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9" r:id="rId2"/>
    <p:sldId id="256" r:id="rId3"/>
    <p:sldId id="265" r:id="rId4"/>
  </p:sldIdLst>
  <p:sldSz cx="12192000" cy="6858000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43" autoAdjust="0"/>
    <p:restoredTop sz="81025" autoAdjust="0"/>
  </p:normalViewPr>
  <p:slideViewPr>
    <p:cSldViewPr snapToGrid="0">
      <p:cViewPr varScale="1">
        <p:scale>
          <a:sx n="88" d="100"/>
          <a:sy n="88" d="100"/>
        </p:scale>
        <p:origin x="138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F09DE-640F-41A9-8A07-0E1C1AEEAD3A}" type="datetimeFigureOut">
              <a:rPr lang="fr-FR" smtClean="0"/>
              <a:pPr/>
              <a:t>11/06/2019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2F1DB-9C73-40C3-A2D6-0ABC71C50E0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539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5901AD-F8C7-406C-81EC-C3BF7951A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5EA761-D09E-4ABD-BDEB-AA382AA13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77BBEB-1CD6-4F2F-BA54-4AE41551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A6BD-FA73-451E-8F81-036661700E90}" type="datetimeFigureOut">
              <a:rPr lang="fr-FR" smtClean="0"/>
              <a:pPr/>
              <a:t>11/06/2019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706C0F-BDF1-472D-BF22-E1BC6723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5A0889-135E-4BEE-9F24-D70F13F5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9AEE-C386-4B6F-A1D5-A7282E65D2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4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DB6E9E-BA69-4296-A6B6-F13ED34E8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C86269-85C6-4484-BE2C-F7E205028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054B43-E6E7-4F9A-B72C-42AAB245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A6BD-FA73-451E-8F81-036661700E90}" type="datetimeFigureOut">
              <a:rPr lang="fr-FR" smtClean="0"/>
              <a:pPr/>
              <a:t>11/06/2019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213378-B603-4C4D-B98C-9A57A88A3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1FAF8F-0302-4A6E-9E01-42EEBB48E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9AEE-C386-4B6F-A1D5-A7282E65D2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73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F39F0B7-2400-4A0C-BE2C-86D56D4B61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F107E25-2CF2-4A56-9207-C40E98698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A0724E-DB5C-4B67-8EB5-4DF298579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A6BD-FA73-451E-8F81-036661700E90}" type="datetimeFigureOut">
              <a:rPr lang="fr-FR" smtClean="0"/>
              <a:pPr/>
              <a:t>11/06/2019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EC9E81-28D7-43D0-8651-8E63B3F37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7D5C51-DE89-43EA-8EF7-0964AB5A7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9AEE-C386-4B6F-A1D5-A7282E65D2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98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BB1D33-AB7F-4F01-95AC-324D8EEF8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D339CD-8070-42DB-A0DC-5B723D52B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5DD996-3494-4166-90C2-CFCAC93B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A6BD-FA73-451E-8F81-036661700E90}" type="datetimeFigureOut">
              <a:rPr lang="fr-FR" smtClean="0"/>
              <a:pPr/>
              <a:t>11/06/2019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E1E134-581B-4A21-9A8D-743BB167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8EE9C6-0624-4E86-B19D-1ACE46F2A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9AEE-C386-4B6F-A1D5-A7282E65D2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25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AC726F-05B9-4C03-BF73-0B395635F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76F6CE-52EB-40C2-8197-E58A2D8A1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03E59F-BD3C-4BC1-B838-09DF2E4A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A6BD-FA73-451E-8F81-036661700E90}" type="datetimeFigureOut">
              <a:rPr lang="fr-FR" smtClean="0"/>
              <a:pPr/>
              <a:t>11/06/2019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3615B9-3AAE-4123-A8B8-4BEAC21B9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FB0182-F344-4328-8626-E52B2B696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9AEE-C386-4B6F-A1D5-A7282E65D2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44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4E3DE-408B-4969-8C93-253D9572A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8E23B8-8FBA-4261-9D64-B615FFAD3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8E3FD3-8E93-487E-9FD2-A4D1C9E11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7BB638-C7DB-45B4-ABC8-29F68C7E2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A6BD-FA73-451E-8F81-036661700E90}" type="datetimeFigureOut">
              <a:rPr lang="fr-FR" smtClean="0"/>
              <a:pPr/>
              <a:t>11/06/2019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69AA22-2C9C-486E-AD5E-DB653B03B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59CBED-2448-44F0-A01D-FD06344D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9AEE-C386-4B6F-A1D5-A7282E65D2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45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F6910E-7C15-40EB-A64D-0CDB22237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4EA749-E342-46E1-AFAA-DEB15A9C5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E36D87-777F-450C-9D24-5B751890D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5C8A6BF-34A1-4219-89FD-976B3E8955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824B2E8-1BFA-4539-8C30-7CAD8B7913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E14CF3-79A7-4D81-A223-F15F08F68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A6BD-FA73-451E-8F81-036661700E90}" type="datetimeFigureOut">
              <a:rPr lang="fr-FR" smtClean="0"/>
              <a:pPr/>
              <a:t>11/06/2019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D9D1052-230C-4A05-B7A3-72BC6F92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EBC01DB-7BB5-46AE-997F-A271EEBAC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9AEE-C386-4B6F-A1D5-A7282E65D2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24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702BB3-E1F3-49EF-8E65-6F92C9C09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FCC0A8-C1D4-4F13-8DD6-BE6DAD941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A6BD-FA73-451E-8F81-036661700E90}" type="datetimeFigureOut">
              <a:rPr lang="fr-FR" smtClean="0"/>
              <a:pPr/>
              <a:t>11/06/2019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79E5AC5-9908-42A3-A5D1-A3C3355D3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BD2D20-2126-42EC-9EF8-4DEA4C7A7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9AEE-C386-4B6F-A1D5-A7282E65D2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77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4566820-6C8A-483F-9D8A-0311A180E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A6BD-FA73-451E-8F81-036661700E90}" type="datetimeFigureOut">
              <a:rPr lang="fr-FR" smtClean="0"/>
              <a:pPr/>
              <a:t>11/06/2019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9199BA-E39E-42BD-AF51-64BDB023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8FBEAB-B0F7-42B4-980B-D4610D98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9AEE-C386-4B6F-A1D5-A7282E65D2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28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709F7E-B3A4-4A48-8516-F79F28F49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99E510-6817-433D-9C80-D4A77D989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2FC78F-826A-4492-AF2F-74EAAAEEE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1AFFBB-6A58-4057-8A08-1219E01B5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A6BD-FA73-451E-8F81-036661700E90}" type="datetimeFigureOut">
              <a:rPr lang="fr-FR" smtClean="0"/>
              <a:pPr/>
              <a:t>11/06/2019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77CA58-DACF-4AF5-9376-ED1D6437E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96EFA9-0388-4EF7-83A6-98599F7A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9AEE-C386-4B6F-A1D5-A7282E65D2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33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526162-7A32-45D7-BCA6-B2C90B365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C8B8DB-CFA7-4DB6-B0BE-3A666A4D47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A79DD8-226F-4475-A0E8-789B7708F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6BF7CC-9601-4AF9-AEF7-15F01263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A6BD-FA73-451E-8F81-036661700E90}" type="datetimeFigureOut">
              <a:rPr lang="fr-FR" smtClean="0"/>
              <a:pPr/>
              <a:t>11/06/2019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034387-6F84-46C6-A0F3-218D4A0E6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D7A81A-131F-4B30-8C03-6DEF84559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9AEE-C386-4B6F-A1D5-A7282E65D2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33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22AADDA-E5FF-48E7-9FB9-2F4B81DBA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8E9279-C6D3-4C9C-B2F2-3912ADA9F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5061A5-A028-4095-B793-8247EF886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EA6BD-FA73-451E-8F81-036661700E90}" type="datetimeFigureOut">
              <a:rPr lang="fr-FR" smtClean="0"/>
              <a:pPr/>
              <a:t>11/06/2019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BE72F2-D273-4F76-AEE9-DFA71EBF6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6DD939-2C38-4E69-839B-44A4DEA52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C9AEE-C386-4B6F-A1D5-A7282E65D2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05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600" b="1" dirty="0"/>
              <a:t>Séquence Tour de Pise</a:t>
            </a:r>
          </a:p>
          <a:p>
            <a:pPr marL="0" indent="0" algn="ctr">
              <a:buNone/>
            </a:pPr>
            <a:endParaRPr lang="fr-FR" sz="6600" b="1" dirty="0"/>
          </a:p>
          <a:p>
            <a:pPr marL="0" indent="0" algn="ctr">
              <a:buNone/>
            </a:pPr>
            <a:r>
              <a:rPr lang="fr-FR" sz="6600" b="1" dirty="0"/>
              <a:t>Séance 1 </a:t>
            </a:r>
          </a:p>
        </p:txBody>
      </p:sp>
    </p:spTree>
    <p:extLst>
      <p:ext uri="{BB962C8B-B14F-4D97-AF65-F5344CB8AC3E}">
        <p14:creationId xmlns:p14="http://schemas.microsoft.com/office/powerpoint/2010/main" val="185721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615185A-F05F-441B-BEF2-1EAE80664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118" y="1690405"/>
            <a:ext cx="6380952" cy="447619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5033B31-2AC9-42D8-A276-860C095D6FF7}"/>
              </a:ext>
            </a:extLst>
          </p:cNvPr>
          <p:cNvSpPr txBox="1"/>
          <p:nvPr/>
        </p:nvSpPr>
        <p:spPr>
          <a:xfrm>
            <a:off x="2919868" y="290458"/>
            <a:ext cx="66353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/>
              <a:t>Mais, qu’ont inventé les ingénieurs</a:t>
            </a:r>
          </a:p>
          <a:p>
            <a:r>
              <a:rPr lang="fr-FR" sz="3200" b="1" dirty="0"/>
              <a:t>pour éviter l’effondrement de la tour?</a:t>
            </a:r>
          </a:p>
        </p:txBody>
      </p:sp>
    </p:spTree>
    <p:extLst>
      <p:ext uri="{BB962C8B-B14F-4D97-AF65-F5344CB8AC3E}">
        <p14:creationId xmlns:p14="http://schemas.microsoft.com/office/powerpoint/2010/main" val="80946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600" b="1" dirty="0"/>
              <a:t>Comment maintenir le cylindre en équilibre sur sa base biseautée ? </a:t>
            </a:r>
          </a:p>
        </p:txBody>
      </p:sp>
    </p:spTree>
    <p:extLst>
      <p:ext uri="{BB962C8B-B14F-4D97-AF65-F5344CB8AC3E}">
        <p14:creationId xmlns:p14="http://schemas.microsoft.com/office/powerpoint/2010/main" val="193838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30</Words>
  <Application>Microsoft Office PowerPoint</Application>
  <PresentationFormat>Grand écran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GESSET</dc:creator>
  <cp:lastModifiedBy>Philippe GESSET</cp:lastModifiedBy>
  <cp:revision>38</cp:revision>
  <cp:lastPrinted>2018-03-19T07:12:54Z</cp:lastPrinted>
  <dcterms:created xsi:type="dcterms:W3CDTF">2017-09-12T08:50:11Z</dcterms:created>
  <dcterms:modified xsi:type="dcterms:W3CDTF">2019-06-11T14:11:26Z</dcterms:modified>
</cp:coreProperties>
</file>