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2D40"/>
    <a:srgbClr val="53C396"/>
    <a:srgbClr val="095D8C"/>
    <a:srgbClr val="095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0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D4342-E27F-4229-93CC-A5FD99C1A64F}" type="datetimeFigureOut">
              <a:rPr lang="fr-FR" smtClean="0"/>
              <a:t>18/05/2020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21397-0A09-4BA0-BA9C-0C9CC0A8A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0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A173-3749-4A21-AE37-6C5DA74A67BD}" type="datetime1">
              <a:rPr lang="fr-FR" smtClean="0"/>
              <a:t>18/05/2020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Sabine TESSIER, IEN préélémentaire , continuité pédagogique 37 - mai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54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C314-CE14-419F-8111-5CB0764CDBEE}" type="datetime1">
              <a:rPr lang="fr-FR" smtClean="0"/>
              <a:t>18/05/2020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Sabine TESSIER, IEN préélémentaire , continuité pédagogique 37 - mai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16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01EF-DE40-45E0-ADBD-D62B05492393}" type="datetime1">
              <a:rPr lang="fr-FR" smtClean="0"/>
              <a:t>18/05/2020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Sabine TESSIER, IEN préélémentaire , continuité pédagogique 37 - mai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29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4727-28CD-42F8-AC50-4C239B6FFD5F}" type="datetime1">
              <a:rPr lang="fr-FR" smtClean="0"/>
              <a:t>18/05/2020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Sabine TESSIER, IEN préélémentaire , continuité pédagogique 37 - mai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92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8B39-9399-494B-9F50-490B916296A3}" type="datetime1">
              <a:rPr lang="fr-FR" smtClean="0"/>
              <a:t>18/05/2020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Sabine TESSIER, IEN préélémentaire , continuité pédagogique 37 - mai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815E-6834-4CA3-AEEE-55109E786025}" type="datetime1">
              <a:rPr lang="fr-FR" smtClean="0"/>
              <a:t>18/05/2020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Sabine TESSIER, IEN préélémentaire , continuité pédagogique 37 - mai 2020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18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0C08-DBA4-4A3F-93AD-16318B1E2E93}" type="datetime1">
              <a:rPr lang="fr-FR" smtClean="0"/>
              <a:t>18/05/2020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Sabine TESSIER, IEN préélémentaire , continuité pédagogique 37 - mai 2020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9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7870-76CD-4727-AB76-59A9AAC10646}" type="datetime1">
              <a:rPr lang="fr-FR" smtClean="0"/>
              <a:t>18/05/2020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Sabine TESSIER, IEN préélémentaire , continuité pédagogique 37 - mai 2020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98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4196-F99C-48C0-BF23-504A91BE0A6E}" type="datetime1">
              <a:rPr lang="fr-FR" smtClean="0"/>
              <a:t>18/05/2020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Sabine TESSIER, IEN préélémentaire , continuité pédagogique 37 - mai 2020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84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B546-D1A9-4459-9DCE-E752DACB26E0}" type="datetime1">
              <a:rPr lang="fr-FR" smtClean="0"/>
              <a:t>18/05/2020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Sabine TESSIER, IEN préélémentaire , continuité pédagogique 37 - mai 2020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10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A10C-0225-4C8B-AF26-3E14DA49F947}" type="datetime1">
              <a:rPr lang="fr-FR" smtClean="0"/>
              <a:t>18/05/2020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Sabine TESSIER, IEN préélémentaire , continuité pédagogique 37 - mai 2020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00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BC45F-01F9-46BA-AAE8-AE6DFD63360D}" type="datetime1">
              <a:rPr lang="fr-FR" smtClean="0"/>
              <a:t>18/05/2020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Sabine TESSIER, IEN préélémentaire , continuité pédagogique 37 - mai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2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briceboulanger.com/petit-covi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12331"/>
          <a:stretch/>
        </p:blipFill>
        <p:spPr>
          <a:xfrm>
            <a:off x="478957" y="203848"/>
            <a:ext cx="1401050" cy="15233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r="27764"/>
          <a:stretch/>
        </p:blipFill>
        <p:spPr>
          <a:xfrm>
            <a:off x="3148266" y="831650"/>
            <a:ext cx="2457349" cy="7742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51" y="182563"/>
            <a:ext cx="1408095" cy="1408095"/>
          </a:xfrm>
          <a:prstGeom prst="rect">
            <a:avLst/>
          </a:prstGeom>
        </p:spPr>
      </p:pic>
      <p:grpSp>
        <p:nvGrpSpPr>
          <p:cNvPr id="77" name="Groupe 76"/>
          <p:cNvGrpSpPr/>
          <p:nvPr/>
        </p:nvGrpSpPr>
        <p:grpSpPr>
          <a:xfrm>
            <a:off x="108071" y="2137951"/>
            <a:ext cx="8897888" cy="632958"/>
            <a:chOff x="-1223" y="1899903"/>
            <a:chExt cx="9145222" cy="2860211"/>
          </a:xfrm>
        </p:grpSpPr>
        <p:sp>
          <p:nvSpPr>
            <p:cNvPr id="4" name="Rectangle 3"/>
            <p:cNvSpPr/>
            <p:nvPr/>
          </p:nvSpPr>
          <p:spPr>
            <a:xfrm>
              <a:off x="-1223" y="1899903"/>
              <a:ext cx="4636006" cy="2860211"/>
            </a:xfrm>
            <a:prstGeom prst="rect">
              <a:avLst/>
            </a:prstGeom>
            <a:solidFill>
              <a:srgbClr val="095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634782" y="1900708"/>
              <a:ext cx="4509217" cy="2859405"/>
            </a:xfrm>
            <a:prstGeom prst="rect">
              <a:avLst/>
            </a:prstGeom>
            <a:solidFill>
              <a:srgbClr val="8D2D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7318" y="2137950"/>
            <a:ext cx="8152573" cy="979373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ve" panose="02000506040000020004" pitchFamily="50" charset="0"/>
              </a:rPr>
              <a:t>PETIT COVID DEVENU GIGANTESQUE</a:t>
            </a:r>
            <a:b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ve" panose="02000506040000020004" pitchFamily="50" charset="0"/>
              </a:rPr>
            </a:b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ve" panose="02000506040000020004" pitchFamily="50" charset="0"/>
              </a:rPr>
              <a:t> 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ive" panose="02000506040000020004" pitchFamily="50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2147864" y="6356351"/>
            <a:ext cx="5228359" cy="293831"/>
          </a:xfrm>
        </p:spPr>
        <p:txBody>
          <a:bodyPr/>
          <a:lstStyle/>
          <a:p>
            <a:r>
              <a:rPr lang="fr-FR" dirty="0" smtClean="0"/>
              <a:t>Sabine TESSIER, IEN préélémentaire , continuité pédagogique 37 - mai 2020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1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390" y="3059472"/>
            <a:ext cx="3920210" cy="318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23"/>
          <p:cNvSpPr/>
          <p:nvPr/>
        </p:nvSpPr>
        <p:spPr>
          <a:xfrm>
            <a:off x="314326" y="215901"/>
            <a:ext cx="8288762" cy="929410"/>
          </a:xfrm>
          <a:prstGeom prst="rect">
            <a:avLst/>
          </a:prstGeom>
          <a:solidFill>
            <a:srgbClr val="8D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325" y="86096"/>
            <a:ext cx="8422916" cy="105921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Archive" panose="02000506040000020004" pitchFamily="50" charset="0"/>
              </a:rPr>
              <a:t>    </a:t>
            </a:r>
            <a:r>
              <a:rPr lang="fr-FR" sz="4000" dirty="0" smtClean="0">
                <a:solidFill>
                  <a:schemeClr val="bg1"/>
                </a:solidFill>
                <a:latin typeface="Archive" panose="02000506040000020004" pitchFamily="50" charset="0"/>
              </a:rPr>
              <a:t>MOT AUX PARENTS /MOT AUX ENSEIGNANTS</a:t>
            </a:r>
            <a:r>
              <a:rPr lang="fr-FR" dirty="0" smtClean="0">
                <a:solidFill>
                  <a:schemeClr val="bg1"/>
                </a:solidFill>
                <a:latin typeface="Archive" panose="02000506040000020004" pitchFamily="50" charset="0"/>
              </a:rPr>
              <a:t>   </a:t>
            </a:r>
            <a:endParaRPr lang="fr-FR" dirty="0">
              <a:solidFill>
                <a:schemeClr val="bg1"/>
              </a:solidFill>
              <a:latin typeface="Archive" panose="02000506040000020004" pitchFamily="50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173" y="977999"/>
            <a:ext cx="8557068" cy="5880001"/>
          </a:xfrm>
        </p:spPr>
        <p:txBody>
          <a:bodyPr>
            <a:noAutofit/>
          </a:bodyPr>
          <a:lstStyle/>
          <a:p>
            <a:pPr algn="just"/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Voici un bel album, « Petit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devenu gigantesque »,  écrit pendant le confinement par Nathalie PARENT, psychologue, et Fabrice BOULANGER, écrivain et illustrateur jeunesse.                   </a:t>
            </a:r>
          </a:p>
          <a:p>
            <a:pPr algn="just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Cette histoire , pleine de douceur et de poésie, vous permettra d’aborder la thématique du covid-19 avec finesse et douceur auprès des enfants. Les nombreux conseils et l’approche psychologique leur permettront de se sentir mieux en cette période particulière.</a:t>
            </a:r>
          </a:p>
          <a:p>
            <a:pPr algn="just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Lien pour télécharger l’album, le cahier d’activités avec des coloriages et l’affiche sur les gestes barrières dessinée par Fabrice BOULANGER:</a:t>
            </a:r>
          </a:p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https://www.fabriceboulanger.com/petit-covid</a:t>
            </a: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800" b="1" dirty="0" smtClean="0"/>
          </a:p>
          <a:p>
            <a:pPr algn="just"/>
            <a:endParaRPr lang="fr-FR" sz="1200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</a:t>
            </a:r>
            <a:endParaRPr lang="fr-FR" sz="12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Je remercie chaleureusement les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auteurs qui ont 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gracieusement autorisé la mention de ce lien sur le </a:t>
            </a:r>
            <a:r>
              <a:rPr lang="fr-FR" sz="1200" i="1" smtClean="0"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fr-FR" sz="1200" i="1" smtClean="0">
                <a:latin typeface="Arial" panose="020B0604020202020204" pitchFamily="34" charset="0"/>
                <a:cs typeface="Arial" panose="020B0604020202020204" pitchFamily="34" charset="0"/>
              </a:rPr>
              <a:t>Magistère 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notre département.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82476" y="6356350"/>
            <a:ext cx="4886614" cy="246785"/>
          </a:xfrm>
        </p:spPr>
        <p:txBody>
          <a:bodyPr/>
          <a:lstStyle/>
          <a:p>
            <a:r>
              <a:rPr lang="fr-FR" dirty="0" smtClean="0"/>
              <a:t>Sabine TESSIER, IEN préélémentaire , continuité pédagogique 37 - mai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94" y="4335689"/>
            <a:ext cx="1862805" cy="15116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29" y="4123122"/>
            <a:ext cx="2248361" cy="173829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20" y="3618406"/>
            <a:ext cx="1693172" cy="222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nalisé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A1D8"/>
      </a:accent1>
      <a:accent2>
        <a:srgbClr val="EE7444"/>
      </a:accent2>
      <a:accent3>
        <a:srgbClr val="855772"/>
      </a:accent3>
      <a:accent4>
        <a:srgbClr val="E96667"/>
      </a:accent4>
      <a:accent5>
        <a:srgbClr val="00A6BE"/>
      </a:accent5>
      <a:accent6>
        <a:srgbClr val="5AB88F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584</TotalTime>
  <Words>44</Words>
  <Application>Microsoft Office PowerPoint</Application>
  <PresentationFormat>Affichage à l'écran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Archive</vt:lpstr>
      <vt:lpstr>Arial</vt:lpstr>
      <vt:lpstr>Calibri</vt:lpstr>
      <vt:lpstr>Calibri Light</vt:lpstr>
      <vt:lpstr>Office Theme</vt:lpstr>
      <vt:lpstr>PETIT COVID DEVENU GIGANTESQUE  </vt:lpstr>
      <vt:lpstr>    MOT AUX PARENTS /MOT AUX ENSEIGNANTS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Nancy RADY</dc:creator>
  <cp:lastModifiedBy>Vanessa Boulay</cp:lastModifiedBy>
  <cp:revision>71</cp:revision>
  <cp:lastPrinted>2020-03-12T13:21:45Z</cp:lastPrinted>
  <dcterms:created xsi:type="dcterms:W3CDTF">2019-08-27T10:23:17Z</dcterms:created>
  <dcterms:modified xsi:type="dcterms:W3CDTF">2020-05-18T06:54:43Z</dcterms:modified>
</cp:coreProperties>
</file>