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62" r:id="rId4"/>
    <p:sldId id="258" r:id="rId5"/>
    <p:sldId id="260" r:id="rId6"/>
    <p:sldId id="261" r:id="rId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2D40"/>
    <a:srgbClr val="53C396"/>
    <a:srgbClr val="095D8C"/>
    <a:srgbClr val="095C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2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D4342-E27F-4229-93CC-A5FD99C1A64F}" type="datetimeFigureOut">
              <a:rPr lang="fr-FR" smtClean="0"/>
              <a:t>14/05/2020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21397-0A09-4BA0-BA9C-0C9CC0A8A5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05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A173-3749-4A21-AE37-6C5DA74A67BD}" type="datetime1">
              <a:rPr lang="fr-FR" smtClean="0"/>
              <a:t>14/05/2020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Sabine TESSIER, IEN préélémentaire , continuité pédagogique 37 - mai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69B5-A881-47B7-9A63-1B4C630CC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9545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C314-CE14-419F-8111-5CB0764CDBEE}" type="datetime1">
              <a:rPr lang="fr-FR" smtClean="0"/>
              <a:t>14/05/2020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Sabine TESSIER, IEN préélémentaire , continuité pédagogique 37 - mai 2020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69B5-A881-47B7-9A63-1B4C630CC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4162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901EF-DE40-45E0-ADBD-D62B05492393}" type="datetime1">
              <a:rPr lang="fr-FR" smtClean="0"/>
              <a:t>14/05/2020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Sabine TESSIER, IEN préélémentaire , continuité pédagogique 37 - mai 2020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69B5-A881-47B7-9A63-1B4C630CC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5292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44727-28CD-42F8-AC50-4C239B6FFD5F}" type="datetime1">
              <a:rPr lang="fr-FR" smtClean="0"/>
              <a:t>14/05/2020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Sabine TESSIER, IEN préélémentaire , continuité pédagogique 37 - mai 2020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69B5-A881-47B7-9A63-1B4C630CC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4921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D8B39-9399-494B-9F50-490B916296A3}" type="datetime1">
              <a:rPr lang="fr-FR" smtClean="0"/>
              <a:t>14/05/2020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Sabine TESSIER, IEN préélémentaire , continuité pédagogique 37 - mai 2020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69B5-A881-47B7-9A63-1B4C630CC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930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4815E-6834-4CA3-AEEE-55109E786025}" type="datetime1">
              <a:rPr lang="fr-FR" smtClean="0"/>
              <a:t>14/05/2020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Sabine TESSIER, IEN préélémentaire , continuité pédagogique 37 - mai 2020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69B5-A881-47B7-9A63-1B4C630CC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8187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0C08-DBA4-4A3F-93AD-16318B1E2E93}" type="datetime1">
              <a:rPr lang="fr-FR" smtClean="0"/>
              <a:t>14/05/2020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Sabine TESSIER, IEN préélémentaire , continuité pédagogique 37 - mai 2020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69B5-A881-47B7-9A63-1B4C630CC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4927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7870-76CD-4727-AB76-59A9AAC10646}" type="datetime1">
              <a:rPr lang="fr-FR" smtClean="0"/>
              <a:t>14/05/2020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Sabine TESSIER, IEN préélémentaire , continuité pédagogique 37 - mai 2020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69B5-A881-47B7-9A63-1B4C630CC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1980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4196-F99C-48C0-BF23-504A91BE0A6E}" type="datetime1">
              <a:rPr lang="fr-FR" smtClean="0"/>
              <a:t>14/05/2020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Sabine TESSIER, IEN préélémentaire , continuité pédagogique 37 - mai 2020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69B5-A881-47B7-9A63-1B4C630CC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4843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B546-D1A9-4459-9DCE-E752DACB26E0}" type="datetime1">
              <a:rPr lang="fr-FR" smtClean="0"/>
              <a:t>14/05/2020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Sabine TESSIER, IEN préélémentaire , continuité pédagogique 37 - mai 2020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69B5-A881-47B7-9A63-1B4C630CC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310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A10C-0225-4C8B-AF26-3E14DA49F947}" type="datetime1">
              <a:rPr lang="fr-FR" smtClean="0"/>
              <a:t>14/05/2020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Sabine TESSIER, IEN préélémentaire , continuité pédagogique 37 - mai 2020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69B5-A881-47B7-9A63-1B4C630CC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7005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BC45F-01F9-46BA-AAE8-AE6DFD63360D}" type="datetime1">
              <a:rPr lang="fr-FR" smtClean="0"/>
              <a:t>14/05/2020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Sabine TESSIER, IEN préélémentaire , continuité pédagogique 37 - mai 2020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669B5-A881-47B7-9A63-1B4C630CC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826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/>
          <a:srcRect r="12331"/>
          <a:stretch/>
        </p:blipFill>
        <p:spPr>
          <a:xfrm>
            <a:off x="478957" y="203848"/>
            <a:ext cx="1401050" cy="152335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/>
          <a:srcRect r="27764"/>
          <a:stretch/>
        </p:blipFill>
        <p:spPr>
          <a:xfrm>
            <a:off x="3148266" y="831650"/>
            <a:ext cx="2457349" cy="774259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951" y="182563"/>
            <a:ext cx="1408095" cy="1408095"/>
          </a:xfrm>
          <a:prstGeom prst="rect">
            <a:avLst/>
          </a:prstGeom>
        </p:spPr>
      </p:pic>
      <p:grpSp>
        <p:nvGrpSpPr>
          <p:cNvPr id="77" name="Groupe 76"/>
          <p:cNvGrpSpPr/>
          <p:nvPr/>
        </p:nvGrpSpPr>
        <p:grpSpPr>
          <a:xfrm>
            <a:off x="126039" y="2105105"/>
            <a:ext cx="9145222" cy="1441660"/>
            <a:chOff x="-1223" y="1899903"/>
            <a:chExt cx="9145222" cy="2860211"/>
          </a:xfrm>
        </p:grpSpPr>
        <p:sp>
          <p:nvSpPr>
            <p:cNvPr id="4" name="Rectangle 3"/>
            <p:cNvSpPr/>
            <p:nvPr/>
          </p:nvSpPr>
          <p:spPr>
            <a:xfrm>
              <a:off x="-1223" y="1899903"/>
              <a:ext cx="4636006" cy="2860211"/>
            </a:xfrm>
            <a:prstGeom prst="rect">
              <a:avLst/>
            </a:prstGeom>
            <a:solidFill>
              <a:srgbClr val="095D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634782" y="1900708"/>
              <a:ext cx="4509217" cy="2859405"/>
            </a:xfrm>
            <a:prstGeom prst="rect">
              <a:avLst/>
            </a:prstGeom>
            <a:solidFill>
              <a:srgbClr val="8D2D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73982" y="2237186"/>
            <a:ext cx="8218792" cy="972245"/>
          </a:xfrm>
        </p:spPr>
        <p:txBody>
          <a:bodyPr>
            <a:noAutofit/>
          </a:bodyPr>
          <a:lstStyle/>
          <a:p>
            <a:r>
              <a:rPr lang="fr-F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chive" panose="02000506040000020004" pitchFamily="50" charset="0"/>
              </a:rPr>
              <a:t>ET SI ON S’AMUSAIT </a:t>
            </a:r>
            <a:br>
              <a:rPr lang="fr-F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chive" panose="02000506040000020004" pitchFamily="50" charset="0"/>
              </a:rPr>
            </a:br>
            <a:r>
              <a:rPr lang="fr-F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chive" panose="02000506040000020004" pitchFamily="50" charset="0"/>
              </a:rPr>
              <a:t>AVEC DES BOITES EN PLASTIQUE? </a:t>
            </a:r>
            <a:endParaRPr lang="fr-F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chive" panose="02000506040000020004" pitchFamily="50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351759" y="3254612"/>
            <a:ext cx="2629910" cy="3477567"/>
          </a:xfrm>
          <a:prstGeom prst="rect">
            <a:avLst/>
          </a:prstGeom>
        </p:spPr>
      </p:pic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>
          <a:xfrm>
            <a:off x="2147864" y="6356351"/>
            <a:ext cx="5228359" cy="293831"/>
          </a:xfrm>
        </p:spPr>
        <p:txBody>
          <a:bodyPr/>
          <a:lstStyle/>
          <a:p>
            <a:r>
              <a:rPr lang="fr-FR" dirty="0" smtClean="0"/>
              <a:t>Sabine TESSIER, IEN préélémentaire , continuité pédagogique 37 - mai 2020</a:t>
            </a:r>
            <a:endParaRPr lang="en-US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69B5-A881-47B7-9A63-1B4C630CC9A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7520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Rectangle 223"/>
          <p:cNvSpPr/>
          <p:nvPr/>
        </p:nvSpPr>
        <p:spPr>
          <a:xfrm>
            <a:off x="314326" y="215901"/>
            <a:ext cx="8288762" cy="929410"/>
          </a:xfrm>
          <a:prstGeom prst="rect">
            <a:avLst/>
          </a:prstGeom>
          <a:solidFill>
            <a:srgbClr val="8D2D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4325" y="86096"/>
            <a:ext cx="8422916" cy="1059214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Archive" panose="02000506040000020004" pitchFamily="50" charset="0"/>
              </a:rPr>
              <a:t>    </a:t>
            </a:r>
            <a:r>
              <a:rPr lang="fr-FR" sz="4000" dirty="0" smtClean="0">
                <a:solidFill>
                  <a:schemeClr val="bg1"/>
                </a:solidFill>
                <a:latin typeface="Archive" panose="02000506040000020004" pitchFamily="50" charset="0"/>
              </a:rPr>
              <a:t>MOT AUX PARENTS</a:t>
            </a:r>
            <a:r>
              <a:rPr lang="fr-FR" dirty="0" smtClean="0">
                <a:solidFill>
                  <a:schemeClr val="bg1"/>
                </a:solidFill>
                <a:latin typeface="Archive" panose="02000506040000020004" pitchFamily="50" charset="0"/>
              </a:rPr>
              <a:t>   </a:t>
            </a:r>
            <a:endParaRPr lang="fr-FR" dirty="0">
              <a:solidFill>
                <a:schemeClr val="bg1"/>
              </a:solidFill>
              <a:latin typeface="Archive" panose="02000506040000020004" pitchFamily="50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020" y="1616860"/>
            <a:ext cx="8557068" cy="5408451"/>
          </a:xfrm>
        </p:spPr>
        <p:txBody>
          <a:bodyPr>
            <a:noAutofit/>
          </a:bodyPr>
          <a:lstStyle/>
          <a:p>
            <a:pPr algn="just"/>
            <a:r>
              <a:rPr lang="fr-F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 votre enfant soit âgé de 3, 4 , 5 ou 6 ans, voilà l’occasion rêvée de sortir vos boîtes en plastique.</a:t>
            </a:r>
          </a:p>
          <a:p>
            <a:pPr algn="just"/>
            <a:r>
              <a:rPr lang="fr-F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Sans danger , elles vont permettre à votre enfant de travailler le lexique, la logique,  la numération et de faire appel à son imaginaire. Une boîte peut en effet permettre d’inventer une histoire , voire permettre d’y insérer des petits personnages.</a:t>
            </a:r>
          </a:p>
          <a:p>
            <a:pPr algn="just"/>
            <a:r>
              <a:rPr lang="fr-F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Voici quelques situations proposées, sachant que vous aurez mis à disposition sur une table ou mieux sur un tapis le maximum de boîtes différentes.</a:t>
            </a:r>
            <a:endParaRPr lang="fr-F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Enfin, le rangement des boîtes, une fois l’activité terminée peut s’avérer être une activité à part entière: comment ranger les boîtes de façon la plus fonctionnelle possible? Comment les agencer afin qu’elles prennent le moins de place possible dans le placard ou le tiroir?</a:t>
            </a:r>
          </a:p>
          <a:p>
            <a:pPr algn="just"/>
            <a:r>
              <a:rPr lang="fr-F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 longs moments de jeux en perspective car n’oublions pas qu’on apprend en jouant et en manipulant…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Sabine TESSIER, IEN préélémentaire , continuité pédagogique 37 - mai 2020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69B5-A881-47B7-9A63-1B4C630CC9A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0949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6144" y="378691"/>
            <a:ext cx="7259205" cy="1311998"/>
          </a:xfrm>
        </p:spPr>
        <p:txBody>
          <a:bodyPr>
            <a:normAutofit/>
          </a:bodyPr>
          <a:lstStyle/>
          <a:p>
            <a:r>
              <a:rPr lang="fr-F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 - MANIPULATIONS LIBRES</a:t>
            </a:r>
            <a:endParaRPr lang="fr-F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825625"/>
            <a:ext cx="3389168" cy="4351338"/>
          </a:xfrm>
        </p:spPr>
        <p:txBody>
          <a:bodyPr>
            <a:normAutofit/>
          </a:bodyPr>
          <a:lstStyle/>
          <a:p>
            <a:pPr algn="just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Pour commencer, laissez votre enfant découvrir et  explorer le « stock » de boîtes ou de couvercles mis à sa disposition. Cela lui permettra d’appréhender les formes, les couleurs, la matière et de manipuler à sa guise.</a:t>
            </a:r>
          </a:p>
          <a:p>
            <a:pPr algn="just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Cela pourra donner lieu à des « créations » diverses et personnelles .</a:t>
            </a:r>
          </a:p>
          <a:p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Sabine TESSIER, IEN préélémentaire , continuité pédagogique 37 - mai 2020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69B5-A881-47B7-9A63-1B4C630CC9A9}" type="slidenum">
              <a:rPr lang="fr-FR" smtClean="0"/>
              <a:t>3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870077"/>
            <a:ext cx="3113809" cy="3584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231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61522" y="269537"/>
            <a:ext cx="7886700" cy="1084983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 - TRIS </a:t>
            </a:r>
            <a:r>
              <a:rPr lang="fr-F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 COUVERCLES</a:t>
            </a:r>
            <a:endParaRPr lang="fr-F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74" y="1550692"/>
            <a:ext cx="4694906" cy="3227748"/>
          </a:xfrm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Sabine TESSIER, IEN préélémentaire , continuité pédagogique 37 - mai 2020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69B5-A881-47B7-9A63-1B4C630CC9A9}" type="slidenum">
              <a:rPr lang="fr-FR" smtClean="0"/>
              <a:t>4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69455" y="4879023"/>
            <a:ext cx="84235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Il peut être intéressant </a:t>
            </a:r>
            <a:r>
              <a:rPr lang="fr-FR" dirty="0" smtClean="0"/>
              <a:t>de </a:t>
            </a:r>
            <a:r>
              <a:rPr lang="fr-FR" dirty="0" smtClean="0"/>
              <a:t>séparer les couvercles des boîtes, </a:t>
            </a:r>
            <a:r>
              <a:rPr lang="fr-FR" dirty="0" smtClean="0"/>
              <a:t>notamment </a:t>
            </a:r>
            <a:r>
              <a:rPr lang="fr-FR" dirty="0" smtClean="0"/>
              <a:t>pour aborder les couleurs. En effet, il est souvent plus facile de trouver des couvercles en couleur que des boîtes. </a:t>
            </a:r>
          </a:p>
          <a:p>
            <a:pPr algn="just"/>
            <a:r>
              <a:rPr lang="fr-FR" dirty="0" smtClean="0"/>
              <a:t>Votre enfant devra vous nommer les couleurs après avoir effectué un classement. </a:t>
            </a:r>
          </a:p>
          <a:p>
            <a:pPr algn="just"/>
            <a:r>
              <a:rPr lang="fr-FR" dirty="0" smtClean="0"/>
              <a:t>N’oubliez pas de le féliciter!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717309" y="1819564"/>
            <a:ext cx="2534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Par couleur ou par forme</a:t>
            </a: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2332" y="2289479"/>
            <a:ext cx="3218230" cy="2333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041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6393" y="-111080"/>
            <a:ext cx="7886700" cy="1325563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 - ACTIVITES </a:t>
            </a:r>
            <a:r>
              <a:rPr lang="fr-F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 CLASSEMENT</a:t>
            </a:r>
            <a:endParaRPr lang="fr-F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972" y="1014917"/>
            <a:ext cx="4064000" cy="182880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418344" y="2897938"/>
            <a:ext cx="8584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en fonction de la taille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: par ex, trier les couvercles du plus grand au plus petit.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Sabine TESSIER, IEN préélémentaire , continuité pédagogique 37 - mai 2020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69B5-A881-47B7-9A63-1B4C630CC9A9}" type="slidenum">
              <a:rPr lang="fr-FR" smtClean="0"/>
              <a:t>5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7149" y="3763947"/>
            <a:ext cx="2521183" cy="212724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652752" y="3541036"/>
            <a:ext cx="168159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en fonction de la forme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: occasion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de nommer les formes: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boîte carrée, rectangulaire, ronde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ovale…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2297" y="3421805"/>
            <a:ext cx="1999594" cy="235246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037488" y="5867615"/>
            <a:ext cx="25430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En fonction du diamètre</a:t>
            </a:r>
            <a:r>
              <a:rPr lang="fr-FR" dirty="0"/>
              <a:t>, </a:t>
            </a:r>
          </a:p>
          <a:p>
            <a:r>
              <a:rPr lang="fr-FR" dirty="0"/>
              <a:t>type boîtes gigognes</a:t>
            </a:r>
          </a:p>
        </p:txBody>
      </p:sp>
    </p:spTree>
    <p:extLst>
      <p:ext uri="{BB962C8B-B14F-4D97-AF65-F5344CB8AC3E}">
        <p14:creationId xmlns:p14="http://schemas.microsoft.com/office/powerpoint/2010/main" val="4263049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1841717" y="6437745"/>
            <a:ext cx="5348432" cy="283731"/>
          </a:xfrm>
        </p:spPr>
        <p:txBody>
          <a:bodyPr/>
          <a:lstStyle/>
          <a:p>
            <a:r>
              <a:rPr lang="fr-FR" dirty="0" smtClean="0"/>
              <a:t>Sabine TESSIER, IEN préélémentaire , continuité pédagogique 37 - mai 2020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69B5-A881-47B7-9A63-1B4C630CC9A9}" type="slidenum">
              <a:rPr lang="fr-FR" smtClean="0"/>
              <a:t>6</a:t>
            </a:fld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515933" y="497371"/>
            <a:ext cx="4220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en fonction de la hauteur,</a:t>
            </a:r>
            <a:endParaRPr lang="fr-FR" b="1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662" y="417032"/>
            <a:ext cx="4064000" cy="22098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496811" y="827915"/>
            <a:ext cx="432326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b="1" dirty="0" smtClean="0"/>
              <a:t>en </a:t>
            </a:r>
            <a:r>
              <a:rPr lang="fr-FR" b="1" dirty="0"/>
              <a:t>fonction d’autres critères que l’enfant aura inventés ou </a:t>
            </a:r>
            <a:r>
              <a:rPr lang="fr-FR" b="1" dirty="0" smtClean="0"/>
              <a:t>choisis…</a:t>
            </a:r>
          </a:p>
          <a:p>
            <a:pPr algn="just"/>
            <a:r>
              <a:rPr lang="fr-FR" dirty="0" smtClean="0"/>
              <a:t>Les manipulations  pourront donner lieu à  des comptages : </a:t>
            </a:r>
          </a:p>
          <a:p>
            <a:pPr algn="just"/>
            <a:r>
              <a:rPr lang="fr-FR" dirty="0" smtClean="0"/>
              <a:t>« Combien avons-nous de boîtes, de couvercles, de boîtes jaunes, rouges, etc. »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378996" y="2426772"/>
            <a:ext cx="2865222" cy="3553762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454008" y="5636264"/>
            <a:ext cx="880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fr-FR" dirty="0" smtClean="0"/>
              <a:t>L’activité </a:t>
            </a:r>
            <a:r>
              <a:rPr lang="fr-FR" dirty="0"/>
              <a:t>se </a:t>
            </a:r>
            <a:r>
              <a:rPr lang="fr-FR" dirty="0" smtClean="0"/>
              <a:t>terminera par </a:t>
            </a:r>
            <a:r>
              <a:rPr lang="fr-FR" dirty="0"/>
              <a:t>un </a:t>
            </a:r>
            <a:r>
              <a:rPr lang="fr-FR" dirty="0" smtClean="0"/>
              <a:t>rangement, en fonction de la taille du placard ou du tiroir !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7045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rsonnalisé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AA1D8"/>
      </a:accent1>
      <a:accent2>
        <a:srgbClr val="EE7444"/>
      </a:accent2>
      <a:accent3>
        <a:srgbClr val="855772"/>
      </a:accent3>
      <a:accent4>
        <a:srgbClr val="E96667"/>
      </a:accent4>
      <a:accent5>
        <a:srgbClr val="00A6BE"/>
      </a:accent5>
      <a:accent6>
        <a:srgbClr val="5AB88F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494</TotalTime>
  <Words>426</Words>
  <Application>Microsoft Office PowerPoint</Application>
  <PresentationFormat>Affichage à l'écran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Archive</vt:lpstr>
      <vt:lpstr>Arial</vt:lpstr>
      <vt:lpstr>Calibri</vt:lpstr>
      <vt:lpstr>Calibri Light</vt:lpstr>
      <vt:lpstr>Office Theme</vt:lpstr>
      <vt:lpstr>ET SI ON S’AMUSAIT  AVEC DES BOITES EN PLASTIQUE? </vt:lpstr>
      <vt:lpstr>    MOT AUX PARENTS   </vt:lpstr>
      <vt:lpstr>I - MANIPULATIONS LIBRES</vt:lpstr>
      <vt:lpstr>II - TRIS DE COUVERCLES</vt:lpstr>
      <vt:lpstr>III - ACTIVITES DE CLASSEMENT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Nancy RADY</dc:creator>
  <cp:lastModifiedBy>utilisateur</cp:lastModifiedBy>
  <cp:revision>59</cp:revision>
  <cp:lastPrinted>2020-03-12T13:21:45Z</cp:lastPrinted>
  <dcterms:created xsi:type="dcterms:W3CDTF">2019-08-27T10:23:17Z</dcterms:created>
  <dcterms:modified xsi:type="dcterms:W3CDTF">2020-05-14T07:33:56Z</dcterms:modified>
</cp:coreProperties>
</file>