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2" r:id="rId4"/>
    <p:sldId id="260" r:id="rId5"/>
    <p:sldId id="258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D40"/>
    <a:srgbClr val="53C396"/>
    <a:srgbClr val="095D8C"/>
    <a:srgbClr val="095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91EAB-B820-46EA-9CEB-432551382EDB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66FD6-E82B-4DAD-A741-D9DF95D2F0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67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489F-0DE2-460B-BF91-6F37D3E6EDB1}" type="datetime1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54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065B-F285-4F08-B09C-5EE9D86BBAD7}" type="datetime1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16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C0E3-68FF-407A-826D-AA49E8A7A5A4}" type="datetime1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29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8A1D-8F35-4AF1-8064-DD9FB12E999A}" type="datetime1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92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F22-AE14-44A6-8A5F-EC1F259220DD}" type="datetime1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9869-EAA9-44AB-AFA2-E7D5EB7617C7}" type="datetime1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18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B93D-3CBE-4E3C-930E-409E2779672B}" type="datetime1">
              <a:rPr lang="fr-FR" smtClean="0"/>
              <a:t>24/03/2020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92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E933-DB45-4523-85E2-CA0BD965DAE9}" type="datetime1">
              <a:rPr lang="fr-FR" smtClean="0"/>
              <a:t>24/03/2020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98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7A5E-10DE-44D0-8AE2-AD8D54643D00}" type="datetime1">
              <a:rPr lang="fr-FR" smtClean="0"/>
              <a:t>24/03/2020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8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5BD1-D2C0-41C6-9067-1EA21A855D27}" type="datetime1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10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8837-0D80-4013-962C-233E173FABE5}" type="datetime1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00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EF4D-23AF-47B1-8DD8-8F3E923A82AC}" type="datetime1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CONTINUITE PEDAGOGIQUE - Mission maternelle 37  -NOS de (s) auteur ( s ) - Mars 2020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69B5-A881-47B7-9A63-1B4C630C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2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e 76"/>
          <p:cNvGrpSpPr/>
          <p:nvPr/>
        </p:nvGrpSpPr>
        <p:grpSpPr>
          <a:xfrm>
            <a:off x="0" y="2142137"/>
            <a:ext cx="9145222" cy="1655773"/>
            <a:chOff x="-1223" y="1899903"/>
            <a:chExt cx="9145222" cy="2860211"/>
          </a:xfrm>
        </p:grpSpPr>
        <p:sp>
          <p:nvSpPr>
            <p:cNvPr id="4" name="Rectangle 3"/>
            <p:cNvSpPr/>
            <p:nvPr/>
          </p:nvSpPr>
          <p:spPr>
            <a:xfrm>
              <a:off x="-1223" y="1899903"/>
              <a:ext cx="4636006" cy="2860211"/>
            </a:xfrm>
            <a:prstGeom prst="rect">
              <a:avLst/>
            </a:prstGeom>
            <a:solidFill>
              <a:srgbClr val="095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634782" y="1900708"/>
              <a:ext cx="4509217" cy="2859405"/>
            </a:xfrm>
            <a:prstGeom prst="rect">
              <a:avLst/>
            </a:prstGeom>
            <a:solidFill>
              <a:srgbClr val="8D2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9251" y="2333311"/>
            <a:ext cx="8218792" cy="972245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ve" panose="02000506040000020004" pitchFamily="50" charset="0"/>
              </a:rPr>
              <a:t>REDIGEONS UNE « CARTE CADEAU »  en PS/MS/GS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ive" panose="02000506040000020004" pitchFamily="50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r="12331"/>
          <a:stretch/>
        </p:blipFill>
        <p:spPr>
          <a:xfrm>
            <a:off x="404507" y="0"/>
            <a:ext cx="1255892" cy="13655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r="27764"/>
          <a:stretch/>
        </p:blipFill>
        <p:spPr>
          <a:xfrm>
            <a:off x="3469973" y="591264"/>
            <a:ext cx="2457349" cy="77425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951" y="182563"/>
            <a:ext cx="1408095" cy="140809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64184" y="6167600"/>
            <a:ext cx="2262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Sabine TESSIER , IEN préélémentaire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83128" y="6167599"/>
            <a:ext cx="8724916" cy="553877"/>
          </a:xfrm>
        </p:spPr>
        <p:txBody>
          <a:bodyPr/>
          <a:lstStyle/>
          <a:p>
            <a:r>
              <a:rPr lang="fr-FR" dirty="0" smtClean="0"/>
              <a:t>CONTINUITE PEDAGOGIQUE - Mission maternelle 37  -Sabine TESSIER, d’après une </a:t>
            </a:r>
            <a:r>
              <a:rPr lang="fr-FR" dirty="0" smtClean="0"/>
              <a:t>idée </a:t>
            </a:r>
            <a:r>
              <a:rPr lang="fr-FR" dirty="0" smtClean="0"/>
              <a:t>de Benoit BARANGER , CPD Climat scolaire  </a:t>
            </a:r>
            <a:endParaRPr lang="fr-FR" dirty="0" smtClean="0"/>
          </a:p>
          <a:p>
            <a:r>
              <a:rPr lang="fr-FR" dirty="0" smtClean="0"/>
              <a:t>Mars </a:t>
            </a:r>
            <a:r>
              <a:rPr lang="fr-FR" dirty="0" smtClean="0"/>
              <a:t>2020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087" y="3988617"/>
            <a:ext cx="1644997" cy="18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314325" y="140949"/>
            <a:ext cx="8288762" cy="713491"/>
          </a:xfrm>
          <a:prstGeom prst="rect">
            <a:avLst/>
          </a:prstGeom>
          <a:solidFill>
            <a:srgbClr val="8D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5" y="86096"/>
            <a:ext cx="8422916" cy="768344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chive" panose="02000506040000020004" pitchFamily="50" charset="0"/>
              </a:rPr>
              <a:t>    </a:t>
            </a:r>
            <a:r>
              <a:rPr lang="fr-FR" sz="4000" dirty="0" smtClean="0">
                <a:solidFill>
                  <a:schemeClr val="bg1"/>
                </a:solidFill>
                <a:latin typeface="Archive" panose="02000506040000020004" pitchFamily="50" charset="0"/>
              </a:rPr>
              <a:t>MOT AUX ENSEIGNANTS</a:t>
            </a:r>
            <a:r>
              <a:rPr lang="fr-FR" dirty="0" smtClean="0">
                <a:solidFill>
                  <a:schemeClr val="bg1"/>
                </a:solidFill>
                <a:latin typeface="Archive" panose="02000506040000020004" pitchFamily="50" charset="0"/>
              </a:rPr>
              <a:t>   </a:t>
            </a:r>
            <a:endParaRPr lang="fr-FR" dirty="0">
              <a:solidFill>
                <a:schemeClr val="bg1"/>
              </a:solidFill>
              <a:latin typeface="Archive" panose="02000506040000020004" pitchFamily="50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25" y="1134567"/>
            <a:ext cx="8288762" cy="4793789"/>
          </a:xfrm>
        </p:spPr>
        <p:txBody>
          <a:bodyPr>
            <a:noAutofit/>
          </a:bodyPr>
          <a:lstStyle/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personnes isolées, âgées, seules, en maisons de retraite,  en résidences séniors, à l’hôpital  ou tout simplement les grands-parents éloignés, voire des  soignants, seront ravis de recevoir une « carte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cadeau »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symbole de solidarité.</a:t>
            </a: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Outre le fait que l’écrit aura un but utilitaire, l’enfant donnera du sens à ce qu’il fera et se sentira utile car il fera plaisir à la personne qui recevra la carte. Fabriquer une carte cadeau répond à l’un des domaines d’enseignement de la maternelle: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agir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, s’exprimer, comprendre à travers les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activités artistiques .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plus l’élaboration de la carte  répond à 2 des 4 priorités pour renforcer les fondamentaux: lire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écrire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compter et </a:t>
            </a: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respecter l’autre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Une étude publiée ce 20 mars 2020 dans le « New England 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Journal »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précise que le coronavirus a une durée de vie de 5 jours maximum sur le papier. Par conséquent, nous vous conseillons d’attendre 3 ou 4 jours avant d’expédier le courrier pour éviter tout risque 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contamination. 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 projet  riche en perspectives, peut également, être proposé  à des enfants scolarisés à l’école  élémentaire.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27077" y="6331944"/>
            <a:ext cx="8931563" cy="488165"/>
          </a:xfrm>
        </p:spPr>
        <p:txBody>
          <a:bodyPr/>
          <a:lstStyle/>
          <a:p>
            <a:r>
              <a:rPr lang="fr-FR" sz="1000" dirty="0"/>
              <a:t>CONTINUITE PEDAGOGIQUE - Mission maternelle 37  -Sabine TESSIER</a:t>
            </a:r>
            <a:r>
              <a:rPr lang="fr-FR" sz="1000" dirty="0" smtClean="0"/>
              <a:t>,, IEN préélémentaire,  </a:t>
            </a:r>
            <a:r>
              <a:rPr lang="fr-FR" sz="1000" dirty="0"/>
              <a:t>d’après une proposition de Benoit BARANGER , CPD Climat </a:t>
            </a:r>
            <a:r>
              <a:rPr lang="fr-FR" sz="1000" dirty="0" smtClean="0"/>
              <a:t>scolaire</a:t>
            </a:r>
          </a:p>
          <a:p>
            <a:r>
              <a:rPr lang="fr-FR" sz="1000" dirty="0" smtClean="0"/>
              <a:t>  </a:t>
            </a:r>
            <a:r>
              <a:rPr lang="fr-FR" sz="1000" dirty="0"/>
              <a:t>Mars 2020</a:t>
            </a:r>
            <a:endParaRPr lang="en-US" sz="1000" dirty="0"/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871" y="267444"/>
            <a:ext cx="1480965" cy="460499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1990" y="153471"/>
            <a:ext cx="1526120" cy="574472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CARTE- CADEAU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________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531" y="4757849"/>
            <a:ext cx="1754909" cy="117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4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314325" y="140949"/>
            <a:ext cx="8288762" cy="713491"/>
          </a:xfrm>
          <a:prstGeom prst="rect">
            <a:avLst/>
          </a:prstGeom>
          <a:solidFill>
            <a:srgbClr val="8D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5" y="86096"/>
            <a:ext cx="8422916" cy="768344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chive" panose="02000506040000020004" pitchFamily="50" charset="0"/>
              </a:rPr>
              <a:t>    </a:t>
            </a:r>
            <a:r>
              <a:rPr lang="fr-FR" sz="4000" dirty="0" smtClean="0">
                <a:solidFill>
                  <a:schemeClr val="bg1"/>
                </a:solidFill>
                <a:latin typeface="Archive" panose="02000506040000020004" pitchFamily="50" charset="0"/>
              </a:rPr>
              <a:t>MOT AUX PARENTS</a:t>
            </a:r>
            <a:r>
              <a:rPr lang="fr-FR" dirty="0" smtClean="0">
                <a:solidFill>
                  <a:schemeClr val="bg1"/>
                </a:solidFill>
                <a:latin typeface="Archive" panose="02000506040000020004" pitchFamily="50" charset="0"/>
              </a:rPr>
              <a:t>   </a:t>
            </a:r>
            <a:endParaRPr lang="fr-FR" dirty="0">
              <a:solidFill>
                <a:schemeClr val="bg1"/>
              </a:solidFill>
              <a:latin typeface="Archive" panose="02000506040000020004" pitchFamily="50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25" y="1134567"/>
            <a:ext cx="8422916" cy="5197377"/>
          </a:xfrm>
        </p:spPr>
        <p:txBody>
          <a:bodyPr>
            <a:noAutofit/>
          </a:bodyPr>
          <a:lstStyle/>
          <a:p>
            <a:pPr algn="just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Les personnes isolées, âgées, seules, en maisons de retraite,  en résidences séniors, à l’hôpital  ou tout simplement les grands-parents éloignés, voire des  soignants, seront ravis de recevoir une « carte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cadeau »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rédigée par votre enfant, symbole de solidarité.</a:t>
            </a:r>
          </a:p>
          <a:p>
            <a:pPr algn="just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 dessin et/ou l’écrit peuvent être des moyens de faire baisser le niveau de stress de votre enfant. Envoyer un courrier à quelqu’un, c’est aussi lui montrer qu’on pense à lui, c’est lui témoigner sa sympathie ou son amour. C’est pour votre enfant une façon d’exprimer ses émotions.   </a:t>
            </a:r>
          </a:p>
          <a:p>
            <a:pPr algn="just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fonction de son âge et de ses compétences votre enfant pourra simplement dessiner (PS),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associer  un mot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MS) , une phrase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recopiée (GS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 exemple).  Il est également possible pour les plus petits de vous dicter  le message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qu’ils souhaitent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transmettre.</a:t>
            </a:r>
          </a:p>
          <a:p>
            <a:pPr algn="just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 faudra penser à indiquer vos coordonnées sur l’enveloppe pour être éventuellement recontacté.</a:t>
            </a:r>
          </a:p>
          <a:p>
            <a:pPr algn="just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Une étude publiée ce 20 mars 2020 dans le « New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England Journal »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précise que le coronavirus a une durée de vie de 5 jours maximum sur le papier. Par conséquent, nous vous conseillons d’attendre 3 ou 4 jours avant d’expédier le courrier pour éviter tout risque de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contamination. 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 vous avez des enfants scolarisés à l’école élémentaire, n’hésitez pas à les associer à ce projet!.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27077" y="6331944"/>
            <a:ext cx="8931563" cy="488165"/>
          </a:xfrm>
        </p:spPr>
        <p:txBody>
          <a:bodyPr/>
          <a:lstStyle/>
          <a:p>
            <a:r>
              <a:rPr lang="fr-FR" sz="1000" dirty="0"/>
              <a:t>CONTINUITE PEDAGOGIQUE - Mission maternelle 37  -Sabine TESSIER</a:t>
            </a:r>
            <a:r>
              <a:rPr lang="fr-FR" sz="1000" dirty="0" smtClean="0"/>
              <a:t>,, IEN préélémentaire,  </a:t>
            </a:r>
            <a:r>
              <a:rPr lang="fr-FR" sz="1000" dirty="0"/>
              <a:t>d’après une </a:t>
            </a:r>
            <a:r>
              <a:rPr lang="fr-FR" sz="1000" dirty="0" smtClean="0"/>
              <a:t> idée </a:t>
            </a:r>
            <a:r>
              <a:rPr lang="fr-FR" sz="1000" dirty="0"/>
              <a:t>de Benoit BARANGER , CPD Climat </a:t>
            </a:r>
            <a:r>
              <a:rPr lang="fr-FR" sz="1000" dirty="0" smtClean="0"/>
              <a:t>scolaire</a:t>
            </a:r>
          </a:p>
          <a:p>
            <a:r>
              <a:rPr lang="fr-FR" sz="1000" dirty="0" smtClean="0"/>
              <a:t>  </a:t>
            </a:r>
            <a:r>
              <a:rPr lang="fr-FR" sz="1000" dirty="0"/>
              <a:t>Mars 2020</a:t>
            </a:r>
            <a:endParaRPr lang="en-US" sz="1000" dirty="0"/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516" y="277092"/>
            <a:ext cx="1459702" cy="453888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1990" y="153471"/>
            <a:ext cx="1526120" cy="574472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CARTE- CADEAU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________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853" y="4766386"/>
            <a:ext cx="1930031" cy="1285431"/>
          </a:xfrm>
          <a:prstGeom prst="rect">
            <a:avLst/>
          </a:prstGeom>
        </p:spPr>
      </p:pic>
      <p:sp>
        <p:nvSpPr>
          <p:cNvPr id="8" name="AutoShape 2" descr="Résultat de recherche d'images pour &quot;photos enfants qui dessine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4" y="4743292"/>
            <a:ext cx="1546626" cy="127707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558" y="4766386"/>
            <a:ext cx="1518295" cy="125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3418" y="295564"/>
            <a:ext cx="8164946" cy="6068291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CARTE- CADEAU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……………………………………………………..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…………...………………………………………..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………………………………………………………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…..………………………………………………...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52006"/>
              </p:ext>
            </p:extLst>
          </p:nvPr>
        </p:nvGraphicFramePr>
        <p:xfrm>
          <a:off x="7379855" y="618836"/>
          <a:ext cx="923334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334">
                  <a:extLst>
                    <a:ext uri="{9D8B030D-6E8A-4147-A177-3AD203B41FA5}">
                      <a16:colId xmlns:a16="http://schemas.microsoft.com/office/drawing/2014/main" val="3125117485"/>
                    </a:ext>
                  </a:extLst>
                </a:gridCol>
              </a:tblGrid>
              <a:tr h="10566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07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59" y="473219"/>
            <a:ext cx="7829550" cy="580072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31273" y="905163"/>
            <a:ext cx="780213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latin typeface="Arial Black" panose="020B0A04020102020204" pitchFamily="34" charset="0"/>
              </a:rPr>
              <a:t>Message de la part de : __________________________</a:t>
            </a:r>
          </a:p>
          <a:p>
            <a:endParaRPr lang="fr-FR" dirty="0"/>
          </a:p>
          <a:p>
            <a:r>
              <a:rPr lang="fr-FR" dirty="0" smtClean="0"/>
              <a:t>__________________________________________________________________</a:t>
            </a:r>
          </a:p>
          <a:p>
            <a:endParaRPr lang="fr-FR" dirty="0"/>
          </a:p>
          <a:p>
            <a:r>
              <a:rPr lang="fr-FR" dirty="0" smtClean="0"/>
              <a:t>__________________________________________________________________</a:t>
            </a:r>
          </a:p>
          <a:p>
            <a:endParaRPr lang="fr-FR" dirty="0"/>
          </a:p>
          <a:p>
            <a:r>
              <a:rPr lang="fr-FR" dirty="0" smtClean="0"/>
              <a:t>__________________________________________________________________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Mon adresse: ______________________________________________________</a:t>
            </a:r>
          </a:p>
          <a:p>
            <a:endParaRPr lang="fr-FR" dirty="0" smtClean="0"/>
          </a:p>
          <a:p>
            <a:r>
              <a:rPr lang="fr-FR" dirty="0" smtClean="0"/>
              <a:t>Mon téléphone: ___________________________________________________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87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nalisé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A1D8"/>
      </a:accent1>
      <a:accent2>
        <a:srgbClr val="EE7444"/>
      </a:accent2>
      <a:accent3>
        <a:srgbClr val="855772"/>
      </a:accent3>
      <a:accent4>
        <a:srgbClr val="E96667"/>
      </a:accent4>
      <a:accent5>
        <a:srgbClr val="00A6BE"/>
      </a:accent5>
      <a:accent6>
        <a:srgbClr val="5AB88F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959</TotalTime>
  <Words>194</Words>
  <Application>Microsoft Office PowerPoint</Application>
  <PresentationFormat>Affichage à l'écran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Archive</vt:lpstr>
      <vt:lpstr>Arial</vt:lpstr>
      <vt:lpstr>Arial Black</vt:lpstr>
      <vt:lpstr>Calibri</vt:lpstr>
      <vt:lpstr>Calibri Light</vt:lpstr>
      <vt:lpstr>Office Theme</vt:lpstr>
      <vt:lpstr>REDIGEONS UNE « CARTE CADEAU »  en PS/MS/GS</vt:lpstr>
      <vt:lpstr>    MOT AUX ENSEIGNANTS   </vt:lpstr>
      <vt:lpstr>    MOT AUX PARENTS  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Nancy RADY</dc:creator>
  <cp:lastModifiedBy>utilisateur</cp:lastModifiedBy>
  <cp:revision>54</cp:revision>
  <cp:lastPrinted>2020-03-12T13:21:45Z</cp:lastPrinted>
  <dcterms:created xsi:type="dcterms:W3CDTF">2019-08-27T10:23:17Z</dcterms:created>
  <dcterms:modified xsi:type="dcterms:W3CDTF">2020-03-24T18:04:07Z</dcterms:modified>
</cp:coreProperties>
</file>