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 ContentType="image/tif"/>
  <Default Extension="png" ContentType="image/png"/>
  <Default Extension="rels" ContentType="application/vnd.openxmlformats-package.relationships+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C000EB"/>
        </a:solidFill>
        <a:effectLst>
          <a:outerShdw blurRad="50800" dist="25400" dir="5400000" rotWithShape="0">
            <a:srgbClr val="000000"/>
          </a:outerShdw>
        </a:effectLst>
        <a:uFillTx/>
        <a:latin typeface="+mj-lt"/>
        <a:ea typeface="+mj-ea"/>
        <a:cs typeface="+mj-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C000EB"/>
        </a:solidFill>
        <a:effectLst>
          <a:outerShdw blurRad="50800" dist="25400" dir="5400000" rotWithShape="0">
            <a:srgbClr val="000000"/>
          </a:outerShdw>
        </a:effectLst>
        <a:uFillTx/>
        <a:latin typeface="+mj-lt"/>
        <a:ea typeface="+mj-ea"/>
        <a:cs typeface="+mj-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C000EB"/>
        </a:solidFill>
        <a:effectLst>
          <a:outerShdw blurRad="50800" dist="25400" dir="5400000" rotWithShape="0">
            <a:srgbClr val="000000"/>
          </a:outerShdw>
        </a:effectLst>
        <a:uFillTx/>
        <a:latin typeface="+mj-lt"/>
        <a:ea typeface="+mj-ea"/>
        <a:cs typeface="+mj-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C000EB"/>
        </a:solidFill>
        <a:effectLst>
          <a:outerShdw blurRad="50800" dist="25400" dir="5400000" rotWithShape="0">
            <a:srgbClr val="000000"/>
          </a:outerShdw>
        </a:effectLst>
        <a:uFillTx/>
        <a:latin typeface="+mj-lt"/>
        <a:ea typeface="+mj-ea"/>
        <a:cs typeface="+mj-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C000EB"/>
        </a:solidFill>
        <a:effectLst>
          <a:outerShdw blurRad="50800" dist="25400" dir="5400000" rotWithShape="0">
            <a:srgbClr val="000000"/>
          </a:outerShdw>
        </a:effectLst>
        <a:uFillTx/>
        <a:latin typeface="+mj-lt"/>
        <a:ea typeface="+mj-ea"/>
        <a:cs typeface="+mj-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C000EB"/>
        </a:solidFill>
        <a:effectLst>
          <a:outerShdw blurRad="50800" dist="25400" dir="5400000" rotWithShape="0">
            <a:srgbClr val="000000"/>
          </a:outerShdw>
        </a:effectLst>
        <a:uFillTx/>
        <a:latin typeface="+mj-lt"/>
        <a:ea typeface="+mj-ea"/>
        <a:cs typeface="+mj-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C000EB"/>
        </a:solidFill>
        <a:effectLst>
          <a:outerShdw blurRad="50800" dist="25400" dir="5400000" rotWithShape="0">
            <a:srgbClr val="000000"/>
          </a:outerShdw>
        </a:effectLst>
        <a:uFillTx/>
        <a:latin typeface="+mj-lt"/>
        <a:ea typeface="+mj-ea"/>
        <a:cs typeface="+mj-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C000EB"/>
        </a:solidFill>
        <a:effectLst>
          <a:outerShdw blurRad="50800" dist="25400" dir="5400000" rotWithShape="0">
            <a:srgbClr val="000000"/>
          </a:outerShdw>
        </a:effectLst>
        <a:uFillTx/>
        <a:latin typeface="+mj-lt"/>
        <a:ea typeface="+mj-ea"/>
        <a:cs typeface="+mj-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C000EB"/>
        </a:solidFill>
        <a:effectLst>
          <a:outerShdw blurRad="50800" dist="25400" dir="5400000" rotWithShape="0">
            <a:srgbClr val="000000"/>
          </a:outerShdw>
        </a:effectLst>
        <a:uFillTx/>
        <a:latin typeface="+mj-lt"/>
        <a:ea typeface="+mj-ea"/>
        <a:cs typeface="+mj-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C000EB"/>
        </a:fontRef>
        <a:srgbClr val="C000EB"/>
      </a:tcTxStyle>
      <a:tcStyle>
        <a:tcBdr>
          <a:left>
            <a:ln w="12700" cap="flat">
              <a:solidFill>
                <a:srgbClr val="EBEBEB"/>
              </a:solidFill>
              <a:prstDash val="solid"/>
              <a:round/>
            </a:ln>
          </a:left>
          <a:right>
            <a:ln w="12700" cap="flat">
              <a:solidFill>
                <a:srgbClr val="EBEBEB"/>
              </a:solidFill>
              <a:prstDash val="solid"/>
              <a:round/>
            </a:ln>
          </a:right>
          <a:top>
            <a:ln w="12700" cap="flat">
              <a:solidFill>
                <a:srgbClr val="EBEBEB"/>
              </a:solidFill>
              <a:prstDash val="solid"/>
              <a:round/>
            </a:ln>
          </a:top>
          <a:bottom>
            <a:ln w="127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rgbClr val="D1DDF4"/>
          </a:solidFill>
        </a:fill>
      </a:tcStyle>
    </a:wholeTbl>
    <a:band2H>
      <a:tcTxStyle/>
      <a:tcStyle>
        <a:tcBdr/>
        <a:fill>
          <a:solidFill>
            <a:srgbClr val="EAEFFA"/>
          </a:solidFill>
        </a:fill>
      </a:tcStyle>
    </a:band2H>
    <a:firstCol>
      <a:tcTxStyle b="on"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12700" cap="flat">
              <a:solidFill>
                <a:srgbClr val="EBEBEB"/>
              </a:solidFill>
              <a:prstDash val="solid"/>
              <a:round/>
            </a:ln>
          </a:top>
          <a:bottom>
            <a:ln w="127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chemeClr val="accent1"/>
          </a:solidFill>
        </a:fill>
      </a:tcStyle>
    </a:firstCol>
    <a:lastRow>
      <a:tcTxStyle b="on"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38100" cap="flat">
              <a:solidFill>
                <a:srgbClr val="EBEBEB"/>
              </a:solidFill>
              <a:prstDash val="solid"/>
              <a:round/>
            </a:ln>
          </a:top>
          <a:bottom>
            <a:ln w="127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chemeClr val="accent1"/>
          </a:solidFill>
        </a:fill>
      </a:tcStyle>
    </a:lastRow>
    <a:firstRow>
      <a:tcTxStyle b="on"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12700" cap="flat">
              <a:solidFill>
                <a:srgbClr val="EBEBEB"/>
              </a:solidFill>
              <a:prstDash val="solid"/>
              <a:round/>
            </a:ln>
          </a:top>
          <a:bottom>
            <a:ln w="381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chemeClr val="accent1"/>
          </a:solidFill>
        </a:fill>
      </a:tcStyle>
    </a:firstRow>
  </a:tblStyle>
  <a:tblStyle styleId="{C7B018BB-80A7-4F77-B60F-C8B233D01FF8}" styleName="">
    <a:tblBg/>
    <a:wholeTbl>
      <a:tcTxStyle b="off" i="off">
        <a:fontRef idx="major">
          <a:srgbClr val="C000EB"/>
        </a:fontRef>
        <a:srgbClr val="C000EB"/>
      </a:tcTxStyle>
      <a:tcStyle>
        <a:tcBdr>
          <a:left>
            <a:ln w="12700" cap="flat">
              <a:solidFill>
                <a:srgbClr val="EBEBEB"/>
              </a:solidFill>
              <a:prstDash val="solid"/>
              <a:round/>
            </a:ln>
          </a:left>
          <a:right>
            <a:ln w="12700" cap="flat">
              <a:solidFill>
                <a:srgbClr val="EBEBEB"/>
              </a:solidFill>
              <a:prstDash val="solid"/>
              <a:round/>
            </a:ln>
          </a:right>
          <a:top>
            <a:ln w="12700" cap="flat">
              <a:solidFill>
                <a:srgbClr val="EBEBEB"/>
              </a:solidFill>
              <a:prstDash val="solid"/>
              <a:round/>
            </a:ln>
          </a:top>
          <a:bottom>
            <a:ln w="127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rgbClr val="CBEACC"/>
          </a:solidFill>
        </a:fill>
      </a:tcStyle>
    </a:wholeTbl>
    <a:band2H>
      <a:tcTxStyle/>
      <a:tcStyle>
        <a:tcBdr/>
        <a:fill>
          <a:solidFill>
            <a:srgbClr val="E7F5E7"/>
          </a:solidFill>
        </a:fill>
      </a:tcStyle>
    </a:band2H>
    <a:firstCol>
      <a:tcTxStyle b="on"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12700" cap="flat">
              <a:solidFill>
                <a:srgbClr val="EBEBEB"/>
              </a:solidFill>
              <a:prstDash val="solid"/>
              <a:round/>
            </a:ln>
          </a:top>
          <a:bottom>
            <a:ln w="127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chemeClr val="accent3"/>
          </a:solidFill>
        </a:fill>
      </a:tcStyle>
    </a:firstCol>
    <a:lastRow>
      <a:tcTxStyle b="on"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38100" cap="flat">
              <a:solidFill>
                <a:srgbClr val="EBEBEB"/>
              </a:solidFill>
              <a:prstDash val="solid"/>
              <a:round/>
            </a:ln>
          </a:top>
          <a:bottom>
            <a:ln w="127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chemeClr val="accent3"/>
          </a:solidFill>
        </a:fill>
      </a:tcStyle>
    </a:lastRow>
    <a:firstRow>
      <a:tcTxStyle b="on"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12700" cap="flat">
              <a:solidFill>
                <a:srgbClr val="EBEBEB"/>
              </a:solidFill>
              <a:prstDash val="solid"/>
              <a:round/>
            </a:ln>
          </a:top>
          <a:bottom>
            <a:ln w="381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chemeClr val="accent3"/>
          </a:solidFill>
        </a:fill>
      </a:tcStyle>
    </a:firstRow>
  </a:tblStyle>
  <a:tblStyle styleId="{EEE7283C-3CF3-47DC-8721-378D4A62B228}" styleName="">
    <a:tblBg/>
    <a:wholeTbl>
      <a:tcTxStyle b="off" i="off">
        <a:fontRef idx="major">
          <a:srgbClr val="C000EB"/>
        </a:fontRef>
        <a:srgbClr val="C000EB"/>
      </a:tcTxStyle>
      <a:tcStyle>
        <a:tcBdr>
          <a:left>
            <a:ln w="12700" cap="flat">
              <a:solidFill>
                <a:srgbClr val="EBEBEB"/>
              </a:solidFill>
              <a:prstDash val="solid"/>
              <a:round/>
            </a:ln>
          </a:left>
          <a:right>
            <a:ln w="12700" cap="flat">
              <a:solidFill>
                <a:srgbClr val="EBEBEB"/>
              </a:solidFill>
              <a:prstDash val="solid"/>
              <a:round/>
            </a:ln>
          </a:right>
          <a:top>
            <a:ln w="12700" cap="flat">
              <a:solidFill>
                <a:srgbClr val="EBEBEB"/>
              </a:solidFill>
              <a:prstDash val="solid"/>
              <a:round/>
            </a:ln>
          </a:top>
          <a:bottom>
            <a:ln w="127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rgbClr val="E4D2F1"/>
          </a:solidFill>
        </a:fill>
      </a:tcStyle>
    </a:wholeTbl>
    <a:band2H>
      <a:tcTxStyle/>
      <a:tcStyle>
        <a:tcBdr/>
        <a:fill>
          <a:solidFill>
            <a:srgbClr val="F2EAF8"/>
          </a:solidFill>
        </a:fill>
      </a:tcStyle>
    </a:band2H>
    <a:firstCol>
      <a:tcTxStyle b="on"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12700" cap="flat">
              <a:solidFill>
                <a:srgbClr val="EBEBEB"/>
              </a:solidFill>
              <a:prstDash val="solid"/>
              <a:round/>
            </a:ln>
          </a:top>
          <a:bottom>
            <a:ln w="127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chemeClr val="accent6"/>
          </a:solidFill>
        </a:fill>
      </a:tcStyle>
    </a:firstCol>
    <a:lastRow>
      <a:tcTxStyle b="on"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38100" cap="flat">
              <a:solidFill>
                <a:srgbClr val="EBEBEB"/>
              </a:solidFill>
              <a:prstDash val="solid"/>
              <a:round/>
            </a:ln>
          </a:top>
          <a:bottom>
            <a:ln w="127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chemeClr val="accent6"/>
          </a:solidFill>
        </a:fill>
      </a:tcStyle>
    </a:lastRow>
    <a:firstRow>
      <a:tcTxStyle b="on"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12700" cap="flat">
              <a:solidFill>
                <a:srgbClr val="EBEBEB"/>
              </a:solidFill>
              <a:prstDash val="solid"/>
              <a:round/>
            </a:ln>
          </a:top>
          <a:bottom>
            <a:ln w="381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chemeClr val="accent6"/>
          </a:solidFill>
        </a:fill>
      </a:tcStyle>
    </a:firstRow>
  </a:tblStyle>
  <a:tblStyle styleId="{CF821DB8-F4EB-4A41-A1BA-3FCAFE7338EE}" styleName="">
    <a:tblBg/>
    <a:wholeTbl>
      <a:tcTxStyle b="off" i="off">
        <a:fontRef idx="major">
          <a:srgbClr val="C000EB"/>
        </a:fontRef>
        <a:srgbClr val="C000E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4E6FB"/>
          </a:solidFill>
        </a:fill>
      </a:tcStyle>
    </a:wholeTbl>
    <a:band2H>
      <a:tcTxStyle/>
      <a:tcStyle>
        <a:tcBdr/>
        <a:fill>
          <a:solidFill>
            <a:srgbClr val="EBEBEB"/>
          </a:solidFill>
        </a:fill>
      </a:tcStyle>
    </a:band2H>
    <a:firstCol>
      <a:tcTxStyle b="on" i="off">
        <a:fontRef idx="major">
          <a:srgbClr val="EBEBEB"/>
        </a:fontRef>
        <a:srgbClr val="EBEBE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C000EB"/>
        </a:fontRef>
        <a:srgbClr val="C000EB"/>
      </a:tcTxStyle>
      <a:tcStyle>
        <a:tcBdr>
          <a:left>
            <a:ln w="12700" cap="flat">
              <a:noFill/>
              <a:miter lim="400000"/>
            </a:ln>
          </a:left>
          <a:right>
            <a:ln w="12700" cap="flat">
              <a:noFill/>
              <a:miter lim="400000"/>
            </a:ln>
          </a:right>
          <a:top>
            <a:ln w="50800" cap="flat">
              <a:solidFill>
                <a:srgbClr val="C000EB"/>
              </a:solidFill>
              <a:prstDash val="solid"/>
              <a:round/>
            </a:ln>
          </a:top>
          <a:bottom>
            <a:ln w="25400" cap="flat">
              <a:solidFill>
                <a:srgbClr val="C000EB"/>
              </a:solidFill>
              <a:prstDash val="solid"/>
              <a:round/>
            </a:ln>
          </a:bottom>
          <a:insideH>
            <a:ln w="12700" cap="flat">
              <a:noFill/>
              <a:miter lim="400000"/>
            </a:ln>
          </a:insideH>
          <a:insideV>
            <a:ln w="12700" cap="flat">
              <a:noFill/>
              <a:miter lim="400000"/>
            </a:ln>
          </a:insideV>
        </a:tcBdr>
        <a:fill>
          <a:solidFill>
            <a:srgbClr val="EBEBEB"/>
          </a:solidFill>
        </a:fill>
      </a:tcStyle>
    </a:lastRow>
    <a:firstRow>
      <a:tcTxStyle b="on" i="off">
        <a:fontRef idx="major">
          <a:srgbClr val="EBEBEB"/>
        </a:fontRef>
        <a:srgbClr val="EBEBEB"/>
      </a:tcTxStyle>
      <a:tcStyle>
        <a:tcBdr>
          <a:left>
            <a:ln w="12700" cap="flat">
              <a:noFill/>
              <a:miter lim="400000"/>
            </a:ln>
          </a:left>
          <a:right>
            <a:ln w="12700" cap="flat">
              <a:noFill/>
              <a:miter lim="400000"/>
            </a:ln>
          </a:right>
          <a:top>
            <a:ln w="25400" cap="flat">
              <a:solidFill>
                <a:srgbClr val="C000EB"/>
              </a:solidFill>
              <a:prstDash val="solid"/>
              <a:round/>
            </a:ln>
          </a:top>
          <a:bottom>
            <a:ln w="25400" cap="flat">
              <a:solidFill>
                <a:srgbClr val="C000EB"/>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C000EB"/>
        </a:fontRef>
        <a:srgbClr val="C000EB"/>
      </a:tcTxStyle>
      <a:tcStyle>
        <a:tcBdr>
          <a:left>
            <a:ln w="12700" cap="flat">
              <a:solidFill>
                <a:srgbClr val="EBEBEB"/>
              </a:solidFill>
              <a:prstDash val="solid"/>
              <a:round/>
            </a:ln>
          </a:left>
          <a:right>
            <a:ln w="12700" cap="flat">
              <a:solidFill>
                <a:srgbClr val="EBEBEB"/>
              </a:solidFill>
              <a:prstDash val="solid"/>
              <a:round/>
            </a:ln>
          </a:right>
          <a:top>
            <a:ln w="12700" cap="flat">
              <a:solidFill>
                <a:srgbClr val="EBEBEB"/>
              </a:solidFill>
              <a:prstDash val="solid"/>
              <a:round/>
            </a:ln>
          </a:top>
          <a:bottom>
            <a:ln w="127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rgbClr val="E8CAF7"/>
          </a:solidFill>
        </a:fill>
      </a:tcStyle>
    </a:wholeTbl>
    <a:band2H>
      <a:tcTxStyle/>
      <a:tcStyle>
        <a:tcBdr/>
        <a:fill>
          <a:solidFill>
            <a:srgbClr val="F4E6FB"/>
          </a:solidFill>
        </a:fill>
      </a:tcStyle>
    </a:band2H>
    <a:firstCol>
      <a:tcTxStyle b="on"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12700" cap="flat">
              <a:solidFill>
                <a:srgbClr val="EBEBEB"/>
              </a:solidFill>
              <a:prstDash val="solid"/>
              <a:round/>
            </a:ln>
          </a:top>
          <a:bottom>
            <a:ln w="127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rgbClr val="C000EB"/>
          </a:solidFill>
        </a:fill>
      </a:tcStyle>
    </a:firstCol>
    <a:lastRow>
      <a:tcTxStyle b="on"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38100" cap="flat">
              <a:solidFill>
                <a:srgbClr val="EBEBEB"/>
              </a:solidFill>
              <a:prstDash val="solid"/>
              <a:round/>
            </a:ln>
          </a:top>
          <a:bottom>
            <a:ln w="127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rgbClr val="C000EB"/>
          </a:solidFill>
        </a:fill>
      </a:tcStyle>
    </a:lastRow>
    <a:firstRow>
      <a:tcTxStyle b="on"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12700" cap="flat">
              <a:solidFill>
                <a:srgbClr val="EBEBEB"/>
              </a:solidFill>
              <a:prstDash val="solid"/>
              <a:round/>
            </a:ln>
          </a:top>
          <a:bottom>
            <a:ln w="381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rgbClr val="C000EB"/>
          </a:solidFill>
        </a:fill>
      </a:tcStyle>
    </a:firstRow>
  </a:tblStyle>
  <a:tblStyle styleId="{2708684C-4D16-4618-839F-0558EEFCDFE6}" styleName="">
    <a:tblBg/>
    <a:wholeTbl>
      <a:tcTxStyle b="off"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12700" cap="flat">
              <a:solidFill>
                <a:srgbClr val="EBEBEB"/>
              </a:solidFill>
              <a:prstDash val="solid"/>
              <a:round/>
            </a:ln>
          </a:top>
          <a:bottom>
            <a:ln w="127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rgbClr val="EBEBEB">
              <a:alpha val="20000"/>
            </a:srgbClr>
          </a:solidFill>
        </a:fill>
      </a:tcStyle>
    </a:wholeTbl>
    <a:band2H>
      <a:tcTxStyle/>
      <a:tcStyle>
        <a:tcBdr/>
        <a:fill>
          <a:solidFill>
            <a:srgbClr val="FFFFFF"/>
          </a:solidFill>
        </a:fill>
      </a:tcStyle>
    </a:band2H>
    <a:firstCol>
      <a:tcTxStyle b="on"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12700" cap="flat">
              <a:solidFill>
                <a:srgbClr val="EBEBEB"/>
              </a:solidFill>
              <a:prstDash val="solid"/>
              <a:round/>
            </a:ln>
          </a:top>
          <a:bottom>
            <a:ln w="127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solidFill>
            <a:srgbClr val="EBEBEB">
              <a:alpha val="20000"/>
            </a:srgbClr>
          </a:solidFill>
        </a:fill>
      </a:tcStyle>
    </a:firstCol>
    <a:lastRow>
      <a:tcTxStyle b="on"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50800" cap="flat">
              <a:solidFill>
                <a:srgbClr val="EBEBEB"/>
              </a:solidFill>
              <a:prstDash val="solid"/>
              <a:round/>
            </a:ln>
          </a:top>
          <a:bottom>
            <a:ln w="127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noFill/>
        </a:fill>
      </a:tcStyle>
    </a:lastRow>
    <a:firstRow>
      <a:tcTxStyle b="on" i="off">
        <a:fontRef idx="major">
          <a:srgbClr val="EBEBEB"/>
        </a:fontRef>
        <a:srgbClr val="EBEBEB"/>
      </a:tcTxStyle>
      <a:tcStyle>
        <a:tcBdr>
          <a:left>
            <a:ln w="12700" cap="flat">
              <a:solidFill>
                <a:srgbClr val="EBEBEB"/>
              </a:solidFill>
              <a:prstDash val="solid"/>
              <a:round/>
            </a:ln>
          </a:left>
          <a:right>
            <a:ln w="12700" cap="flat">
              <a:solidFill>
                <a:srgbClr val="EBEBEB"/>
              </a:solidFill>
              <a:prstDash val="solid"/>
              <a:round/>
            </a:ln>
          </a:right>
          <a:top>
            <a:ln w="12700" cap="flat">
              <a:solidFill>
                <a:srgbClr val="EBEBEB"/>
              </a:solidFill>
              <a:prstDash val="solid"/>
              <a:round/>
            </a:ln>
          </a:top>
          <a:bottom>
            <a:ln w="25400" cap="flat">
              <a:solidFill>
                <a:srgbClr val="EBEBEB"/>
              </a:solidFill>
              <a:prstDash val="solid"/>
              <a:round/>
            </a:ln>
          </a:bottom>
          <a:insideH>
            <a:ln w="12700" cap="flat">
              <a:solidFill>
                <a:srgbClr val="EBEBEB"/>
              </a:solidFill>
              <a:prstDash val="solid"/>
              <a:round/>
            </a:ln>
          </a:insideH>
          <a:insideV>
            <a:ln w="12700" cap="flat">
              <a:solidFill>
                <a:srgbClr val="EBEBEB"/>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5" d="100"/>
          <a:sy n="25" d="100"/>
        </p:scale>
        <p:origin x="-1440" y="-10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8025312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Shape 11"/>
          <p:cNvSpPr>
            <a:spLocks noGrp="1"/>
          </p:cNvSpPr>
          <p:nvPr>
            <p:ph type="title"/>
          </p:nvPr>
        </p:nvSpPr>
        <p:spPr>
          <a:xfrm>
            <a:off x="762000" y="2463800"/>
            <a:ext cx="11480800" cy="2540000"/>
          </a:xfrm>
          <a:prstGeom prst="rect">
            <a:avLst/>
          </a:prstGeom>
        </p:spPr>
        <p:txBody>
          <a:bodyPr anchor="b"/>
          <a:lstStyle/>
          <a:p>
            <a:r>
              <a:t>Texte du titre</a:t>
            </a:r>
          </a:p>
        </p:txBody>
      </p:sp>
      <p:sp>
        <p:nvSpPr>
          <p:cNvPr id="12" name="Shape 12"/>
          <p:cNvSpPr>
            <a:spLocks noGrp="1"/>
          </p:cNvSpPr>
          <p:nvPr>
            <p:ph type="body" sz="quarter" idx="1"/>
          </p:nvPr>
        </p:nvSpPr>
        <p:spPr>
          <a:xfrm>
            <a:off x="762000" y="5156200"/>
            <a:ext cx="11480800" cy="863600"/>
          </a:xfrm>
          <a:prstGeom prst="rect">
            <a:avLst/>
          </a:prstGeom>
        </p:spPr>
        <p:txBody>
          <a:bodyPr anchor="t"/>
          <a:lstStyle>
            <a:lvl1pPr marL="0" indent="0" algn="ctr">
              <a:spcBef>
                <a:spcPts val="0"/>
              </a:spcBef>
              <a:buSzTx/>
              <a:buNone/>
              <a:defRPr sz="2400">
                <a:solidFill>
                  <a:srgbClr val="FFFFFF"/>
                </a:solidFill>
              </a:defRPr>
            </a:lvl1pPr>
            <a:lvl2pPr marL="0" indent="0" algn="ctr">
              <a:spcBef>
                <a:spcPts val="0"/>
              </a:spcBef>
              <a:buSzTx/>
              <a:buNone/>
              <a:defRPr sz="2400">
                <a:solidFill>
                  <a:srgbClr val="FFFFFF"/>
                </a:solidFill>
              </a:defRPr>
            </a:lvl2pPr>
            <a:lvl3pPr marL="0" indent="0" algn="ctr">
              <a:spcBef>
                <a:spcPts val="0"/>
              </a:spcBef>
              <a:buSzTx/>
              <a:buNone/>
              <a:defRPr sz="2400">
                <a:solidFill>
                  <a:srgbClr val="FFFFFF"/>
                </a:solidFill>
              </a:defRPr>
            </a:lvl3pPr>
            <a:lvl4pPr marL="0" indent="0" algn="ctr">
              <a:spcBef>
                <a:spcPts val="0"/>
              </a:spcBef>
              <a:buSzTx/>
              <a:buNone/>
              <a:defRPr sz="2400">
                <a:solidFill>
                  <a:srgbClr val="FFFFFF"/>
                </a:solidFill>
              </a:defRPr>
            </a:lvl4pPr>
            <a:lvl5pPr marL="0" indent="0" algn="ctr">
              <a:spcBef>
                <a:spcPts val="0"/>
              </a:spcBef>
              <a:buSzTx/>
              <a:buNone/>
              <a:defRPr sz="2400">
                <a:solidFill>
                  <a:srgbClr val="FFFFFF"/>
                </a:solidFill>
              </a:defRPr>
            </a:lvl5pPr>
          </a:lstStyle>
          <a:p>
            <a:r>
              <a:t>Texte niveau 1</a:t>
            </a:r>
          </a:p>
          <a:p>
            <a:pPr lvl="1"/>
            <a:r>
              <a:t>Texte niveau 2</a:t>
            </a:r>
          </a:p>
          <a:p>
            <a:pPr lvl="2"/>
            <a:r>
              <a:t>Texte niveau 3</a:t>
            </a:r>
          </a:p>
          <a:p>
            <a:pPr lvl="3"/>
            <a:r>
              <a:t>Texte niveau 4</a:t>
            </a:r>
          </a:p>
          <a:p>
            <a:pPr lvl="4"/>
            <a:r>
              <a:t>Texte niveau 5</a:t>
            </a:r>
          </a:p>
        </p:txBody>
      </p:sp>
      <p:sp>
        <p:nvSpPr>
          <p:cNvPr id="13" name="Shape 13"/>
          <p:cNvSpPr>
            <a:spLocks noGrp="1"/>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1270000" y="6362700"/>
            <a:ext cx="10464800" cy="461060"/>
          </a:xfrm>
          <a:prstGeom prst="rect">
            <a:avLst/>
          </a:prstGeom>
        </p:spPr>
        <p:txBody>
          <a:bodyPr anchor="t"/>
          <a:lstStyle>
            <a:lvl1pPr marL="0" indent="0" algn="ctr">
              <a:lnSpc>
                <a:spcPct val="110000"/>
              </a:lnSpc>
              <a:spcBef>
                <a:spcPts val="0"/>
              </a:spcBef>
              <a:buSzTx/>
              <a:buNone/>
              <a:defRPr sz="2400" b="1" i="1">
                <a:solidFill>
                  <a:srgbClr val="FFFFFF"/>
                </a:solidFill>
                <a:latin typeface="+mj-lt"/>
                <a:ea typeface="+mj-ea"/>
                <a:cs typeface="+mj-cs"/>
                <a:sym typeface="Helvetica Neue"/>
              </a:defRPr>
            </a:lvl1pPr>
            <a:lvl2pPr marL="693270" indent="-286870" algn="ctr">
              <a:lnSpc>
                <a:spcPct val="110000"/>
              </a:lnSpc>
              <a:spcBef>
                <a:spcPts val="0"/>
              </a:spcBef>
              <a:defRPr sz="2400" b="1" i="1">
                <a:solidFill>
                  <a:srgbClr val="FFFFFF"/>
                </a:solidFill>
                <a:latin typeface="+mj-lt"/>
                <a:ea typeface="+mj-ea"/>
                <a:cs typeface="+mj-cs"/>
                <a:sym typeface="Helvetica Neue"/>
              </a:defRPr>
            </a:lvl2pPr>
            <a:lvl3pPr marL="1099670" indent="-286870" algn="ctr">
              <a:lnSpc>
                <a:spcPct val="110000"/>
              </a:lnSpc>
              <a:spcBef>
                <a:spcPts val="0"/>
              </a:spcBef>
              <a:defRPr sz="2400" b="1" i="1">
                <a:solidFill>
                  <a:srgbClr val="FFFFFF"/>
                </a:solidFill>
                <a:latin typeface="+mj-lt"/>
                <a:ea typeface="+mj-ea"/>
                <a:cs typeface="+mj-cs"/>
                <a:sym typeface="Helvetica Neue"/>
              </a:defRPr>
            </a:lvl3pPr>
            <a:lvl4pPr marL="1506070" indent="-286870" algn="ctr">
              <a:lnSpc>
                <a:spcPct val="110000"/>
              </a:lnSpc>
              <a:spcBef>
                <a:spcPts val="0"/>
              </a:spcBef>
              <a:defRPr sz="2400" b="1" i="1">
                <a:solidFill>
                  <a:srgbClr val="FFFFFF"/>
                </a:solidFill>
                <a:latin typeface="+mj-lt"/>
                <a:ea typeface="+mj-ea"/>
                <a:cs typeface="+mj-cs"/>
                <a:sym typeface="Helvetica Neue"/>
              </a:defRPr>
            </a:lvl4pPr>
            <a:lvl5pPr marL="1912470" indent="-286870" algn="ctr">
              <a:lnSpc>
                <a:spcPct val="110000"/>
              </a:lnSpc>
              <a:spcBef>
                <a:spcPts val="0"/>
              </a:spcBef>
              <a:defRPr sz="2400" b="1" i="1">
                <a:solidFill>
                  <a:srgbClr val="FFFFFF"/>
                </a:solidFill>
                <a:latin typeface="+mj-lt"/>
                <a:ea typeface="+mj-ea"/>
                <a:cs typeface="+mj-cs"/>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94" name="Shape 94"/>
          <p:cNvSpPr>
            <a:spLocks noGrp="1"/>
          </p:cNvSpPr>
          <p:nvPr>
            <p:ph type="body" sz="quarter" idx="13"/>
          </p:nvPr>
        </p:nvSpPr>
        <p:spPr>
          <a:xfrm>
            <a:off x="1270000" y="4305300"/>
            <a:ext cx="10464800" cy="647700"/>
          </a:xfrm>
          <a:prstGeom prst="rect">
            <a:avLst/>
          </a:prstGeom>
        </p:spPr>
        <p:txBody>
          <a:bodyPr/>
          <a:lstStyle/>
          <a:p>
            <a:pPr marL="0" indent="0" algn="ctr">
              <a:lnSpc>
                <a:spcPct val="110000"/>
              </a:lnSpc>
              <a:spcBef>
                <a:spcPts val="0"/>
              </a:spcBef>
              <a:buSzTx/>
              <a:buNone/>
              <a:defRPr sz="3600" b="1">
                <a:solidFill>
                  <a:srgbClr val="FFFFFF"/>
                </a:solidFill>
                <a:effectLst>
                  <a:outerShdw blurRad="50800" dist="25400" dir="5400000" rotWithShape="0">
                    <a:srgbClr val="020202"/>
                  </a:outerShdw>
                </a:effectLst>
                <a:latin typeface="+mj-lt"/>
                <a:ea typeface="+mj-ea"/>
                <a:cs typeface="+mj-cs"/>
                <a:sym typeface="Helvetica Neue"/>
              </a:defRPr>
            </a:pPr>
            <a:endParaRPr/>
          </a:p>
        </p:txBody>
      </p:sp>
      <p:sp>
        <p:nvSpPr>
          <p:cNvPr id="95" name="Shape 95"/>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Shape 20"/>
          <p:cNvSpPr>
            <a:spLocks noGrp="1"/>
          </p:cNvSpPr>
          <p:nvPr>
            <p:ph type="pic" idx="13"/>
          </p:nvPr>
        </p:nvSpPr>
        <p:spPr>
          <a:xfrm>
            <a:off x="1104900" y="758937"/>
            <a:ext cx="10795000" cy="5943603"/>
          </a:xfrm>
          <a:prstGeom prst="rect">
            <a:avLst/>
          </a:prstGeom>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21" name="Shape 21"/>
          <p:cNvSpPr>
            <a:spLocks noGrp="1"/>
          </p:cNvSpPr>
          <p:nvPr>
            <p:ph type="title"/>
          </p:nvPr>
        </p:nvSpPr>
        <p:spPr>
          <a:xfrm>
            <a:off x="762000" y="6883400"/>
            <a:ext cx="11480800" cy="1079500"/>
          </a:xfrm>
          <a:prstGeom prst="rect">
            <a:avLst/>
          </a:prstGeom>
        </p:spPr>
        <p:txBody>
          <a:bodyPr anchor="b"/>
          <a:lstStyle/>
          <a:p>
            <a:r>
              <a:t>Texte du titre</a:t>
            </a:r>
          </a:p>
        </p:txBody>
      </p:sp>
      <p:sp>
        <p:nvSpPr>
          <p:cNvPr id="22" name="Shape 22"/>
          <p:cNvSpPr>
            <a:spLocks noGrp="1"/>
          </p:cNvSpPr>
          <p:nvPr>
            <p:ph type="body" sz="quarter" idx="1"/>
          </p:nvPr>
        </p:nvSpPr>
        <p:spPr>
          <a:xfrm>
            <a:off x="762000" y="8128000"/>
            <a:ext cx="11480800" cy="914400"/>
          </a:xfrm>
          <a:prstGeom prst="rect">
            <a:avLst/>
          </a:prstGeom>
        </p:spPr>
        <p:txBody>
          <a:bodyPr anchor="t"/>
          <a:lstStyle>
            <a:lvl1pPr marL="0" indent="0" algn="ctr">
              <a:spcBef>
                <a:spcPts val="0"/>
              </a:spcBef>
              <a:buSzTx/>
              <a:buNone/>
              <a:defRPr sz="2400">
                <a:solidFill>
                  <a:srgbClr val="FFFFFF"/>
                </a:solidFill>
              </a:defRPr>
            </a:lvl1pPr>
            <a:lvl2pPr marL="0" indent="0" algn="ctr">
              <a:spcBef>
                <a:spcPts val="0"/>
              </a:spcBef>
              <a:buSzTx/>
              <a:buNone/>
              <a:defRPr sz="2400">
                <a:solidFill>
                  <a:srgbClr val="FFFFFF"/>
                </a:solidFill>
              </a:defRPr>
            </a:lvl2pPr>
            <a:lvl3pPr marL="0" indent="0" algn="ctr">
              <a:spcBef>
                <a:spcPts val="0"/>
              </a:spcBef>
              <a:buSzTx/>
              <a:buNone/>
              <a:defRPr sz="2400">
                <a:solidFill>
                  <a:srgbClr val="FFFFFF"/>
                </a:solidFill>
              </a:defRPr>
            </a:lvl3pPr>
            <a:lvl4pPr marL="0" indent="0" algn="ctr">
              <a:spcBef>
                <a:spcPts val="0"/>
              </a:spcBef>
              <a:buSzTx/>
              <a:buNone/>
              <a:defRPr sz="2400">
                <a:solidFill>
                  <a:srgbClr val="FFFFFF"/>
                </a:solidFill>
              </a:defRPr>
            </a:lvl4pPr>
            <a:lvl5pPr marL="0" indent="0" algn="ctr">
              <a:spcBef>
                <a:spcPts val="0"/>
              </a:spcBef>
              <a:buSzTx/>
              <a:buNone/>
              <a:defRPr sz="2400">
                <a:solidFill>
                  <a:srgbClr val="FFFFFF"/>
                </a:solidFill>
              </a:defRPr>
            </a:lvl5pPr>
          </a:lstStyle>
          <a:p>
            <a:r>
              <a:t>Texte niveau 1</a:t>
            </a:r>
          </a:p>
          <a:p>
            <a:pPr lvl="1"/>
            <a:r>
              <a:t>Texte niveau 2</a:t>
            </a:r>
          </a:p>
          <a:p>
            <a:pPr lvl="2"/>
            <a:r>
              <a:t>Texte niveau 3</a:t>
            </a:r>
          </a:p>
          <a:p>
            <a:pPr lvl="3"/>
            <a:r>
              <a:t>Texte niveau 4</a:t>
            </a:r>
          </a:p>
          <a:p>
            <a:pPr lvl="4"/>
            <a:r>
              <a:t>Texte niveau 5</a:t>
            </a:r>
          </a:p>
        </p:txBody>
      </p:sp>
      <p:sp>
        <p:nvSpPr>
          <p:cNvPr id="23" name="Shape 23"/>
          <p:cNvSpPr>
            <a:spLocks noGrp="1"/>
          </p:cNvSpPr>
          <p:nvPr>
            <p:ph type="sldNum" sz="quarter" idx="2"/>
          </p:nvPr>
        </p:nvSpPr>
        <p:spPr>
          <a:xfrm>
            <a:off x="6311798" y="924560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Shape 30"/>
          <p:cNvSpPr>
            <a:spLocks noGrp="1"/>
          </p:cNvSpPr>
          <p:nvPr>
            <p:ph type="title"/>
          </p:nvPr>
        </p:nvSpPr>
        <p:spPr>
          <a:xfrm>
            <a:off x="762000" y="3517900"/>
            <a:ext cx="11480800" cy="2717800"/>
          </a:xfrm>
          <a:prstGeom prst="rect">
            <a:avLst/>
          </a:prstGeom>
        </p:spPr>
        <p:txBody>
          <a:bodyPr/>
          <a:lstStyle/>
          <a:p>
            <a:r>
              <a:t>Texte du titre</a:t>
            </a:r>
          </a:p>
        </p:txBody>
      </p:sp>
      <p:sp>
        <p:nvSpPr>
          <p:cNvPr id="31" name="Shape 31"/>
          <p:cNvSpPr>
            <a:spLocks noGrp="1"/>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654800" y="419100"/>
            <a:ext cx="5588000" cy="8648700"/>
          </a:xfrm>
          <a:prstGeom prst="rect">
            <a:avLst/>
          </a:prstGeom>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39" name="Shape 39"/>
          <p:cNvSpPr>
            <a:spLocks noGrp="1"/>
          </p:cNvSpPr>
          <p:nvPr>
            <p:ph type="title"/>
          </p:nvPr>
        </p:nvSpPr>
        <p:spPr>
          <a:xfrm>
            <a:off x="762000" y="419100"/>
            <a:ext cx="5384800" cy="4597400"/>
          </a:xfrm>
          <a:prstGeom prst="rect">
            <a:avLst/>
          </a:prstGeom>
        </p:spPr>
        <p:txBody>
          <a:bodyPr anchor="b"/>
          <a:lstStyle>
            <a:lvl1pPr>
              <a:defRPr sz="5200"/>
            </a:lvl1pPr>
          </a:lstStyle>
          <a:p>
            <a:r>
              <a:t>Texte du titre</a:t>
            </a:r>
          </a:p>
        </p:txBody>
      </p:sp>
      <p:sp>
        <p:nvSpPr>
          <p:cNvPr id="40" name="Shape 40"/>
          <p:cNvSpPr>
            <a:spLocks noGrp="1"/>
          </p:cNvSpPr>
          <p:nvPr>
            <p:ph type="body" sz="quarter" idx="1"/>
          </p:nvPr>
        </p:nvSpPr>
        <p:spPr>
          <a:xfrm>
            <a:off x="762000" y="5245100"/>
            <a:ext cx="5384800" cy="3810000"/>
          </a:xfrm>
          <a:prstGeom prst="rect">
            <a:avLst/>
          </a:prstGeom>
        </p:spPr>
        <p:txBody>
          <a:bodyPr anchor="t"/>
          <a:lstStyle>
            <a:lvl1pPr marL="0" indent="0" algn="ctr">
              <a:spcBef>
                <a:spcPts val="0"/>
              </a:spcBef>
              <a:buSzTx/>
              <a:buNone/>
              <a:defRPr sz="2400">
                <a:solidFill>
                  <a:srgbClr val="FFFFFF"/>
                </a:solidFill>
              </a:defRPr>
            </a:lvl1pPr>
            <a:lvl2pPr marL="0" indent="0" algn="ctr">
              <a:spcBef>
                <a:spcPts val="0"/>
              </a:spcBef>
              <a:buSzTx/>
              <a:buNone/>
              <a:defRPr sz="2400">
                <a:solidFill>
                  <a:srgbClr val="FFFFFF"/>
                </a:solidFill>
              </a:defRPr>
            </a:lvl2pPr>
            <a:lvl3pPr marL="0" indent="0" algn="ctr">
              <a:spcBef>
                <a:spcPts val="0"/>
              </a:spcBef>
              <a:buSzTx/>
              <a:buNone/>
              <a:defRPr sz="2400">
                <a:solidFill>
                  <a:srgbClr val="FFFFFF"/>
                </a:solidFill>
              </a:defRPr>
            </a:lvl3pPr>
            <a:lvl4pPr marL="0" indent="0" algn="ctr">
              <a:spcBef>
                <a:spcPts val="0"/>
              </a:spcBef>
              <a:buSzTx/>
              <a:buNone/>
              <a:defRPr sz="2400">
                <a:solidFill>
                  <a:srgbClr val="FFFFFF"/>
                </a:solidFill>
              </a:defRPr>
            </a:lvl4pPr>
            <a:lvl5pPr marL="0" indent="0" algn="ctr">
              <a:spcBef>
                <a:spcPts val="0"/>
              </a:spcBef>
              <a:buSzTx/>
              <a:buNone/>
              <a:defRPr sz="2400">
                <a:solidFill>
                  <a:srgbClr val="FFFFFF"/>
                </a:solidFill>
              </a:defRPr>
            </a:lvl5pPr>
          </a:lstStyle>
          <a:p>
            <a:r>
              <a:t>Texte niveau 1</a:t>
            </a:r>
          </a:p>
          <a:p>
            <a:pPr lvl="1"/>
            <a:r>
              <a:t>Texte niveau 2</a:t>
            </a:r>
          </a:p>
          <a:p>
            <a:pPr lvl="2"/>
            <a:r>
              <a:t>Texte niveau 3</a:t>
            </a:r>
          </a:p>
          <a:p>
            <a:pPr lvl="3"/>
            <a:r>
              <a:t>Texte niveau 4</a:t>
            </a:r>
          </a:p>
          <a:p>
            <a:pPr lvl="4"/>
            <a:r>
              <a:t>Texte niveau 5</a:t>
            </a:r>
          </a:p>
        </p:txBody>
      </p:sp>
      <p:sp>
        <p:nvSpPr>
          <p:cNvPr id="41" name="Shape 41"/>
          <p:cNvSpPr>
            <a:spLocks noGrp="1"/>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Texte du titre</a:t>
            </a:r>
          </a:p>
        </p:txBody>
      </p:sp>
      <p:sp>
        <p:nvSpPr>
          <p:cNvPr id="49" name="Shape 49"/>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Texte du titre</a:t>
            </a:r>
          </a:p>
        </p:txBody>
      </p:sp>
      <p:sp>
        <p:nvSpPr>
          <p:cNvPr id="57" name="Shape 57"/>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8" name="Shape 58"/>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654800" y="2374900"/>
            <a:ext cx="5588000" cy="6807200"/>
          </a:xfrm>
          <a:prstGeom prst="rect">
            <a:avLst/>
          </a:prstGeom>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Texte du titre</a:t>
            </a:r>
          </a:p>
        </p:txBody>
      </p:sp>
      <p:sp>
        <p:nvSpPr>
          <p:cNvPr id="67" name="Shape 67"/>
          <p:cNvSpPr>
            <a:spLocks noGrp="1"/>
          </p:cNvSpPr>
          <p:nvPr>
            <p:ph type="body" sz="half" idx="1"/>
          </p:nvPr>
        </p:nvSpPr>
        <p:spPr>
          <a:xfrm>
            <a:off x="762000" y="2374900"/>
            <a:ext cx="5384800" cy="6807200"/>
          </a:xfrm>
          <a:prstGeom prst="rect">
            <a:avLst/>
          </a:prstGeom>
        </p:spPr>
        <p:txBody>
          <a:bodyPr/>
          <a:lstStyle>
            <a:lvl1pPr marL="342900" indent="-342900">
              <a:spcBef>
                <a:spcPts val="3200"/>
              </a:spcBef>
              <a:buClr>
                <a:srgbClr val="EBEBEB"/>
              </a:buClr>
              <a:defRPr sz="2800"/>
            </a:lvl1pPr>
            <a:lvl2pPr marL="685800" indent="-342900">
              <a:spcBef>
                <a:spcPts val="3200"/>
              </a:spcBef>
              <a:buClr>
                <a:srgbClr val="EBEBEB"/>
              </a:buClr>
              <a:defRPr sz="2800"/>
            </a:lvl2pPr>
            <a:lvl3pPr marL="1028700" indent="-342900">
              <a:spcBef>
                <a:spcPts val="3200"/>
              </a:spcBef>
              <a:buClr>
                <a:srgbClr val="EBEBEB"/>
              </a:buClr>
              <a:defRPr sz="2800"/>
            </a:lvl3pPr>
            <a:lvl4pPr marL="1371600" indent="-342900">
              <a:spcBef>
                <a:spcPts val="3200"/>
              </a:spcBef>
              <a:buClr>
                <a:srgbClr val="EBEBEB"/>
              </a:buClr>
              <a:defRPr sz="2800"/>
            </a:lvl4pPr>
            <a:lvl5pPr marL="1714500" indent="-342900">
              <a:spcBef>
                <a:spcPts val="3200"/>
              </a:spcBef>
              <a:buClr>
                <a:srgbClr val="EBEBEB"/>
              </a:buClr>
              <a:defRPr sz="2800"/>
            </a:lvl5pPr>
          </a:lstStyle>
          <a:p>
            <a:r>
              <a:t>Texte niveau 1</a:t>
            </a:r>
          </a:p>
          <a:p>
            <a:pPr lvl="1"/>
            <a:r>
              <a:t>Texte niveau 2</a:t>
            </a:r>
          </a:p>
          <a:p>
            <a:pPr lvl="2"/>
            <a:r>
              <a:t>Texte niveau 3</a:t>
            </a:r>
          </a:p>
          <a:p>
            <a:pPr lvl="3"/>
            <a:r>
              <a:t>Texte niveau 4</a:t>
            </a:r>
          </a:p>
          <a:p>
            <a:pPr lvl="4"/>
            <a:r>
              <a:t>Texte niveau 5</a:t>
            </a:r>
          </a:p>
        </p:txBody>
      </p:sp>
      <p:sp>
        <p:nvSpPr>
          <p:cNvPr id="68" name="Shape 68"/>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Shape 75"/>
          <p:cNvSpPr>
            <a:spLocks noGrp="1"/>
          </p:cNvSpPr>
          <p:nvPr>
            <p:ph type="body" idx="1"/>
          </p:nvPr>
        </p:nvSpPr>
        <p:spPr>
          <a:xfrm>
            <a:off x="762000" y="965200"/>
            <a:ext cx="11480800" cy="78232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6" name="Shape 76"/>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680200" y="5626100"/>
            <a:ext cx="5588000" cy="3441700"/>
          </a:xfrm>
          <a:prstGeom prst="rect">
            <a:avLst/>
          </a:prstGeom>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4" name="Shape 84"/>
          <p:cNvSpPr>
            <a:spLocks noGrp="1"/>
          </p:cNvSpPr>
          <p:nvPr>
            <p:ph type="pic" sz="half" idx="14"/>
          </p:nvPr>
        </p:nvSpPr>
        <p:spPr>
          <a:xfrm>
            <a:off x="6680200" y="419100"/>
            <a:ext cx="5588000" cy="4914900"/>
          </a:xfrm>
          <a:prstGeom prst="rect">
            <a:avLst/>
          </a:prstGeom>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5" name="Shape 85"/>
          <p:cNvSpPr>
            <a:spLocks noGrp="1"/>
          </p:cNvSpPr>
          <p:nvPr>
            <p:ph type="pic" sz="half" idx="15"/>
          </p:nvPr>
        </p:nvSpPr>
        <p:spPr>
          <a:xfrm>
            <a:off x="762000" y="419100"/>
            <a:ext cx="5588000" cy="8648700"/>
          </a:xfrm>
          <a:prstGeom prst="rect">
            <a:avLst/>
          </a:prstGeom>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62000" y="203200"/>
            <a:ext cx="11480800" cy="214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Texte du titre</a:t>
            </a:r>
          </a:p>
        </p:txBody>
      </p:sp>
      <p:sp>
        <p:nvSpPr>
          <p:cNvPr id="3" name="Shape 3"/>
          <p:cNvSpPr>
            <a:spLocks noGrp="1"/>
          </p:cNvSpPr>
          <p:nvPr>
            <p:ph type="body" idx="1"/>
          </p:nvPr>
        </p:nvSpPr>
        <p:spPr>
          <a:xfrm>
            <a:off x="762000" y="2413000"/>
            <a:ext cx="11480800" cy="6362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4" name="Shape 4"/>
          <p:cNvSpPr>
            <a:spLocks noGrp="1"/>
          </p:cNvSpPr>
          <p:nvPr>
            <p:ph type="sldNum" sz="quarter" idx="2"/>
          </p:nvPr>
        </p:nvSpPr>
        <p:spPr>
          <a:xfrm>
            <a:off x="6311798" y="9258300"/>
            <a:ext cx="368504" cy="374600"/>
          </a:xfrm>
          <a:prstGeom prst="rect">
            <a:avLst/>
          </a:prstGeom>
          <a:ln w="12700">
            <a:miter lim="400000"/>
          </a:ln>
        </p:spPr>
        <p:txBody>
          <a:bodyPr wrap="none" lIns="50800" tIns="50800" rIns="50800" bIns="50800">
            <a:spAutoFit/>
          </a:bodyPr>
          <a:lstStyle>
            <a:lvl1pPr>
              <a:defRPr sz="1800">
                <a:solidFill>
                  <a:srgbClr val="EBEBEB"/>
                </a:solidFill>
              </a:defRPr>
            </a:lvl1pPr>
          </a:lstStyle>
          <a:p>
            <a:pPr>
              <a:defRPr>
                <a:effectLst/>
              </a:defRPr>
            </a:pPr>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j-lt"/>
          <a:ea typeface="+mj-ea"/>
          <a:cs typeface="+mj-cs"/>
          <a:sym typeface="Helvetica Neue"/>
        </a:defRPr>
      </a:lvl1pPr>
      <a:lvl2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j-lt"/>
          <a:ea typeface="+mj-ea"/>
          <a:cs typeface="+mj-cs"/>
          <a:sym typeface="Helvetica Neue"/>
        </a:defRPr>
      </a:lvl2pPr>
      <a:lvl3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j-lt"/>
          <a:ea typeface="+mj-ea"/>
          <a:cs typeface="+mj-cs"/>
          <a:sym typeface="Helvetica Neue"/>
        </a:defRPr>
      </a:lvl3pPr>
      <a:lvl4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j-lt"/>
          <a:ea typeface="+mj-ea"/>
          <a:cs typeface="+mj-cs"/>
          <a:sym typeface="Helvetica Neue"/>
        </a:defRPr>
      </a:lvl4pPr>
      <a:lvl5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j-lt"/>
          <a:ea typeface="+mj-ea"/>
          <a:cs typeface="+mj-cs"/>
          <a:sym typeface="Helvetica Neue"/>
        </a:defRPr>
      </a:lvl5pPr>
      <a:lvl6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j-lt"/>
          <a:ea typeface="+mj-ea"/>
          <a:cs typeface="+mj-cs"/>
          <a:sym typeface="Helvetica Neue"/>
        </a:defRPr>
      </a:lvl6pPr>
      <a:lvl7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j-lt"/>
          <a:ea typeface="+mj-ea"/>
          <a:cs typeface="+mj-cs"/>
          <a:sym typeface="Helvetica Neue"/>
        </a:defRPr>
      </a:lvl7pPr>
      <a:lvl8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j-lt"/>
          <a:ea typeface="+mj-ea"/>
          <a:cs typeface="+mj-cs"/>
          <a:sym typeface="Helvetica Neue"/>
        </a:defRPr>
      </a:lvl8pPr>
      <a:lvl9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j-lt"/>
          <a:ea typeface="+mj-ea"/>
          <a:cs typeface="+mj-cs"/>
          <a:sym typeface="Helvetica Neue"/>
        </a:defRPr>
      </a:lvl9pPr>
    </p:titleStyle>
    <p:bodyStyle>
      <a:lvl1pPr marL="4064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8128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1219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1625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20320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24384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28448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3251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3657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tif"/><Relationship Id="rId4" Type="http://schemas.openxmlformats.org/officeDocument/2006/relationships/image" Target="../media/image11.tif"/><Relationship Id="rId5" Type="http://schemas.openxmlformats.org/officeDocument/2006/relationships/image" Target="../media/image12.tif"/><Relationship Id="rId6" Type="http://schemas.openxmlformats.org/officeDocument/2006/relationships/image" Target="../media/image13.tif"/><Relationship Id="rId7" Type="http://schemas.openxmlformats.org/officeDocument/2006/relationships/image" Target="../media/image14.png"/><Relationship Id="rId8" Type="http://schemas.openxmlformats.org/officeDocument/2006/relationships/image" Target="../media/image15.tif"/><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tif"/><Relationship Id="rId4" Type="http://schemas.openxmlformats.org/officeDocument/2006/relationships/image" Target="../media/image14.png"/><Relationship Id="rId5" Type="http://schemas.openxmlformats.org/officeDocument/2006/relationships/image" Target="../media/image11.tif"/><Relationship Id="rId6" Type="http://schemas.openxmlformats.org/officeDocument/2006/relationships/image" Target="../media/image12.tif"/><Relationship Id="rId7" Type="http://schemas.openxmlformats.org/officeDocument/2006/relationships/image" Target="../media/image10.tif"/><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tif"/>
          <p:cNvPicPr>
            <a:picLocks noGrp="1" noChangeAspect="1"/>
          </p:cNvPicPr>
          <p:nvPr>
            <p:ph type="pic" idx="13"/>
          </p:nvPr>
        </p:nvPicPr>
        <p:blipFill>
          <a:blip r:embed="rId2">
            <a:extLst/>
          </a:blip>
          <a:srcRect t="13293" b="13294"/>
          <a:stretch>
            <a:fillRect/>
          </a:stretch>
        </p:blipFill>
        <p:spPr>
          <a:xfrm>
            <a:off x="1104900" y="758938"/>
            <a:ext cx="10795000" cy="5943601"/>
          </a:xfrm>
          <a:prstGeom prst="rect">
            <a:avLst/>
          </a:prstGeom>
          <a:effectLst>
            <a:reflection stA="50000" endPos="40000" dir="5400000" sy="-100000" algn="bl" rotWithShape="0"/>
          </a:effectLst>
        </p:spPr>
      </p:pic>
      <p:sp>
        <p:nvSpPr>
          <p:cNvPr id="120" name="Shape 120"/>
          <p:cNvSpPr>
            <a:spLocks noGrp="1"/>
          </p:cNvSpPr>
          <p:nvPr>
            <p:ph type="title"/>
          </p:nvPr>
        </p:nvSpPr>
        <p:spPr>
          <a:prstGeom prst="rect">
            <a:avLst/>
          </a:prstGeom>
        </p:spPr>
        <p:txBody>
          <a:bodyPr/>
          <a:lstStyle/>
          <a:p>
            <a:r>
              <a:t>Égalité filles/garçons</a:t>
            </a:r>
          </a:p>
        </p:txBody>
      </p:sp>
      <p:sp>
        <p:nvSpPr>
          <p:cNvPr id="121" name="Shape 121"/>
          <p:cNvSpPr>
            <a:spLocks noGrp="1"/>
          </p:cNvSpPr>
          <p:nvPr>
            <p:ph type="body" sz="quarter" idx="1"/>
          </p:nvPr>
        </p:nvSpPr>
        <p:spPr>
          <a:prstGeom prst="rect">
            <a:avLst/>
          </a:prstGeom>
        </p:spPr>
        <p:txBody>
          <a:bodyPr/>
          <a:lstStyle/>
          <a:p>
            <a:r>
              <a:t>REP+ Rabelais</a:t>
            </a:r>
          </a:p>
        </p:txBody>
      </p:sp>
      <p:sp>
        <p:nvSpPr>
          <p:cNvPr id="122" name="Shape 122"/>
          <p:cNvSpPr/>
          <p:nvPr/>
        </p:nvSpPr>
        <p:spPr>
          <a:xfrm>
            <a:off x="9399854" y="9325000"/>
            <a:ext cx="3476092"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r>
              <a:t>Equipe de circonscription Blois 4</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2.tif"/>
          <p:cNvPicPr>
            <a:picLocks noGrp="1" noChangeAspect="1"/>
          </p:cNvPicPr>
          <p:nvPr>
            <p:ph type="pic" idx="13"/>
          </p:nvPr>
        </p:nvPicPr>
        <p:blipFill>
          <a:blip r:embed="rId2">
            <a:extLst/>
          </a:blip>
          <a:srcRect r="43045"/>
          <a:stretch>
            <a:fillRect/>
          </a:stretch>
        </p:blipFill>
        <p:spPr>
          <a:xfrm rot="410775">
            <a:off x="7810479" y="1917736"/>
            <a:ext cx="3511812" cy="4624459"/>
          </a:xfrm>
          <a:prstGeom prst="rect">
            <a:avLst/>
          </a:prstGeom>
          <a:effectLst>
            <a:outerShdw blurRad="254000" dist="127000" dir="6457959" rotWithShape="0">
              <a:srgbClr val="000000">
                <a:alpha val="70000"/>
              </a:srgbClr>
            </a:outerShdw>
          </a:effectLst>
        </p:spPr>
      </p:pic>
      <p:sp>
        <p:nvSpPr>
          <p:cNvPr id="125" name="Shape 125"/>
          <p:cNvSpPr>
            <a:spLocks noGrp="1"/>
          </p:cNvSpPr>
          <p:nvPr>
            <p:ph type="title"/>
          </p:nvPr>
        </p:nvSpPr>
        <p:spPr>
          <a:xfrm>
            <a:off x="762000" y="419100"/>
            <a:ext cx="5384800" cy="902196"/>
          </a:xfrm>
          <a:prstGeom prst="rect">
            <a:avLst/>
          </a:prstGeom>
        </p:spPr>
        <p:txBody>
          <a:bodyPr/>
          <a:lstStyle/>
          <a:p>
            <a:r>
              <a:t>REP+ Rabelais</a:t>
            </a:r>
          </a:p>
        </p:txBody>
      </p:sp>
      <p:sp>
        <p:nvSpPr>
          <p:cNvPr id="126" name="Shape 126"/>
          <p:cNvSpPr>
            <a:spLocks noGrp="1"/>
          </p:cNvSpPr>
          <p:nvPr>
            <p:ph type="body" sz="half" idx="1"/>
          </p:nvPr>
        </p:nvSpPr>
        <p:spPr>
          <a:xfrm>
            <a:off x="2324100" y="1422400"/>
            <a:ext cx="5029200" cy="6362700"/>
          </a:xfrm>
          <a:prstGeom prst="rect">
            <a:avLst/>
          </a:prstGeom>
        </p:spPr>
        <p:txBody>
          <a:bodyPr anchor="ctr"/>
          <a:lstStyle/>
          <a:p>
            <a:pPr marL="406400" indent="-406400" algn="l">
              <a:spcBef>
                <a:spcPts val="4200"/>
              </a:spcBef>
              <a:buSzPct val="75000"/>
              <a:buChar char="•"/>
              <a:defRPr sz="3400">
                <a:solidFill>
                  <a:srgbClr val="EBEBEB"/>
                </a:solidFill>
              </a:defRPr>
            </a:pPr>
            <a:r>
              <a:rPr dirty="0"/>
              <a:t>8 écoles</a:t>
            </a:r>
          </a:p>
          <a:p>
            <a:pPr marL="406400" indent="-406400" algn="l">
              <a:spcBef>
                <a:spcPts val="4200"/>
              </a:spcBef>
              <a:buSzPct val="75000"/>
              <a:buChar char="•"/>
              <a:defRPr sz="3400">
                <a:solidFill>
                  <a:srgbClr val="EBEBEB"/>
                </a:solidFill>
              </a:defRPr>
            </a:pPr>
            <a:r>
              <a:rPr dirty="0"/>
              <a:t>1 collège</a:t>
            </a:r>
          </a:p>
          <a:p>
            <a:pPr marL="406400" indent="-406400" algn="l">
              <a:spcBef>
                <a:spcPts val="4200"/>
              </a:spcBef>
              <a:buSzPct val="75000"/>
              <a:buChar char="•"/>
              <a:defRPr sz="3400">
                <a:solidFill>
                  <a:srgbClr val="EBEBEB"/>
                </a:solidFill>
              </a:defRPr>
            </a:pPr>
            <a:r>
              <a:rPr lang="en-US" dirty="0" smtClean="0"/>
              <a:t>230</a:t>
            </a:r>
            <a:r>
              <a:rPr dirty="0" smtClean="0"/>
              <a:t> </a:t>
            </a:r>
            <a:r>
              <a:rPr dirty="0" err="1"/>
              <a:t>élèves</a:t>
            </a:r>
            <a:r>
              <a:rPr dirty="0"/>
              <a:t> </a:t>
            </a:r>
            <a:r>
              <a:rPr lang="en-US" dirty="0" smtClean="0"/>
              <a:t>de CM1 CM2 et </a:t>
            </a:r>
            <a:r>
              <a:rPr lang="en-US" dirty="0" err="1" smtClean="0"/>
              <a:t>une</a:t>
            </a:r>
            <a:r>
              <a:rPr lang="en-US" dirty="0" smtClean="0"/>
              <a:t> </a:t>
            </a:r>
            <a:r>
              <a:rPr lang="en-US" dirty="0" err="1" smtClean="0"/>
              <a:t>centaine</a:t>
            </a:r>
            <a:r>
              <a:rPr lang="en-US" dirty="0" smtClean="0"/>
              <a:t> </a:t>
            </a:r>
            <a:r>
              <a:rPr lang="en-US" dirty="0" err="1" smtClean="0"/>
              <a:t>d’</a:t>
            </a:r>
            <a:r>
              <a:rPr lang="en-US" dirty="0" err="1" smtClean="0"/>
              <a:t>élèves</a:t>
            </a:r>
            <a:r>
              <a:rPr lang="en-US" dirty="0" smtClean="0"/>
              <a:t> de </a:t>
            </a:r>
            <a:r>
              <a:rPr lang="en-US" dirty="0" err="1" smtClean="0"/>
              <a:t>collège</a:t>
            </a:r>
            <a:r>
              <a:rPr lang="en-US" smtClean="0"/>
              <a:t>.</a:t>
            </a:r>
            <a:endParaRPr dirty="0"/>
          </a:p>
          <a:p>
            <a:pPr marL="406400" indent="-406400" algn="l">
              <a:spcBef>
                <a:spcPts val="4200"/>
              </a:spcBef>
              <a:buSzPct val="75000"/>
              <a:buChar char="•"/>
              <a:defRPr sz="3400">
                <a:solidFill>
                  <a:srgbClr val="EBEBEB"/>
                </a:solidFill>
              </a:defRPr>
            </a:pPr>
            <a:r>
              <a:rPr dirty="0" smtClean="0"/>
              <a:t> </a:t>
            </a:r>
            <a:r>
              <a:rPr dirty="0"/>
              <a:t>enseignants</a:t>
            </a:r>
          </a:p>
        </p:txBody>
      </p:sp>
      <p:sp>
        <p:nvSpPr>
          <p:cNvPr id="127" name="Shape 127"/>
          <p:cNvSpPr/>
          <p:nvPr/>
        </p:nvSpPr>
        <p:spPr>
          <a:xfrm>
            <a:off x="9399854" y="9312300"/>
            <a:ext cx="3476092"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r>
              <a:t>Equipe de circonscription Blois 4</a:t>
            </a:r>
          </a:p>
        </p:txBody>
      </p:sp>
    </p:spTree>
  </p:cSld>
  <p:clrMapOvr>
    <a:masterClrMapping/>
  </p:clrMapOvr>
  <mc:AlternateContent xmlns:mc="http://schemas.openxmlformats.org/markup-compatibility/2006" xmlns:p14="http://schemas.microsoft.com/office/powerpoint/2010/main">
    <mc:Choice Requires="p14">
      <p:transition spd="slow" p14:dur="1200">
        <p14:rippl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26">
                                            <p:bg/>
                                          </p:spTgt>
                                        </p:tgtEl>
                                        <p:attrNameLst>
                                          <p:attrName>style.visibility</p:attrName>
                                        </p:attrNameLst>
                                      </p:cBhvr>
                                      <p:to>
                                        <p:strVal val="visible"/>
                                      </p:to>
                                    </p:set>
                                    <p:anim calcmode="lin" valueType="num">
                                      <p:cBhvr>
                                        <p:cTn id="7" dur="2000" fill="hold"/>
                                        <p:tgtEl>
                                          <p:spTgt spid="126">
                                            <p:bg/>
                                          </p:spTgt>
                                        </p:tgtEl>
                                        <p:attrNameLst>
                                          <p:attrName>ppt_x</p:attrName>
                                        </p:attrNameLst>
                                      </p:cBhvr>
                                      <p:tavLst>
                                        <p:tav tm="0">
                                          <p:val>
                                            <p:strVal val="0-#ppt_w/2"/>
                                          </p:val>
                                        </p:tav>
                                        <p:tav tm="100000">
                                          <p:val>
                                            <p:strVal val="#ppt_x"/>
                                          </p:val>
                                        </p:tav>
                                      </p:tavLst>
                                    </p:anim>
                                    <p:anim calcmode="lin" valueType="num">
                                      <p:cBhvr>
                                        <p:cTn id="8" dur="2000" fill="hold"/>
                                        <p:tgtEl>
                                          <p:spTgt spid="12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6">
                                            <p:txEl>
                                              <p:pRg st="0" end="0"/>
                                            </p:txEl>
                                          </p:spTgt>
                                        </p:tgtEl>
                                        <p:attrNameLst>
                                          <p:attrName>style.visibility</p:attrName>
                                        </p:attrNameLst>
                                      </p:cBhvr>
                                      <p:to>
                                        <p:strVal val="visible"/>
                                      </p:to>
                                    </p:set>
                                    <p:anim calcmode="lin" valueType="num">
                                      <p:cBhvr>
                                        <p:cTn id="11" dur="2000" fill="hold"/>
                                        <p:tgtEl>
                                          <p:spTgt spid="126">
                                            <p:txEl>
                                              <p:pRg st="0" end="0"/>
                                            </p:txEl>
                                          </p:spTgt>
                                        </p:tgtEl>
                                        <p:attrNameLst>
                                          <p:attrName>ppt_x</p:attrName>
                                        </p:attrNameLst>
                                      </p:cBhvr>
                                      <p:tavLst>
                                        <p:tav tm="0">
                                          <p:val>
                                            <p:strVal val="0-#ppt_w/2"/>
                                          </p:val>
                                        </p:tav>
                                        <p:tav tm="100000">
                                          <p:val>
                                            <p:strVal val="#ppt_x"/>
                                          </p:val>
                                        </p:tav>
                                      </p:tavLst>
                                    </p:anim>
                                    <p:anim calcmode="lin" valueType="num">
                                      <p:cBhvr>
                                        <p:cTn id="12" dur="2000" fill="hold"/>
                                        <p:tgtEl>
                                          <p:spTgt spid="12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1" nodeType="afterEffect">
                                  <p:stCondLst>
                                    <p:cond delay="0"/>
                                  </p:stCondLst>
                                  <p:iterate>
                                    <p:tmAbs val="0"/>
                                  </p:iterate>
                                  <p:childTnLst>
                                    <p:set>
                                      <p:cBhvr>
                                        <p:cTn id="15" fill="hold"/>
                                        <p:tgtEl>
                                          <p:spTgt spid="126">
                                            <p:txEl>
                                              <p:pRg st="1" end="1"/>
                                            </p:txEl>
                                          </p:spTgt>
                                        </p:tgtEl>
                                        <p:attrNameLst>
                                          <p:attrName>style.visibility</p:attrName>
                                        </p:attrNameLst>
                                      </p:cBhvr>
                                      <p:to>
                                        <p:strVal val="visible"/>
                                      </p:to>
                                    </p:set>
                                    <p:anim calcmode="lin" valueType="num">
                                      <p:cBhvr>
                                        <p:cTn id="16" dur="2000" fill="hold"/>
                                        <p:tgtEl>
                                          <p:spTgt spid="126">
                                            <p:txEl>
                                              <p:pRg st="1" end="1"/>
                                            </p:txEl>
                                          </p:spTgt>
                                        </p:tgtEl>
                                        <p:attrNameLst>
                                          <p:attrName>ppt_x</p:attrName>
                                        </p:attrNameLst>
                                      </p:cBhvr>
                                      <p:tavLst>
                                        <p:tav tm="0">
                                          <p:val>
                                            <p:strVal val="0-#ppt_w/2"/>
                                          </p:val>
                                        </p:tav>
                                        <p:tav tm="100000">
                                          <p:val>
                                            <p:strVal val="#ppt_x"/>
                                          </p:val>
                                        </p:tav>
                                      </p:tavLst>
                                    </p:anim>
                                    <p:anim calcmode="lin" valueType="num">
                                      <p:cBhvr>
                                        <p:cTn id="17" dur="2000" fill="hold"/>
                                        <p:tgtEl>
                                          <p:spTgt spid="1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1" nodeType="clickEffect">
                                  <p:stCondLst>
                                    <p:cond delay="0"/>
                                  </p:stCondLst>
                                  <p:iterate>
                                    <p:tmAbs val="0"/>
                                  </p:iterate>
                                  <p:childTnLst>
                                    <p:set>
                                      <p:cBhvr>
                                        <p:cTn id="21" fill="hold"/>
                                        <p:tgtEl>
                                          <p:spTgt spid="126">
                                            <p:txEl>
                                              <p:pRg st="2" end="2"/>
                                            </p:txEl>
                                          </p:spTgt>
                                        </p:tgtEl>
                                        <p:attrNameLst>
                                          <p:attrName>style.visibility</p:attrName>
                                        </p:attrNameLst>
                                      </p:cBhvr>
                                      <p:to>
                                        <p:strVal val="visible"/>
                                      </p:to>
                                    </p:set>
                                    <p:anim calcmode="lin" valueType="num">
                                      <p:cBhvr>
                                        <p:cTn id="22" dur="2000" fill="hold"/>
                                        <p:tgtEl>
                                          <p:spTgt spid="126">
                                            <p:txEl>
                                              <p:pRg st="2" end="2"/>
                                            </p:txEl>
                                          </p:spTgt>
                                        </p:tgtEl>
                                        <p:attrNameLst>
                                          <p:attrName>ppt_x</p:attrName>
                                        </p:attrNameLst>
                                      </p:cBhvr>
                                      <p:tavLst>
                                        <p:tav tm="0">
                                          <p:val>
                                            <p:strVal val="0-#ppt_w/2"/>
                                          </p:val>
                                        </p:tav>
                                        <p:tav tm="100000">
                                          <p:val>
                                            <p:strVal val="#ppt_x"/>
                                          </p:val>
                                        </p:tav>
                                      </p:tavLst>
                                    </p:anim>
                                    <p:anim calcmode="lin" valueType="num">
                                      <p:cBhvr>
                                        <p:cTn id="23" dur="2000" fill="hold"/>
                                        <p:tgtEl>
                                          <p:spTgt spid="1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1" nodeType="clickEffect">
                                  <p:stCondLst>
                                    <p:cond delay="0"/>
                                  </p:stCondLst>
                                  <p:iterate>
                                    <p:tmAbs val="0"/>
                                  </p:iterate>
                                  <p:childTnLst>
                                    <p:set>
                                      <p:cBhvr>
                                        <p:cTn id="27" fill="hold"/>
                                        <p:tgtEl>
                                          <p:spTgt spid="126">
                                            <p:txEl>
                                              <p:pRg st="3" end="3"/>
                                            </p:txEl>
                                          </p:spTgt>
                                        </p:tgtEl>
                                        <p:attrNameLst>
                                          <p:attrName>style.visibility</p:attrName>
                                        </p:attrNameLst>
                                      </p:cBhvr>
                                      <p:to>
                                        <p:strVal val="visible"/>
                                      </p:to>
                                    </p:set>
                                    <p:anim calcmode="lin" valueType="num">
                                      <p:cBhvr>
                                        <p:cTn id="28" dur="2000" fill="hold"/>
                                        <p:tgtEl>
                                          <p:spTgt spid="126">
                                            <p:txEl>
                                              <p:pRg st="3" end="3"/>
                                            </p:txEl>
                                          </p:spTgt>
                                        </p:tgtEl>
                                        <p:attrNameLst>
                                          <p:attrName>ppt_x</p:attrName>
                                        </p:attrNameLst>
                                      </p:cBhvr>
                                      <p:tavLst>
                                        <p:tav tm="0">
                                          <p:val>
                                            <p:strVal val="0-#ppt_w/2"/>
                                          </p:val>
                                        </p:tav>
                                        <p:tav tm="100000">
                                          <p:val>
                                            <p:strVal val="#ppt_x"/>
                                          </p:val>
                                        </p:tav>
                                      </p:tavLst>
                                    </p:anim>
                                    <p:anim calcmode="lin" valueType="num">
                                      <p:cBhvr>
                                        <p:cTn id="29" dur="2000" fill="hold"/>
                                        <p:tgtEl>
                                          <p:spTgt spid="12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182095" y="241299"/>
            <a:ext cx="4640611" cy="1586113"/>
          </a:xfrm>
          <a:prstGeom prst="rect">
            <a:avLst/>
          </a:prstGeom>
          <a:solidFill>
            <a:srgbClr val="8EF4EF"/>
          </a:solidFill>
          <a:effectLst>
            <a:outerShdw blurRad="50800" dist="25400" dir="5400000" rotWithShape="0">
              <a:srgbClr val="000000">
                <a:alpha val="50000"/>
              </a:srgbClr>
            </a:outerShdw>
          </a:effectLst>
        </p:spPr>
        <p:txBody>
          <a:bodyPr/>
          <a:lstStyle>
            <a:lvl1pPr>
              <a:defRPr b="0">
                <a:effectLst>
                  <a:outerShdw blurRad="38100" dist="12700" dir="5400000" rotWithShape="0">
                    <a:srgbClr val="000000">
                      <a:alpha val="80000"/>
                    </a:srgbClr>
                  </a:outerShdw>
                </a:effectLst>
                <a:latin typeface="Helvetica Neue Medium"/>
                <a:ea typeface="Helvetica Neue Medium"/>
                <a:cs typeface="Helvetica Neue Medium"/>
                <a:sym typeface="Helvetica Neue Medium"/>
              </a:defRPr>
            </a:lvl1pPr>
          </a:lstStyle>
          <a:p>
            <a:r>
              <a:t>Contexte</a:t>
            </a:r>
          </a:p>
        </p:txBody>
      </p:sp>
      <p:sp>
        <p:nvSpPr>
          <p:cNvPr id="130" name="Shape 130"/>
          <p:cNvSpPr>
            <a:spLocks noGrp="1"/>
          </p:cNvSpPr>
          <p:nvPr>
            <p:ph type="body" idx="1"/>
          </p:nvPr>
        </p:nvSpPr>
        <p:spPr>
          <a:prstGeom prst="rect">
            <a:avLst/>
          </a:prstGeom>
        </p:spPr>
        <p:txBody>
          <a:bodyPr/>
          <a:lstStyle/>
          <a:p>
            <a:pPr marL="298822" indent="-298822" algn="just" defTabSz="457200">
              <a:lnSpc>
                <a:spcPct val="115000"/>
              </a:lnSpc>
              <a:spcBef>
                <a:spcPts val="1000"/>
              </a:spcBef>
              <a:buSzPct val="28000"/>
              <a:buBlip>
                <a:blip r:embed="rId2"/>
              </a:buBlip>
              <a:defRPr sz="3500">
                <a:solidFill>
                  <a:srgbClr val="FFFFFF"/>
                </a:solidFill>
                <a:effectLst/>
                <a:latin typeface="Times New Roman"/>
                <a:ea typeface="Times New Roman"/>
                <a:cs typeface="Times New Roman"/>
                <a:sym typeface="Times New Roman"/>
              </a:defRPr>
            </a:pPr>
            <a:r>
              <a:t>Des problèmes récurrents d’occupation des espaces dans la cour de l’école. </a:t>
            </a:r>
          </a:p>
          <a:p>
            <a:pPr marL="298822" indent="-298822" algn="just" defTabSz="457200">
              <a:lnSpc>
                <a:spcPct val="115000"/>
              </a:lnSpc>
              <a:spcBef>
                <a:spcPts val="1000"/>
              </a:spcBef>
              <a:buSzPct val="28000"/>
              <a:buBlip>
                <a:blip r:embed="rId2"/>
              </a:buBlip>
              <a:defRPr sz="3500">
                <a:solidFill>
                  <a:srgbClr val="FFFFFF"/>
                </a:solidFill>
                <a:effectLst/>
                <a:latin typeface="Times New Roman"/>
                <a:ea typeface="Times New Roman"/>
                <a:cs typeface="Times New Roman"/>
                <a:sym typeface="Times New Roman"/>
              </a:defRPr>
            </a:pPr>
            <a:r>
              <a:t>Des stéréotypes fortement ancrés concernant la représentation des femmes dans la société, notamment dans certaines familles issues de l’immigration (mais pas seulement). </a:t>
            </a:r>
          </a:p>
          <a:p>
            <a:pPr marL="298822" indent="-298822" algn="just" defTabSz="457200">
              <a:lnSpc>
                <a:spcPct val="115000"/>
              </a:lnSpc>
              <a:spcBef>
                <a:spcPts val="1000"/>
              </a:spcBef>
              <a:buSzPct val="28000"/>
              <a:buBlip>
                <a:blip r:embed="rId2"/>
              </a:buBlip>
              <a:defRPr sz="3500">
                <a:solidFill>
                  <a:srgbClr val="FFFFFF"/>
                </a:solidFill>
                <a:effectLst/>
                <a:latin typeface="Times New Roman"/>
                <a:ea typeface="Times New Roman"/>
                <a:cs typeface="Times New Roman"/>
                <a:sym typeface="Times New Roman"/>
              </a:defRPr>
            </a:pPr>
            <a:r>
              <a:t>Des relations filles garçons conflictuelles qui altèrent le climat scolaire.</a:t>
            </a:r>
          </a:p>
        </p:txBody>
      </p:sp>
      <p:sp>
        <p:nvSpPr>
          <p:cNvPr id="131" name="Shape 131"/>
          <p:cNvSpPr/>
          <p:nvPr/>
        </p:nvSpPr>
        <p:spPr>
          <a:xfrm>
            <a:off x="9399854" y="9312300"/>
            <a:ext cx="3476092"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r>
              <a:t>Equipe de circonscription Blois 4</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130">
                                            <p:bg/>
                                          </p:spTgt>
                                        </p:tgtEl>
                                        <p:attrNameLst>
                                          <p:attrName>style.visibility</p:attrName>
                                        </p:attrNameLst>
                                      </p:cBhvr>
                                      <p:to>
                                        <p:strVal val="visible"/>
                                      </p:to>
                                    </p:set>
                                    <p:anim calcmode="lin" valueType="num">
                                      <p:cBhvr>
                                        <p:cTn id="7" dur="2000" fill="hold"/>
                                        <p:tgtEl>
                                          <p:spTgt spid="130">
                                            <p:bg/>
                                          </p:spTgt>
                                        </p:tgtEl>
                                        <p:attrNameLst>
                                          <p:attrName>ppt_w</p:attrName>
                                        </p:attrNameLst>
                                      </p:cBhvr>
                                      <p:tavLst>
                                        <p:tav tm="0">
                                          <p:val>
                                            <p:fltVal val="0"/>
                                          </p:val>
                                        </p:tav>
                                        <p:tav tm="100000">
                                          <p:val>
                                            <p:strVal val="#ppt_w"/>
                                          </p:val>
                                        </p:tav>
                                      </p:tavLst>
                                    </p:anim>
                                    <p:anim calcmode="lin" valueType="num">
                                      <p:cBhvr>
                                        <p:cTn id="8" dur="2000" fill="hold"/>
                                        <p:tgtEl>
                                          <p:spTgt spid="130">
                                            <p:bg/>
                                          </p:spTgt>
                                        </p:tgtEl>
                                        <p:attrNameLst>
                                          <p:attrName>ppt_h</p:attrName>
                                        </p:attrNameLst>
                                      </p:cBhvr>
                                      <p:tavLst>
                                        <p:tav tm="0">
                                          <p:val>
                                            <p:fltVal val="0"/>
                                          </p:val>
                                        </p:tav>
                                        <p:tav tm="100000">
                                          <p:val>
                                            <p:strVal val="#ppt_h"/>
                                          </p:val>
                                        </p:tav>
                                      </p:tavLst>
                                    </p:anim>
                                    <p:anim calcmode="lin" valueType="num">
                                      <p:cBhvr>
                                        <p:cTn id="9" dur="2000" fill="hold"/>
                                        <p:tgtEl>
                                          <p:spTgt spid="130">
                                            <p:bg/>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30">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9" fill="hold" grpId="1" nodeType="withEffect">
                                  <p:stCondLst>
                                    <p:cond delay="0"/>
                                  </p:stCondLst>
                                  <p:iterate>
                                    <p:tmAbs val="0"/>
                                  </p:iterate>
                                  <p:childTnLst>
                                    <p:set>
                                      <p:cBhvr>
                                        <p:cTn id="12" fill="hold"/>
                                        <p:tgtEl>
                                          <p:spTgt spid="130">
                                            <p:txEl>
                                              <p:pRg st="0" end="0"/>
                                            </p:txEl>
                                          </p:spTgt>
                                        </p:tgtEl>
                                        <p:attrNameLst>
                                          <p:attrName>style.visibility</p:attrName>
                                        </p:attrNameLst>
                                      </p:cBhvr>
                                      <p:to>
                                        <p:strVal val="visible"/>
                                      </p:to>
                                    </p:set>
                                    <p:anim calcmode="lin" valueType="num">
                                      <p:cBhvr>
                                        <p:cTn id="13" dur="2000" fill="hold"/>
                                        <p:tgtEl>
                                          <p:spTgt spid="130">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130">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1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5" presetClass="entr" presetSubtype="9" fill="hold" grpId="1" nodeType="afterEffect">
                                  <p:stCondLst>
                                    <p:cond delay="0"/>
                                  </p:stCondLst>
                                  <p:iterate>
                                    <p:tmAbs val="0"/>
                                  </p:iterate>
                                  <p:childTnLst>
                                    <p:set>
                                      <p:cBhvr>
                                        <p:cTn id="19" fill="hold"/>
                                        <p:tgtEl>
                                          <p:spTgt spid="130">
                                            <p:txEl>
                                              <p:pRg st="1" end="1"/>
                                            </p:txEl>
                                          </p:spTgt>
                                        </p:tgtEl>
                                        <p:attrNameLst>
                                          <p:attrName>style.visibility</p:attrName>
                                        </p:attrNameLst>
                                      </p:cBhvr>
                                      <p:to>
                                        <p:strVal val="visible"/>
                                      </p:to>
                                    </p:set>
                                    <p:anim calcmode="lin" valueType="num">
                                      <p:cBhvr>
                                        <p:cTn id="20" dur="2000" fill="hold"/>
                                        <p:tgtEl>
                                          <p:spTgt spid="130">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130">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1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1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9" fill="hold" grpId="1" nodeType="clickEffect">
                                  <p:stCondLst>
                                    <p:cond delay="0"/>
                                  </p:stCondLst>
                                  <p:iterate>
                                    <p:tmAbs val="0"/>
                                  </p:iterate>
                                  <p:childTnLst>
                                    <p:set>
                                      <p:cBhvr>
                                        <p:cTn id="27" fill="hold"/>
                                        <p:tgtEl>
                                          <p:spTgt spid="130">
                                            <p:txEl>
                                              <p:pRg st="2" end="2"/>
                                            </p:txEl>
                                          </p:spTgt>
                                        </p:tgtEl>
                                        <p:attrNameLst>
                                          <p:attrName>style.visibility</p:attrName>
                                        </p:attrNameLst>
                                      </p:cBhvr>
                                      <p:to>
                                        <p:strVal val="visible"/>
                                      </p:to>
                                    </p:set>
                                    <p:anim calcmode="lin" valueType="num">
                                      <p:cBhvr>
                                        <p:cTn id="28" dur="2000" fill="hold"/>
                                        <p:tgtEl>
                                          <p:spTgt spid="130">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130">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1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1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4182095" y="241299"/>
            <a:ext cx="4640611" cy="1586113"/>
          </a:xfrm>
          <a:prstGeom prst="rect">
            <a:avLst/>
          </a:prstGeom>
          <a:solidFill>
            <a:srgbClr val="F5B6F7"/>
          </a:solidFill>
          <a:effectLst>
            <a:outerShdw blurRad="50800" dist="25400" dir="5400000" rotWithShape="0">
              <a:srgbClr val="000000">
                <a:alpha val="50000"/>
              </a:srgbClr>
            </a:outerShdw>
          </a:effectLst>
        </p:spPr>
        <p:txBody>
          <a:bodyPr/>
          <a:lstStyle>
            <a:lvl1pPr>
              <a:defRPr b="0">
                <a:effectLst>
                  <a:outerShdw blurRad="38100" dist="12700" dir="5400000" rotWithShape="0">
                    <a:srgbClr val="000000">
                      <a:alpha val="80000"/>
                    </a:srgbClr>
                  </a:outerShdw>
                </a:effectLst>
                <a:latin typeface="Helvetica Neue Medium"/>
                <a:ea typeface="Helvetica Neue Medium"/>
                <a:cs typeface="Helvetica Neue Medium"/>
                <a:sym typeface="Helvetica Neue Medium"/>
              </a:defRPr>
            </a:lvl1pPr>
          </a:lstStyle>
          <a:p>
            <a:r>
              <a:t>Le projet</a:t>
            </a:r>
          </a:p>
        </p:txBody>
      </p:sp>
      <p:sp>
        <p:nvSpPr>
          <p:cNvPr id="134" name="Shape 134"/>
          <p:cNvSpPr>
            <a:spLocks noGrp="1"/>
          </p:cNvSpPr>
          <p:nvPr>
            <p:ph type="body" idx="1"/>
          </p:nvPr>
        </p:nvSpPr>
        <p:spPr>
          <a:prstGeom prst="rect">
            <a:avLst/>
          </a:prstGeom>
        </p:spPr>
        <p:txBody>
          <a:bodyPr/>
          <a:lstStyle/>
          <a:p>
            <a:pPr marL="298822" indent="-298822" algn="just" defTabSz="457200">
              <a:lnSpc>
                <a:spcPct val="115000"/>
              </a:lnSpc>
              <a:spcBef>
                <a:spcPts val="1000"/>
              </a:spcBef>
              <a:buSzPct val="28000"/>
              <a:buBlip>
                <a:blip r:embed="rId2"/>
              </a:buBlip>
              <a:defRPr sz="3500">
                <a:solidFill>
                  <a:srgbClr val="FFFFFF"/>
                </a:solidFill>
                <a:effectLst/>
                <a:latin typeface="Times New Roman"/>
                <a:ea typeface="Times New Roman"/>
                <a:cs typeface="Times New Roman"/>
                <a:sym typeface="Times New Roman"/>
              </a:defRPr>
            </a:pPr>
            <a:r>
              <a:t>Réfléchir à un problème qui les concerne tous au travers d’un court-métrage « L’Espace ». </a:t>
            </a:r>
          </a:p>
          <a:p>
            <a:pPr marL="298822" indent="-298822" algn="just" defTabSz="457200">
              <a:lnSpc>
                <a:spcPct val="115000"/>
              </a:lnSpc>
              <a:spcBef>
                <a:spcPts val="1000"/>
              </a:spcBef>
              <a:buSzPct val="28000"/>
              <a:buBlip>
                <a:blip r:embed="rId2"/>
              </a:buBlip>
              <a:defRPr sz="3500">
                <a:solidFill>
                  <a:srgbClr val="FFFFFF"/>
                </a:solidFill>
                <a:effectLst/>
                <a:latin typeface="Times New Roman"/>
                <a:ea typeface="Times New Roman"/>
                <a:cs typeface="Times New Roman"/>
                <a:sym typeface="Times New Roman"/>
              </a:defRPr>
            </a:pPr>
            <a:r>
              <a:t>Débattre sur le sujet.</a:t>
            </a:r>
          </a:p>
          <a:p>
            <a:pPr marL="298822" indent="-298822" algn="just" defTabSz="457200">
              <a:lnSpc>
                <a:spcPct val="115000"/>
              </a:lnSpc>
              <a:spcBef>
                <a:spcPts val="1000"/>
              </a:spcBef>
              <a:buSzPct val="28000"/>
              <a:buBlip>
                <a:blip r:embed="rId2"/>
              </a:buBlip>
              <a:defRPr sz="3500">
                <a:solidFill>
                  <a:srgbClr val="FFFFFF"/>
                </a:solidFill>
                <a:effectLst/>
                <a:latin typeface="Times New Roman"/>
                <a:ea typeface="Times New Roman"/>
                <a:cs typeface="Times New Roman"/>
                <a:sym typeface="Times New Roman"/>
              </a:defRPr>
            </a:pPr>
            <a:r>
              <a:t>Essayer de trouver des solutions.</a:t>
            </a:r>
          </a:p>
          <a:p>
            <a:pPr marL="298822" indent="-298822" algn="just" defTabSz="457200">
              <a:lnSpc>
                <a:spcPct val="115000"/>
              </a:lnSpc>
              <a:spcBef>
                <a:spcPts val="1000"/>
              </a:spcBef>
              <a:buSzPct val="28000"/>
              <a:buBlip>
                <a:blip r:embed="rId2"/>
              </a:buBlip>
              <a:defRPr sz="3500">
                <a:solidFill>
                  <a:srgbClr val="FFFFFF"/>
                </a:solidFill>
                <a:effectLst/>
                <a:latin typeface="Times New Roman"/>
                <a:ea typeface="Times New Roman"/>
                <a:cs typeface="Times New Roman"/>
                <a:sym typeface="Times New Roman"/>
              </a:defRPr>
            </a:pPr>
            <a:r>
              <a:t>Communiquer ses solutions au travers de différents modes d’expression (Webradio, poésies, film d’animation, graff…).</a:t>
            </a:r>
          </a:p>
          <a:p>
            <a:pPr marL="298822" indent="-298822" algn="just" defTabSz="457200">
              <a:lnSpc>
                <a:spcPct val="115000"/>
              </a:lnSpc>
              <a:spcBef>
                <a:spcPts val="1000"/>
              </a:spcBef>
              <a:buSzPct val="28000"/>
              <a:buBlip>
                <a:blip r:embed="rId2"/>
              </a:buBlip>
              <a:defRPr sz="3500">
                <a:solidFill>
                  <a:srgbClr val="FFFFFF"/>
                </a:solidFill>
                <a:effectLst/>
                <a:latin typeface="Times New Roman"/>
                <a:ea typeface="Times New Roman"/>
                <a:cs typeface="Times New Roman"/>
                <a:sym typeface="Times New Roman"/>
              </a:defRPr>
            </a:pPr>
            <a:r>
              <a:t>Induire des changements dans les comportements et les habitudes.</a:t>
            </a:r>
          </a:p>
          <a:p>
            <a:pPr marL="298822" indent="-298822" algn="just" defTabSz="457200">
              <a:lnSpc>
                <a:spcPct val="115000"/>
              </a:lnSpc>
              <a:spcBef>
                <a:spcPts val="1000"/>
              </a:spcBef>
              <a:buSzPct val="28000"/>
              <a:buBlip>
                <a:blip r:embed="rId2"/>
              </a:buBlip>
              <a:defRPr sz="3500">
                <a:solidFill>
                  <a:srgbClr val="FFFFFF"/>
                </a:solidFill>
                <a:effectLst/>
                <a:latin typeface="Times New Roman"/>
                <a:ea typeface="Times New Roman"/>
                <a:cs typeface="Times New Roman"/>
                <a:sym typeface="Times New Roman"/>
              </a:defRPr>
            </a:pPr>
            <a:r>
              <a:t>Favoriser l’interculturalité.</a:t>
            </a:r>
          </a:p>
        </p:txBody>
      </p:sp>
      <p:sp>
        <p:nvSpPr>
          <p:cNvPr id="135" name="Shape 135"/>
          <p:cNvSpPr/>
          <p:nvPr/>
        </p:nvSpPr>
        <p:spPr>
          <a:xfrm>
            <a:off x="9399854" y="9312300"/>
            <a:ext cx="3476092"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r>
              <a:t>Equipe de circonscription Blois 4</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34">
                                            <p:bg/>
                                          </p:spTgt>
                                        </p:tgtEl>
                                        <p:attrNameLst>
                                          <p:attrName>style.visibility</p:attrName>
                                        </p:attrNameLst>
                                      </p:cBhvr>
                                      <p:to>
                                        <p:strVal val="visible"/>
                                      </p:to>
                                    </p:set>
                                    <p:animEffect transition="in" filter="box(out)">
                                      <p:cBhvr>
                                        <p:cTn id="7" dur="1500"/>
                                        <p:tgtEl>
                                          <p:spTgt spid="134">
                                            <p:bg/>
                                          </p:spTgt>
                                        </p:tgtEl>
                                      </p:cBhvr>
                                    </p:animEffect>
                                  </p:childTnLst>
                                </p:cTn>
                              </p:par>
                              <p:par>
                                <p:cTn id="8" presetID="4" presetClass="entr" presetSubtype="32" fill="hold" grpId="1" nodeType="withEffect">
                                  <p:stCondLst>
                                    <p:cond delay="0"/>
                                  </p:stCondLst>
                                  <p:iterate>
                                    <p:tmAbs val="0"/>
                                  </p:iterate>
                                  <p:childTnLst>
                                    <p:set>
                                      <p:cBhvr>
                                        <p:cTn id="9" fill="hold"/>
                                        <p:tgtEl>
                                          <p:spTgt spid="134">
                                            <p:txEl>
                                              <p:pRg st="0" end="0"/>
                                            </p:txEl>
                                          </p:spTgt>
                                        </p:tgtEl>
                                        <p:attrNameLst>
                                          <p:attrName>style.visibility</p:attrName>
                                        </p:attrNameLst>
                                      </p:cBhvr>
                                      <p:to>
                                        <p:strVal val="visible"/>
                                      </p:to>
                                    </p:set>
                                    <p:animEffect transition="in" filter="box(out)">
                                      <p:cBhvr>
                                        <p:cTn id="10" dur="1500"/>
                                        <p:tgtEl>
                                          <p:spTgt spid="134">
                                            <p:txEl>
                                              <p:pRg st="0" end="0"/>
                                            </p:txEl>
                                          </p:spTgt>
                                        </p:tgtEl>
                                      </p:cBhvr>
                                    </p:animEffect>
                                  </p:childTnLst>
                                </p:cTn>
                              </p:par>
                            </p:childTnLst>
                          </p:cTn>
                        </p:par>
                        <p:par>
                          <p:cTn id="11" fill="hold">
                            <p:stCondLst>
                              <p:cond delay="1500"/>
                            </p:stCondLst>
                            <p:childTnLst>
                              <p:par>
                                <p:cTn id="12" presetID="4" presetClass="entr" presetSubtype="32" fill="hold" grpId="1" nodeType="afterEffect">
                                  <p:stCondLst>
                                    <p:cond delay="0"/>
                                  </p:stCondLst>
                                  <p:iterate>
                                    <p:tmAbs val="0"/>
                                  </p:iterate>
                                  <p:childTnLst>
                                    <p:set>
                                      <p:cBhvr>
                                        <p:cTn id="13" fill="hold"/>
                                        <p:tgtEl>
                                          <p:spTgt spid="134">
                                            <p:txEl>
                                              <p:pRg st="1" end="1"/>
                                            </p:txEl>
                                          </p:spTgt>
                                        </p:tgtEl>
                                        <p:attrNameLst>
                                          <p:attrName>style.visibility</p:attrName>
                                        </p:attrNameLst>
                                      </p:cBhvr>
                                      <p:to>
                                        <p:strVal val="visible"/>
                                      </p:to>
                                    </p:set>
                                    <p:animEffect transition="in" filter="box(out)">
                                      <p:cBhvr>
                                        <p:cTn id="14" dur="1500"/>
                                        <p:tgtEl>
                                          <p:spTgt spid="13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1" nodeType="clickEffect">
                                  <p:stCondLst>
                                    <p:cond delay="0"/>
                                  </p:stCondLst>
                                  <p:iterate>
                                    <p:tmAbs val="0"/>
                                  </p:iterate>
                                  <p:childTnLst>
                                    <p:set>
                                      <p:cBhvr>
                                        <p:cTn id="18" fill="hold"/>
                                        <p:tgtEl>
                                          <p:spTgt spid="134">
                                            <p:txEl>
                                              <p:pRg st="2" end="2"/>
                                            </p:txEl>
                                          </p:spTgt>
                                        </p:tgtEl>
                                        <p:attrNameLst>
                                          <p:attrName>style.visibility</p:attrName>
                                        </p:attrNameLst>
                                      </p:cBhvr>
                                      <p:to>
                                        <p:strVal val="visible"/>
                                      </p:to>
                                    </p:set>
                                    <p:animEffect transition="in" filter="box(out)">
                                      <p:cBhvr>
                                        <p:cTn id="19" dur="1500"/>
                                        <p:tgtEl>
                                          <p:spTgt spid="13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1" nodeType="clickEffect">
                                  <p:stCondLst>
                                    <p:cond delay="0"/>
                                  </p:stCondLst>
                                  <p:iterate>
                                    <p:tmAbs val="0"/>
                                  </p:iterate>
                                  <p:childTnLst>
                                    <p:set>
                                      <p:cBhvr>
                                        <p:cTn id="23" fill="hold"/>
                                        <p:tgtEl>
                                          <p:spTgt spid="134">
                                            <p:txEl>
                                              <p:pRg st="3" end="3"/>
                                            </p:txEl>
                                          </p:spTgt>
                                        </p:tgtEl>
                                        <p:attrNameLst>
                                          <p:attrName>style.visibility</p:attrName>
                                        </p:attrNameLst>
                                      </p:cBhvr>
                                      <p:to>
                                        <p:strVal val="visible"/>
                                      </p:to>
                                    </p:set>
                                    <p:animEffect transition="in" filter="box(out)">
                                      <p:cBhvr>
                                        <p:cTn id="24" dur="1500"/>
                                        <p:tgtEl>
                                          <p:spTgt spid="13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1" nodeType="clickEffect">
                                  <p:stCondLst>
                                    <p:cond delay="0"/>
                                  </p:stCondLst>
                                  <p:iterate>
                                    <p:tmAbs val="0"/>
                                  </p:iterate>
                                  <p:childTnLst>
                                    <p:set>
                                      <p:cBhvr>
                                        <p:cTn id="28" fill="hold"/>
                                        <p:tgtEl>
                                          <p:spTgt spid="134">
                                            <p:txEl>
                                              <p:pRg st="4" end="4"/>
                                            </p:txEl>
                                          </p:spTgt>
                                        </p:tgtEl>
                                        <p:attrNameLst>
                                          <p:attrName>style.visibility</p:attrName>
                                        </p:attrNameLst>
                                      </p:cBhvr>
                                      <p:to>
                                        <p:strVal val="visible"/>
                                      </p:to>
                                    </p:set>
                                    <p:animEffect transition="in" filter="box(out)">
                                      <p:cBhvr>
                                        <p:cTn id="29" dur="1500"/>
                                        <p:tgtEl>
                                          <p:spTgt spid="13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1" nodeType="clickEffect">
                                  <p:stCondLst>
                                    <p:cond delay="0"/>
                                  </p:stCondLst>
                                  <p:iterate>
                                    <p:tmAbs val="0"/>
                                  </p:iterate>
                                  <p:childTnLst>
                                    <p:set>
                                      <p:cBhvr>
                                        <p:cTn id="33" fill="hold"/>
                                        <p:tgtEl>
                                          <p:spTgt spid="134">
                                            <p:txEl>
                                              <p:pRg st="5" end="5"/>
                                            </p:txEl>
                                          </p:spTgt>
                                        </p:tgtEl>
                                        <p:attrNameLst>
                                          <p:attrName>style.visibility</p:attrName>
                                        </p:attrNameLst>
                                      </p:cBhvr>
                                      <p:to>
                                        <p:strVal val="visible"/>
                                      </p:to>
                                    </p:set>
                                    <p:animEffect transition="in" filter="box(out)">
                                      <p:cBhvr>
                                        <p:cTn id="34" dur="1500"/>
                                        <p:tgtEl>
                                          <p:spTgt spid="1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4182095" y="241299"/>
            <a:ext cx="4640611" cy="1586113"/>
          </a:xfrm>
          <a:prstGeom prst="rect">
            <a:avLst/>
          </a:prstGeom>
          <a:solidFill>
            <a:srgbClr val="97C9F4"/>
          </a:solidFill>
          <a:effectLst>
            <a:outerShdw blurRad="50800" dist="25400" dir="5400000" rotWithShape="0">
              <a:srgbClr val="000000">
                <a:alpha val="50000"/>
              </a:srgbClr>
            </a:outerShdw>
          </a:effectLst>
        </p:spPr>
        <p:txBody>
          <a:bodyPr/>
          <a:lstStyle>
            <a:lvl1pPr defTabSz="473201">
              <a:defRPr sz="5100" b="0">
                <a:effectLst>
                  <a:outerShdw blurRad="25400" dist="10287" dir="5400000" rotWithShape="0">
                    <a:srgbClr val="000000">
                      <a:alpha val="80000"/>
                    </a:srgbClr>
                  </a:outerShdw>
                </a:effectLst>
                <a:latin typeface="Helvetica Neue Medium"/>
                <a:ea typeface="Helvetica Neue Medium"/>
                <a:cs typeface="Helvetica Neue Medium"/>
                <a:sym typeface="Helvetica Neue Medium"/>
              </a:defRPr>
            </a:lvl1pPr>
          </a:lstStyle>
          <a:p>
            <a:r>
              <a:t>Un triple enjeu</a:t>
            </a:r>
          </a:p>
        </p:txBody>
      </p:sp>
      <p:sp>
        <p:nvSpPr>
          <p:cNvPr id="138" name="Shape 138"/>
          <p:cNvSpPr>
            <a:spLocks noGrp="1"/>
          </p:cNvSpPr>
          <p:nvPr>
            <p:ph type="body" sz="quarter" idx="1"/>
          </p:nvPr>
        </p:nvSpPr>
        <p:spPr>
          <a:xfrm>
            <a:off x="647699" y="2479128"/>
            <a:ext cx="3623223" cy="1586113"/>
          </a:xfrm>
          <a:prstGeom prst="rect">
            <a:avLst/>
          </a:prstGeom>
          <a:gradFill>
            <a:gsLst>
              <a:gs pos="0">
                <a:srgbClr val="97C9F4"/>
              </a:gs>
              <a:gs pos="100000">
                <a:srgbClr val="336AA7"/>
              </a:gs>
            </a:gsLst>
            <a:lin ang="5400000"/>
          </a:gradFill>
          <a:effectLst>
            <a:outerShdw blurRad="50800" dist="25400" dir="5400000" rotWithShape="0">
              <a:srgbClr val="000000">
                <a:alpha val="50000"/>
              </a:srgbClr>
            </a:outerShdw>
          </a:effectLst>
        </p:spPr>
        <p:txBody>
          <a:bodyPr/>
          <a:lstStyle>
            <a:lvl1pPr marL="0" indent="0" algn="ctr">
              <a:spcBef>
                <a:spcPts val="0"/>
              </a:spcBef>
              <a:buSzTx/>
              <a:buNone/>
              <a:defRPr sz="3000">
                <a:solidFill>
                  <a:srgbClr val="FFFFFF"/>
                </a:solidFill>
                <a:effectLst>
                  <a:outerShdw blurRad="12700" dist="12700" dir="5400000" rotWithShape="0">
                    <a:srgbClr val="FFFFFF">
                      <a:alpha val="25000"/>
                    </a:srgbClr>
                  </a:outerShdw>
                </a:effectLst>
              </a:defRPr>
            </a:lvl1pPr>
          </a:lstStyle>
          <a:p>
            <a:r>
              <a:t>Numérique</a:t>
            </a:r>
          </a:p>
        </p:txBody>
      </p:sp>
      <p:pic>
        <p:nvPicPr>
          <p:cNvPr id="139" name="image3.png"/>
          <p:cNvPicPr>
            <a:picLocks noChangeAspect="1"/>
          </p:cNvPicPr>
          <p:nvPr/>
        </p:nvPicPr>
        <p:blipFill>
          <a:blip r:embed="rId2">
            <a:extLst/>
          </a:blip>
          <a:stretch>
            <a:fillRect/>
          </a:stretch>
        </p:blipFill>
        <p:spPr>
          <a:xfrm>
            <a:off x="4639988" y="2428328"/>
            <a:ext cx="3724823" cy="1687713"/>
          </a:xfrm>
          <a:prstGeom prst="rect">
            <a:avLst/>
          </a:prstGeom>
          <a:ln w="12700">
            <a:miter lim="400000"/>
          </a:ln>
          <a:effectLst>
            <a:outerShdw blurRad="50800" dist="25400" dir="5400000" rotWithShape="0">
              <a:srgbClr val="000000">
                <a:alpha val="50000"/>
              </a:srgbClr>
            </a:outerShdw>
          </a:effectLst>
        </p:spPr>
      </p:pic>
      <p:pic>
        <p:nvPicPr>
          <p:cNvPr id="140" name="image4.png"/>
          <p:cNvPicPr>
            <a:picLocks noChangeAspect="1"/>
          </p:cNvPicPr>
          <p:nvPr/>
        </p:nvPicPr>
        <p:blipFill>
          <a:blip r:embed="rId3">
            <a:extLst/>
          </a:blip>
          <a:stretch>
            <a:fillRect/>
          </a:stretch>
        </p:blipFill>
        <p:spPr>
          <a:xfrm>
            <a:off x="8683079" y="2428328"/>
            <a:ext cx="3724823" cy="1687713"/>
          </a:xfrm>
          <a:prstGeom prst="rect">
            <a:avLst/>
          </a:prstGeom>
          <a:ln w="12700">
            <a:miter lim="400000"/>
          </a:ln>
          <a:effectLst>
            <a:outerShdw blurRad="50800" dist="25400" dir="5400000" rotWithShape="0">
              <a:srgbClr val="000000">
                <a:alpha val="50000"/>
              </a:srgbClr>
            </a:outerShdw>
          </a:effectLst>
        </p:spPr>
      </p:pic>
      <p:pic>
        <p:nvPicPr>
          <p:cNvPr id="141" name="image5.png"/>
          <p:cNvPicPr>
            <a:picLocks noChangeAspect="1"/>
          </p:cNvPicPr>
          <p:nvPr/>
        </p:nvPicPr>
        <p:blipFill>
          <a:blip r:embed="rId4">
            <a:extLst/>
          </a:blip>
          <a:stretch>
            <a:fillRect/>
          </a:stretch>
        </p:blipFill>
        <p:spPr>
          <a:xfrm>
            <a:off x="596900" y="4333328"/>
            <a:ext cx="3724822" cy="5038032"/>
          </a:xfrm>
          <a:prstGeom prst="rect">
            <a:avLst/>
          </a:prstGeom>
          <a:ln w="12700">
            <a:miter lim="400000"/>
          </a:ln>
          <a:effectLst>
            <a:outerShdw blurRad="50800" dist="25400" dir="5400000" rotWithShape="0">
              <a:srgbClr val="000000">
                <a:alpha val="50000"/>
              </a:srgbClr>
            </a:outerShdw>
          </a:effectLst>
        </p:spPr>
      </p:pic>
      <p:pic>
        <p:nvPicPr>
          <p:cNvPr id="142" name="image6.png"/>
          <p:cNvPicPr>
            <a:picLocks noChangeAspect="1"/>
          </p:cNvPicPr>
          <p:nvPr/>
        </p:nvPicPr>
        <p:blipFill>
          <a:blip r:embed="rId5">
            <a:extLst/>
          </a:blip>
          <a:stretch>
            <a:fillRect/>
          </a:stretch>
        </p:blipFill>
        <p:spPr>
          <a:xfrm>
            <a:off x="4639988" y="4333328"/>
            <a:ext cx="3724823" cy="5038032"/>
          </a:xfrm>
          <a:prstGeom prst="rect">
            <a:avLst/>
          </a:prstGeom>
          <a:ln w="12700">
            <a:miter lim="400000"/>
          </a:ln>
          <a:effectLst>
            <a:outerShdw blurRad="50800" dist="25400" dir="5400000" rotWithShape="0">
              <a:srgbClr val="000000">
                <a:alpha val="50000"/>
              </a:srgbClr>
            </a:outerShdw>
          </a:effectLst>
        </p:spPr>
      </p:pic>
      <p:pic>
        <p:nvPicPr>
          <p:cNvPr id="143" name="image7.png"/>
          <p:cNvPicPr>
            <a:picLocks noChangeAspect="1"/>
          </p:cNvPicPr>
          <p:nvPr/>
        </p:nvPicPr>
        <p:blipFill>
          <a:blip r:embed="rId6">
            <a:extLst/>
          </a:blip>
          <a:stretch>
            <a:fillRect/>
          </a:stretch>
        </p:blipFill>
        <p:spPr>
          <a:xfrm>
            <a:off x="8683079" y="4333328"/>
            <a:ext cx="3724823" cy="5038033"/>
          </a:xfrm>
          <a:prstGeom prst="rect">
            <a:avLst/>
          </a:prstGeom>
          <a:ln w="12700">
            <a:miter lim="400000"/>
          </a:ln>
          <a:effectLst>
            <a:outerShdw blurRad="50800" dist="25400" dir="5400000" rotWithShape="0">
              <a:srgbClr val="000000">
                <a:alpha val="50000"/>
              </a:srgbClr>
            </a:outerShdw>
          </a:effectLst>
        </p:spPr>
      </p:pic>
      <p:sp>
        <p:nvSpPr>
          <p:cNvPr id="144" name="Shape 144"/>
          <p:cNvSpPr/>
          <p:nvPr/>
        </p:nvSpPr>
        <p:spPr>
          <a:xfrm>
            <a:off x="9399854" y="9312300"/>
            <a:ext cx="3476092"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r>
              <a:t>Equipe de circonscription Blois 4</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138"/>
                                        </p:tgtEl>
                                        <p:attrNameLst>
                                          <p:attrName>style.visibility</p:attrName>
                                        </p:attrNameLst>
                                      </p:cBhvr>
                                      <p:to>
                                        <p:strVal val="visible"/>
                                      </p:to>
                                    </p:set>
                                    <p:anim calcmode="lin" valueType="num">
                                      <p:cBhvr>
                                        <p:cTn id="7" dur="1000" fill="hold"/>
                                        <p:tgtEl>
                                          <p:spTgt spid="138"/>
                                        </p:tgtEl>
                                        <p:attrNameLst>
                                          <p:attrName>ppt_w</p:attrName>
                                        </p:attrNameLst>
                                      </p:cBhvr>
                                      <p:tavLst>
                                        <p:tav tm="0">
                                          <p:val>
                                            <p:fltVal val="0"/>
                                          </p:val>
                                        </p:tav>
                                        <p:tav tm="100000">
                                          <p:val>
                                            <p:strVal val="#ppt_w"/>
                                          </p:val>
                                        </p:tav>
                                      </p:tavLst>
                                    </p:anim>
                                    <p:anim calcmode="lin" valueType="num">
                                      <p:cBhvr>
                                        <p:cTn id="8" dur="1000" fill="hold"/>
                                        <p:tgtEl>
                                          <p:spTgt spid="138"/>
                                        </p:tgtEl>
                                        <p:attrNameLst>
                                          <p:attrName>ppt_h</p:attrName>
                                        </p:attrNameLst>
                                      </p:cBhvr>
                                      <p:tavLst>
                                        <p:tav tm="0">
                                          <p:val>
                                            <p:fltVal val="0"/>
                                          </p:val>
                                        </p:tav>
                                        <p:tav tm="100000">
                                          <p:val>
                                            <p:strVal val="#ppt_h"/>
                                          </p:val>
                                        </p:tav>
                                      </p:tavLst>
                                    </p:anim>
                                    <p:anim calcmode="lin" valueType="num">
                                      <p:cBhvr>
                                        <p:cTn id="9" dur="1000" fill="hold"/>
                                        <p:tgtEl>
                                          <p:spTgt spid="1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fill="hold" grpId="2" nodeType="clickEffect">
                                  <p:stCondLst>
                                    <p:cond delay="0"/>
                                  </p:stCondLst>
                                  <p:iterate>
                                    <p:tmAbs val="0"/>
                                  </p:iterate>
                                  <p:childTnLst>
                                    <p:set>
                                      <p:cBhvr>
                                        <p:cTn id="14" fill="hold"/>
                                        <p:tgtEl>
                                          <p:spTgt spid="141"/>
                                        </p:tgtEl>
                                        <p:attrNameLst>
                                          <p:attrName>style.visibility</p:attrName>
                                        </p:attrNameLst>
                                      </p:cBhvr>
                                      <p:to>
                                        <p:strVal val="visible"/>
                                      </p:to>
                                    </p:set>
                                    <p:animEffect transition="in" filter="dissolve">
                                      <p:cBhvr>
                                        <p:cTn id="15" dur="3000"/>
                                        <p:tgtEl>
                                          <p:spTgt spid="141"/>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9" fill="hold" grpId="3" nodeType="clickEffect">
                                  <p:stCondLst>
                                    <p:cond delay="0"/>
                                  </p:stCondLst>
                                  <p:iterate>
                                    <p:tmAbs val="0"/>
                                  </p:iterate>
                                  <p:childTnLst>
                                    <p:set>
                                      <p:cBhvr>
                                        <p:cTn id="19" fill="hold"/>
                                        <p:tgtEl>
                                          <p:spTgt spid="139"/>
                                        </p:tgtEl>
                                        <p:attrNameLst>
                                          <p:attrName>style.visibility</p:attrName>
                                        </p:attrNameLst>
                                      </p:cBhvr>
                                      <p:to>
                                        <p:strVal val="visible"/>
                                      </p:to>
                                    </p:set>
                                    <p:anim calcmode="lin" valueType="num">
                                      <p:cBhvr>
                                        <p:cTn id="20" dur="1000" fill="hold"/>
                                        <p:tgtEl>
                                          <p:spTgt spid="139"/>
                                        </p:tgtEl>
                                        <p:attrNameLst>
                                          <p:attrName>ppt_w</p:attrName>
                                        </p:attrNameLst>
                                      </p:cBhvr>
                                      <p:tavLst>
                                        <p:tav tm="0">
                                          <p:val>
                                            <p:fltVal val="0"/>
                                          </p:val>
                                        </p:tav>
                                        <p:tav tm="100000">
                                          <p:val>
                                            <p:strVal val="#ppt_w"/>
                                          </p:val>
                                        </p:tav>
                                      </p:tavLst>
                                    </p:anim>
                                    <p:anim calcmode="lin" valueType="num">
                                      <p:cBhvr>
                                        <p:cTn id="21" dur="1000" fill="hold"/>
                                        <p:tgtEl>
                                          <p:spTgt spid="139"/>
                                        </p:tgtEl>
                                        <p:attrNameLst>
                                          <p:attrName>ppt_h</p:attrName>
                                        </p:attrNameLst>
                                      </p:cBhvr>
                                      <p:tavLst>
                                        <p:tav tm="0">
                                          <p:val>
                                            <p:fltVal val="0"/>
                                          </p:val>
                                        </p:tav>
                                        <p:tav tm="100000">
                                          <p:val>
                                            <p:strVal val="#ppt_h"/>
                                          </p:val>
                                        </p:tav>
                                      </p:tavLst>
                                    </p:anim>
                                    <p:anim calcmode="lin" valueType="num">
                                      <p:cBhvr>
                                        <p:cTn id="22" dur="1000" fill="hold"/>
                                        <p:tgtEl>
                                          <p:spTgt spid="13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4" nodeType="clickEffect">
                                  <p:stCondLst>
                                    <p:cond delay="0"/>
                                  </p:stCondLst>
                                  <p:iterate>
                                    <p:tmAbs val="0"/>
                                  </p:iterate>
                                  <p:childTnLst>
                                    <p:set>
                                      <p:cBhvr>
                                        <p:cTn id="27" fill="hold"/>
                                        <p:tgtEl>
                                          <p:spTgt spid="142"/>
                                        </p:tgtEl>
                                        <p:attrNameLst>
                                          <p:attrName>style.visibility</p:attrName>
                                        </p:attrNameLst>
                                      </p:cBhvr>
                                      <p:to>
                                        <p:strVal val="visible"/>
                                      </p:to>
                                    </p:set>
                                    <p:animEffect transition="in" filter="box(out)">
                                      <p:cBhvr>
                                        <p:cTn id="28" dur="2500"/>
                                        <p:tgtEl>
                                          <p:spTgt spid="142"/>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9" fill="hold" grpId="5" nodeType="clickEffect">
                                  <p:stCondLst>
                                    <p:cond delay="0"/>
                                  </p:stCondLst>
                                  <p:iterate>
                                    <p:tmAbs val="0"/>
                                  </p:iterate>
                                  <p:childTnLst>
                                    <p:set>
                                      <p:cBhvr>
                                        <p:cTn id="32" fill="hold"/>
                                        <p:tgtEl>
                                          <p:spTgt spid="140"/>
                                        </p:tgtEl>
                                        <p:attrNameLst>
                                          <p:attrName>style.visibility</p:attrName>
                                        </p:attrNameLst>
                                      </p:cBhvr>
                                      <p:to>
                                        <p:strVal val="visible"/>
                                      </p:to>
                                    </p:set>
                                    <p:anim calcmode="lin" valueType="num">
                                      <p:cBhvr>
                                        <p:cTn id="33" dur="1000" fill="hold"/>
                                        <p:tgtEl>
                                          <p:spTgt spid="140"/>
                                        </p:tgtEl>
                                        <p:attrNameLst>
                                          <p:attrName>ppt_w</p:attrName>
                                        </p:attrNameLst>
                                      </p:cBhvr>
                                      <p:tavLst>
                                        <p:tav tm="0">
                                          <p:val>
                                            <p:fltVal val="0"/>
                                          </p:val>
                                        </p:tav>
                                        <p:tav tm="100000">
                                          <p:val>
                                            <p:strVal val="#ppt_w"/>
                                          </p:val>
                                        </p:tav>
                                      </p:tavLst>
                                    </p:anim>
                                    <p:anim calcmode="lin" valueType="num">
                                      <p:cBhvr>
                                        <p:cTn id="34" dur="1000" fill="hold"/>
                                        <p:tgtEl>
                                          <p:spTgt spid="140"/>
                                        </p:tgtEl>
                                        <p:attrNameLst>
                                          <p:attrName>ppt_h</p:attrName>
                                        </p:attrNameLst>
                                      </p:cBhvr>
                                      <p:tavLst>
                                        <p:tav tm="0">
                                          <p:val>
                                            <p:fltVal val="0"/>
                                          </p:val>
                                        </p:tav>
                                        <p:tav tm="100000">
                                          <p:val>
                                            <p:strVal val="#ppt_h"/>
                                          </p:val>
                                        </p:tav>
                                      </p:tavLst>
                                    </p:anim>
                                    <p:anim calcmode="lin" valueType="num">
                                      <p:cBhvr>
                                        <p:cTn id="35" dur="1000" fill="hold"/>
                                        <p:tgtEl>
                                          <p:spTgt spid="140"/>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6" nodeType="clickEffect">
                                  <p:stCondLst>
                                    <p:cond delay="0"/>
                                  </p:stCondLst>
                                  <p:iterate>
                                    <p:tmAbs val="0"/>
                                  </p:iterate>
                                  <p:childTnLst>
                                    <p:set>
                                      <p:cBhvr>
                                        <p:cTn id="40" fill="hold"/>
                                        <p:tgtEl>
                                          <p:spTgt spid="143"/>
                                        </p:tgtEl>
                                        <p:attrNameLst>
                                          <p:attrName>style.visibility</p:attrName>
                                        </p:attrNameLst>
                                      </p:cBhvr>
                                      <p:to>
                                        <p:strVal val="visible"/>
                                      </p:to>
                                    </p:set>
                                    <p:anim calcmode="lin" valueType="num">
                                      <p:cBhvr>
                                        <p:cTn id="41" dur="1000" fill="hold"/>
                                        <p:tgtEl>
                                          <p:spTgt spid="143"/>
                                        </p:tgtEl>
                                        <p:attrNameLst>
                                          <p:attrName>ppt_x</p:attrName>
                                        </p:attrNameLst>
                                      </p:cBhvr>
                                      <p:tavLst>
                                        <p:tav tm="0">
                                          <p:val>
                                            <p:strVal val="0-#ppt_w/2"/>
                                          </p:val>
                                        </p:tav>
                                        <p:tav tm="100000">
                                          <p:val>
                                            <p:strVal val="#ppt_x"/>
                                          </p:val>
                                        </p:tav>
                                      </p:tavLst>
                                    </p:anim>
                                    <p:anim calcmode="lin" valueType="num">
                                      <p:cBhvr>
                                        <p:cTn id="42"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1" animBg="1" advAuto="0"/>
      <p:bldP spid="139" grpId="3" animBg="1" advAuto="0"/>
      <p:bldP spid="140" grpId="5" animBg="1" advAuto="0"/>
      <p:bldP spid="141" grpId="2" animBg="1" advAuto="0"/>
      <p:bldP spid="142" grpId="4" animBg="1" advAuto="0"/>
      <p:bldP spid="143" grpId="6"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4182095" y="241299"/>
            <a:ext cx="4640611" cy="1586113"/>
          </a:xfrm>
          <a:prstGeom prst="rect">
            <a:avLst/>
          </a:prstGeom>
          <a:solidFill>
            <a:srgbClr val="F5B6F7"/>
          </a:solidFill>
          <a:effectLst>
            <a:outerShdw blurRad="50800" dist="25400" dir="5400000" rotWithShape="0">
              <a:srgbClr val="000000">
                <a:alpha val="50000"/>
              </a:srgbClr>
            </a:outerShdw>
          </a:effectLst>
        </p:spPr>
        <p:txBody>
          <a:bodyPr/>
          <a:lstStyle>
            <a:lvl1pPr defTabSz="414780">
              <a:defRPr sz="4500" b="0">
                <a:effectLst>
                  <a:outerShdw blurRad="25400" dist="9017" dir="5400000" rotWithShape="0">
                    <a:srgbClr val="000000">
                      <a:alpha val="80000"/>
                    </a:srgbClr>
                  </a:outerShdw>
                </a:effectLst>
                <a:latin typeface="Helvetica Neue Medium"/>
                <a:ea typeface="Helvetica Neue Medium"/>
                <a:cs typeface="Helvetica Neue Medium"/>
                <a:sym typeface="Helvetica Neue Medium"/>
              </a:defRPr>
            </a:lvl1pPr>
          </a:lstStyle>
          <a:p>
            <a:r>
              <a:t>Modalités de mise en oeuvre</a:t>
            </a:r>
          </a:p>
        </p:txBody>
      </p:sp>
      <p:sp>
        <p:nvSpPr>
          <p:cNvPr id="147" name="Shape 147"/>
          <p:cNvSpPr>
            <a:spLocks noGrp="1"/>
          </p:cNvSpPr>
          <p:nvPr>
            <p:ph type="body" idx="1"/>
          </p:nvPr>
        </p:nvSpPr>
        <p:spPr>
          <a:prstGeom prst="rect">
            <a:avLst/>
          </a:prstGeom>
        </p:spPr>
        <p:txBody>
          <a:bodyPr/>
          <a:lstStyle/>
          <a:p>
            <a:pPr marL="286869" indent="-286869" algn="just" defTabSz="457200">
              <a:spcBef>
                <a:spcPts val="500"/>
              </a:spcBef>
              <a:buSzPct val="28000"/>
              <a:buBlip>
                <a:blip r:embed="rId2"/>
              </a:buBlip>
              <a:defRPr sz="2400" b="1" u="sng">
                <a:solidFill>
                  <a:srgbClr val="FFFFFF"/>
                </a:solidFill>
                <a:effectLst/>
                <a:latin typeface="+mj-lt"/>
                <a:ea typeface="+mj-ea"/>
                <a:cs typeface="+mj-cs"/>
                <a:sym typeface="Helvetica Neue"/>
              </a:defRPr>
            </a:pPr>
            <a:r>
              <a:t>Septembre 2016 </a:t>
            </a:r>
            <a:r>
              <a:rPr b="0" u="none"/>
              <a:t>:   Présentation du projet. Réunion des enseignants et des représentants des associations concernées. Visionnement du film « Espaces » ; analyse du film puis réflexion  sur les pistes de travail envisagées.</a:t>
            </a:r>
          </a:p>
          <a:p>
            <a:pPr marL="286869" indent="-286869" algn="just" defTabSz="457200">
              <a:spcBef>
                <a:spcPts val="500"/>
              </a:spcBef>
              <a:buSzPct val="28000"/>
              <a:buBlip>
                <a:blip r:embed="rId2"/>
              </a:buBlip>
              <a:defRPr sz="2400" b="1" u="sng">
                <a:solidFill>
                  <a:srgbClr val="FFFFFF"/>
                </a:solidFill>
                <a:effectLst/>
                <a:latin typeface="+mj-lt"/>
                <a:ea typeface="+mj-ea"/>
                <a:cs typeface="+mj-cs"/>
                <a:sym typeface="Helvetica Neue"/>
              </a:defRPr>
            </a:pPr>
            <a:r>
              <a:t>Octobre- novembre</a:t>
            </a:r>
            <a:r>
              <a:rPr b="0" u="none"/>
              <a:t> : visionnement du film dans les classes concernées avec médiation par Ciné fil/CPD arts plastiques. Des projections inter classes sont envisagées (notamment CM2/6</a:t>
            </a:r>
            <a:r>
              <a:rPr b="0" u="none" baseline="31999"/>
              <a:t>ème) </a:t>
            </a:r>
            <a:r>
              <a:rPr b="0" u="none"/>
              <a:t>de manière à favoriser des dynamiques inter classes, inter écoles et inter degrés. Elaboration de projets.</a:t>
            </a:r>
          </a:p>
          <a:p>
            <a:pPr marL="286869" indent="-286869" algn="just" defTabSz="457200">
              <a:spcBef>
                <a:spcPts val="500"/>
              </a:spcBef>
              <a:buSzPct val="28000"/>
              <a:buBlip>
                <a:blip r:embed="rId2"/>
              </a:buBlip>
              <a:defRPr sz="2400" b="1" u="sng">
                <a:solidFill>
                  <a:srgbClr val="FFFFFF"/>
                </a:solidFill>
                <a:effectLst/>
                <a:latin typeface="+mj-lt"/>
                <a:ea typeface="+mj-ea"/>
                <a:cs typeface="+mj-cs"/>
                <a:sym typeface="Helvetica Neue"/>
              </a:defRPr>
            </a:pPr>
            <a:r>
              <a:t>Décembre-janvier-février</a:t>
            </a:r>
            <a:r>
              <a:rPr b="0" u="none"/>
              <a:t> : mise en oeuvre des différents projets; réaménagements des cours d’écoles, réalisation de films, enquêtes, écriture de poèmes, lecture d’ouvrages de littérature jeunesse, organisation de débats, création de saynètes, création d’une fresque… Possibilité pour certaines classes de s’inscrire au concours des « Olympes de la parole » organisé par le MEN.</a:t>
            </a:r>
          </a:p>
          <a:p>
            <a:pPr marL="286869" indent="-286869" algn="just" defTabSz="457200">
              <a:spcBef>
                <a:spcPts val="500"/>
              </a:spcBef>
              <a:buSzPct val="28000"/>
              <a:buBlip>
                <a:blip r:embed="rId2"/>
              </a:buBlip>
              <a:defRPr sz="2400" b="1" u="sng">
                <a:solidFill>
                  <a:srgbClr val="FFFFFF"/>
                </a:solidFill>
                <a:effectLst/>
                <a:latin typeface="+mj-lt"/>
                <a:ea typeface="+mj-ea"/>
                <a:cs typeface="+mj-cs"/>
                <a:sym typeface="Helvetica Neue"/>
              </a:defRPr>
            </a:pPr>
            <a:r>
              <a:t>Mars </a:t>
            </a:r>
            <a:r>
              <a:rPr b="0" u="none"/>
              <a:t>: participation à la semaine « Elles »/exposition des réalisations/visionnement de films réalisés aux Lobis…</a:t>
            </a:r>
          </a:p>
        </p:txBody>
      </p:sp>
      <p:sp>
        <p:nvSpPr>
          <p:cNvPr id="148" name="Shape 148"/>
          <p:cNvSpPr/>
          <p:nvPr/>
        </p:nvSpPr>
        <p:spPr>
          <a:xfrm>
            <a:off x="9399854" y="9312300"/>
            <a:ext cx="3476092"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r>
              <a:t>Equipe de circonscription Blois 4</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7">
                                            <p:bg/>
                                          </p:spTgt>
                                        </p:tgtEl>
                                        <p:attrNameLst>
                                          <p:attrName>style.visibility</p:attrName>
                                        </p:attrNameLst>
                                      </p:cBhvr>
                                      <p:to>
                                        <p:strVal val="visible"/>
                                      </p:to>
                                    </p:set>
                                    <p:animEffect transition="in" filter="dissolve">
                                      <p:cBhvr>
                                        <p:cTn id="7" dur="1000"/>
                                        <p:tgtEl>
                                          <p:spTgt spid="147">
                                            <p:bg/>
                                          </p:spTgt>
                                        </p:tgtEl>
                                      </p:cBhvr>
                                    </p:animEffect>
                                  </p:childTnLst>
                                </p:cTn>
                              </p:par>
                              <p:par>
                                <p:cTn id="8" presetID="9" presetClass="entr" presetSubtype="0" fill="hold" grpId="1" nodeType="withEffect">
                                  <p:stCondLst>
                                    <p:cond delay="0"/>
                                  </p:stCondLst>
                                  <p:iterate>
                                    <p:tmAbs val="0"/>
                                  </p:iterate>
                                  <p:childTnLst>
                                    <p:set>
                                      <p:cBhvr>
                                        <p:cTn id="9" fill="hold"/>
                                        <p:tgtEl>
                                          <p:spTgt spid="147">
                                            <p:txEl>
                                              <p:pRg st="0" end="0"/>
                                            </p:txEl>
                                          </p:spTgt>
                                        </p:tgtEl>
                                        <p:attrNameLst>
                                          <p:attrName>style.visibility</p:attrName>
                                        </p:attrNameLst>
                                      </p:cBhvr>
                                      <p:to>
                                        <p:strVal val="visible"/>
                                      </p:to>
                                    </p:set>
                                    <p:animEffect transition="in" filter="dissolve">
                                      <p:cBhvr>
                                        <p:cTn id="10" dur="1000"/>
                                        <p:tgtEl>
                                          <p:spTgt spid="147">
                                            <p:txEl>
                                              <p:pRg st="0" end="0"/>
                                            </p:txEl>
                                          </p:spTgt>
                                        </p:tgtEl>
                                      </p:cBhvr>
                                    </p:animEffect>
                                  </p:childTnLst>
                                </p:cTn>
                              </p:par>
                            </p:childTnLst>
                          </p:cTn>
                        </p:par>
                        <p:par>
                          <p:cTn id="11" fill="hold">
                            <p:stCondLst>
                              <p:cond delay="1000"/>
                            </p:stCondLst>
                            <p:childTnLst>
                              <p:par>
                                <p:cTn id="12" presetID="9" presetClass="entr" fill="hold" grpId="1" nodeType="afterEffect">
                                  <p:stCondLst>
                                    <p:cond delay="0"/>
                                  </p:stCondLst>
                                  <p:iterate>
                                    <p:tmAbs val="0"/>
                                  </p:iterate>
                                  <p:childTnLst>
                                    <p:set>
                                      <p:cBhvr>
                                        <p:cTn id="13" fill="hold"/>
                                        <p:tgtEl>
                                          <p:spTgt spid="147">
                                            <p:txEl>
                                              <p:pRg st="1" end="1"/>
                                            </p:txEl>
                                          </p:spTgt>
                                        </p:tgtEl>
                                        <p:attrNameLst>
                                          <p:attrName>style.visibility</p:attrName>
                                        </p:attrNameLst>
                                      </p:cBhvr>
                                      <p:to>
                                        <p:strVal val="visible"/>
                                      </p:to>
                                    </p:set>
                                    <p:animEffect transition="in" filter="dissolve">
                                      <p:cBhvr>
                                        <p:cTn id="14" dur="1000"/>
                                        <p:tgtEl>
                                          <p:spTgt spid="14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1" nodeType="clickEffect">
                                  <p:stCondLst>
                                    <p:cond delay="0"/>
                                  </p:stCondLst>
                                  <p:iterate>
                                    <p:tmAbs val="0"/>
                                  </p:iterate>
                                  <p:childTnLst>
                                    <p:set>
                                      <p:cBhvr>
                                        <p:cTn id="18" fill="hold"/>
                                        <p:tgtEl>
                                          <p:spTgt spid="147">
                                            <p:txEl>
                                              <p:pRg st="2" end="2"/>
                                            </p:txEl>
                                          </p:spTgt>
                                        </p:tgtEl>
                                        <p:attrNameLst>
                                          <p:attrName>style.visibility</p:attrName>
                                        </p:attrNameLst>
                                      </p:cBhvr>
                                      <p:to>
                                        <p:strVal val="visible"/>
                                      </p:to>
                                    </p:set>
                                    <p:animEffect transition="in" filter="dissolve">
                                      <p:cBhvr>
                                        <p:cTn id="19" dur="1000"/>
                                        <p:tgtEl>
                                          <p:spTgt spid="14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1" nodeType="clickEffect">
                                  <p:stCondLst>
                                    <p:cond delay="0"/>
                                  </p:stCondLst>
                                  <p:iterate>
                                    <p:tmAbs val="0"/>
                                  </p:iterate>
                                  <p:childTnLst>
                                    <p:set>
                                      <p:cBhvr>
                                        <p:cTn id="23" fill="hold"/>
                                        <p:tgtEl>
                                          <p:spTgt spid="147">
                                            <p:txEl>
                                              <p:pRg st="3" end="3"/>
                                            </p:txEl>
                                          </p:spTgt>
                                        </p:tgtEl>
                                        <p:attrNameLst>
                                          <p:attrName>style.visibility</p:attrName>
                                        </p:attrNameLst>
                                      </p:cBhvr>
                                      <p:to>
                                        <p:strVal val="visible"/>
                                      </p:to>
                                    </p:set>
                                    <p:animEffect transition="in" filter="dissolve">
                                      <p:cBhvr>
                                        <p:cTn id="24" dur="1000"/>
                                        <p:tgtEl>
                                          <p:spTgt spid="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4182095" y="241299"/>
            <a:ext cx="4640611" cy="1586113"/>
          </a:xfrm>
          <a:prstGeom prst="rect">
            <a:avLst/>
          </a:prstGeom>
          <a:solidFill>
            <a:srgbClr val="8EF4EF"/>
          </a:solidFill>
          <a:effectLst>
            <a:outerShdw blurRad="50800" dist="25400" dir="5400000" rotWithShape="0">
              <a:srgbClr val="000000">
                <a:alpha val="50000"/>
              </a:srgbClr>
            </a:outerShdw>
          </a:effectLst>
        </p:spPr>
        <p:txBody>
          <a:bodyPr/>
          <a:lstStyle>
            <a:lvl1pPr defTabSz="443991">
              <a:defRPr sz="4800" b="0">
                <a:effectLst>
                  <a:outerShdw blurRad="25400" dist="9652" dir="5400000" rotWithShape="0">
                    <a:srgbClr val="000000">
                      <a:alpha val="80000"/>
                    </a:srgbClr>
                  </a:outerShdw>
                </a:effectLst>
                <a:latin typeface="Helvetica Neue Medium"/>
                <a:ea typeface="Helvetica Neue Medium"/>
                <a:cs typeface="Helvetica Neue Medium"/>
                <a:sym typeface="Helvetica Neue Medium"/>
              </a:defRPr>
            </a:lvl1pPr>
          </a:lstStyle>
          <a:p>
            <a:r>
              <a:t>Les partenaires</a:t>
            </a:r>
          </a:p>
        </p:txBody>
      </p:sp>
      <p:sp>
        <p:nvSpPr>
          <p:cNvPr id="151" name="Shape 151"/>
          <p:cNvSpPr>
            <a:spLocks noGrp="1"/>
          </p:cNvSpPr>
          <p:nvPr>
            <p:ph type="body" idx="1"/>
          </p:nvPr>
        </p:nvSpPr>
        <p:spPr>
          <a:xfrm>
            <a:off x="762000" y="2870200"/>
            <a:ext cx="11480800" cy="6362700"/>
          </a:xfrm>
          <a:prstGeom prst="rect">
            <a:avLst/>
          </a:prstGeom>
        </p:spPr>
        <p:txBody>
          <a:bodyPr/>
          <a:lstStyle/>
          <a:p>
            <a:pPr marL="298822" indent="-298822" algn="just" defTabSz="457200">
              <a:lnSpc>
                <a:spcPct val="115000"/>
              </a:lnSpc>
              <a:spcBef>
                <a:spcPts val="1000"/>
              </a:spcBef>
              <a:buSzPct val="28000"/>
              <a:buBlip>
                <a:blip r:embed="rId2"/>
              </a:buBlip>
              <a:defRPr sz="3500" b="1" u="sng">
                <a:solidFill>
                  <a:srgbClr val="FFFFFF"/>
                </a:solidFill>
                <a:effectLst/>
                <a:latin typeface="Times New Roman"/>
                <a:ea typeface="Times New Roman"/>
                <a:cs typeface="Times New Roman"/>
                <a:sym typeface="Times New Roman"/>
              </a:defRPr>
            </a:pPr>
            <a:r>
              <a:t>Association Ciné fil</a:t>
            </a:r>
            <a:r>
              <a:rPr b="0" u="none"/>
              <a:t> : médiation autour du film « Espaces ».</a:t>
            </a:r>
          </a:p>
          <a:p>
            <a:pPr marL="298822" indent="-298822" algn="just" defTabSz="457200">
              <a:lnSpc>
                <a:spcPct val="115000"/>
              </a:lnSpc>
              <a:spcBef>
                <a:spcPts val="1000"/>
              </a:spcBef>
              <a:buSzPct val="28000"/>
              <a:buBlip>
                <a:blip r:embed="rId2"/>
              </a:buBlip>
              <a:defRPr sz="3500" b="1" u="sng">
                <a:solidFill>
                  <a:srgbClr val="FFFFFF"/>
                </a:solidFill>
                <a:effectLst/>
                <a:latin typeface="Times New Roman"/>
                <a:ea typeface="Times New Roman"/>
                <a:cs typeface="Times New Roman"/>
                <a:sym typeface="Times New Roman"/>
              </a:defRPr>
            </a:pPr>
            <a:r>
              <a:t>Radio ZEF</a:t>
            </a:r>
            <a:r>
              <a:rPr b="0" u="none"/>
              <a:t> : Réalisation de plusieurs émissions autour du thème, diffusées lors de la semaine « ELLES ».</a:t>
            </a:r>
          </a:p>
          <a:p>
            <a:pPr marL="298822" indent="-298822" algn="just" defTabSz="457200">
              <a:lnSpc>
                <a:spcPct val="115000"/>
              </a:lnSpc>
              <a:spcBef>
                <a:spcPts val="1000"/>
              </a:spcBef>
              <a:buSzPct val="28000"/>
              <a:buBlip>
                <a:blip r:embed="rId2"/>
              </a:buBlip>
              <a:defRPr sz="3500" b="1" u="sng">
                <a:solidFill>
                  <a:srgbClr val="FFFFFF"/>
                </a:solidFill>
                <a:effectLst/>
                <a:latin typeface="Times New Roman"/>
                <a:ea typeface="Times New Roman"/>
                <a:cs typeface="Times New Roman"/>
                <a:sym typeface="Times New Roman"/>
              </a:defRPr>
            </a:pPr>
            <a:r>
              <a:t>La ville de Blois</a:t>
            </a:r>
            <a:r>
              <a:rPr b="0" u="none"/>
              <a:t> : intervention dans les écoles de la déléguée aux droits des femmes, participation à la semaine « ELLES ».</a:t>
            </a:r>
          </a:p>
          <a:p>
            <a:pPr marL="298822" indent="-298822" algn="just" defTabSz="457200">
              <a:lnSpc>
                <a:spcPct val="115000"/>
              </a:lnSpc>
              <a:spcBef>
                <a:spcPts val="1000"/>
              </a:spcBef>
              <a:buSzPct val="28000"/>
              <a:buBlip>
                <a:blip r:embed="rId2"/>
              </a:buBlip>
              <a:defRPr sz="3500" b="1" u="sng">
                <a:solidFill>
                  <a:srgbClr val="FFFFFF"/>
                </a:solidFill>
                <a:effectLst/>
                <a:latin typeface="Times New Roman"/>
                <a:ea typeface="Times New Roman"/>
                <a:cs typeface="Times New Roman"/>
                <a:sym typeface="Times New Roman"/>
              </a:defRPr>
            </a:pPr>
            <a:r>
              <a:t>Association La caverne</a:t>
            </a:r>
            <a:r>
              <a:rPr b="0" u="none"/>
              <a:t> : Intervention de graffeuses.</a:t>
            </a:r>
          </a:p>
          <a:p>
            <a:pPr marL="298822" indent="-298822" algn="just" defTabSz="457200">
              <a:lnSpc>
                <a:spcPct val="115000"/>
              </a:lnSpc>
              <a:spcBef>
                <a:spcPts val="1000"/>
              </a:spcBef>
              <a:buSzPct val="28000"/>
              <a:buBlip>
                <a:blip r:embed="rId2"/>
              </a:buBlip>
              <a:defRPr sz="3500" b="1" u="sng">
                <a:solidFill>
                  <a:srgbClr val="FFFFFF"/>
                </a:solidFill>
                <a:effectLst/>
                <a:latin typeface="Times New Roman"/>
                <a:ea typeface="Times New Roman"/>
                <a:cs typeface="Times New Roman"/>
                <a:sym typeface="Times New Roman"/>
              </a:defRPr>
            </a:pPr>
            <a:r>
              <a:t>CANOPE</a:t>
            </a:r>
            <a:r>
              <a:rPr b="0" u="none"/>
              <a:t> : Prêt de matériel.</a:t>
            </a:r>
          </a:p>
        </p:txBody>
      </p:sp>
      <p:pic>
        <p:nvPicPr>
          <p:cNvPr id="152" name="image3.tif"/>
          <p:cNvPicPr>
            <a:picLocks noChangeAspect="1"/>
          </p:cNvPicPr>
          <p:nvPr/>
        </p:nvPicPr>
        <p:blipFill>
          <a:blip r:embed="rId3">
            <a:extLst/>
          </a:blip>
          <a:stretch>
            <a:fillRect/>
          </a:stretch>
        </p:blipFill>
        <p:spPr>
          <a:xfrm>
            <a:off x="10124330" y="266451"/>
            <a:ext cx="1535809" cy="1535809"/>
          </a:xfrm>
          <a:prstGeom prst="rect">
            <a:avLst/>
          </a:prstGeom>
          <a:ln w="12700">
            <a:miter lim="400000"/>
          </a:ln>
          <a:effectLst>
            <a:reflection stA="50000" endPos="40000" dir="5400000" sy="-100000" algn="bl" rotWithShape="0"/>
          </a:effectLst>
        </p:spPr>
      </p:pic>
      <p:pic>
        <p:nvPicPr>
          <p:cNvPr id="153" name="image4.tif"/>
          <p:cNvPicPr>
            <a:picLocks noChangeAspect="1"/>
          </p:cNvPicPr>
          <p:nvPr/>
        </p:nvPicPr>
        <p:blipFill>
          <a:blip r:embed="rId4">
            <a:extLst/>
          </a:blip>
          <a:stretch>
            <a:fillRect/>
          </a:stretch>
        </p:blipFill>
        <p:spPr>
          <a:xfrm rot="480000">
            <a:off x="2017453" y="289013"/>
            <a:ext cx="1588531" cy="1799331"/>
          </a:xfrm>
          <a:prstGeom prst="rect">
            <a:avLst/>
          </a:prstGeom>
          <a:ln w="25400">
            <a:solidFill>
              <a:srgbClr val="000000"/>
            </a:solidFill>
            <a:miter lim="400000"/>
          </a:ln>
        </p:spPr>
      </p:pic>
      <p:pic>
        <p:nvPicPr>
          <p:cNvPr id="154" name="image5.tif"/>
          <p:cNvPicPr>
            <a:picLocks noChangeAspect="1"/>
          </p:cNvPicPr>
          <p:nvPr/>
        </p:nvPicPr>
        <p:blipFill>
          <a:blip r:embed="rId5">
            <a:extLst/>
          </a:blip>
          <a:stretch>
            <a:fillRect/>
          </a:stretch>
        </p:blipFill>
        <p:spPr>
          <a:xfrm rot="20880000">
            <a:off x="564950" y="698152"/>
            <a:ext cx="1397350" cy="1397349"/>
          </a:xfrm>
          <a:prstGeom prst="rect">
            <a:avLst/>
          </a:prstGeom>
          <a:ln w="12700">
            <a:miter lim="400000"/>
          </a:ln>
        </p:spPr>
      </p:pic>
      <p:grpSp>
        <p:nvGrpSpPr>
          <p:cNvPr id="157" name="Group 157"/>
          <p:cNvGrpSpPr/>
          <p:nvPr/>
        </p:nvGrpSpPr>
        <p:grpSpPr>
          <a:xfrm>
            <a:off x="6998780" y="7956245"/>
            <a:ext cx="2488316" cy="1570725"/>
            <a:chOff x="0" y="0"/>
            <a:chExt cx="2488314" cy="1570724"/>
          </a:xfrm>
        </p:grpSpPr>
        <p:pic>
          <p:nvPicPr>
            <p:cNvPr id="155" name="image6.tif"/>
            <p:cNvPicPr>
              <a:picLocks noChangeAspect="1"/>
            </p:cNvPicPr>
            <p:nvPr/>
          </p:nvPicPr>
          <p:blipFill>
            <a:blip r:embed="rId6">
              <a:extLst/>
            </a:blip>
            <a:stretch>
              <a:fillRect/>
            </a:stretch>
          </p:blipFill>
          <p:spPr>
            <a:xfrm rot="360000">
              <a:off x="115586" y="393452"/>
              <a:ext cx="2235117" cy="993387"/>
            </a:xfrm>
            <a:prstGeom prst="rect">
              <a:avLst/>
            </a:prstGeom>
            <a:ln w="12700" cap="flat">
              <a:noFill/>
              <a:miter lim="400000"/>
            </a:ln>
            <a:effectLst/>
          </p:spPr>
        </p:pic>
        <p:pic>
          <p:nvPicPr>
            <p:cNvPr id="156" name="image8.png"/>
            <p:cNvPicPr>
              <a:picLocks noChangeAspect="1"/>
            </p:cNvPicPr>
            <p:nvPr/>
          </p:nvPicPr>
          <p:blipFill>
            <a:blip r:embed="rId7">
              <a:extLst/>
            </a:blip>
            <a:stretch>
              <a:fillRect/>
            </a:stretch>
          </p:blipFill>
          <p:spPr>
            <a:xfrm rot="360000">
              <a:off x="63099" y="119808"/>
              <a:ext cx="2362117" cy="1331109"/>
            </a:xfrm>
            <a:prstGeom prst="rect">
              <a:avLst/>
            </a:prstGeom>
            <a:ln w="12700" cap="flat">
              <a:noFill/>
              <a:miter lim="400000"/>
            </a:ln>
            <a:effectLst/>
          </p:spPr>
        </p:pic>
      </p:grpSp>
      <p:pic>
        <p:nvPicPr>
          <p:cNvPr id="158" name="image7.tif"/>
          <p:cNvPicPr>
            <a:picLocks noChangeAspect="1"/>
          </p:cNvPicPr>
          <p:nvPr/>
        </p:nvPicPr>
        <p:blipFill>
          <a:blip r:embed="rId8">
            <a:extLst/>
          </a:blip>
          <a:stretch>
            <a:fillRect/>
          </a:stretch>
        </p:blipFill>
        <p:spPr>
          <a:xfrm>
            <a:off x="10440868" y="7004463"/>
            <a:ext cx="2013913" cy="2763088"/>
          </a:xfrm>
          <a:prstGeom prst="rect">
            <a:avLst/>
          </a:prstGeom>
          <a:ln w="12700">
            <a:miter lim="400000"/>
          </a:ln>
        </p:spPr>
      </p:pic>
      <p:sp>
        <p:nvSpPr>
          <p:cNvPr id="159" name="Shape 159"/>
          <p:cNvSpPr/>
          <p:nvPr/>
        </p:nvSpPr>
        <p:spPr>
          <a:xfrm>
            <a:off x="9399854" y="9312300"/>
            <a:ext cx="3476092"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r>
              <a:t>Equipe de circonscription Blois 4</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1">
                                            <p:bg/>
                                          </p:spTgt>
                                        </p:tgtEl>
                                        <p:attrNameLst>
                                          <p:attrName>style.visibility</p:attrName>
                                        </p:attrNameLst>
                                      </p:cBhvr>
                                      <p:to>
                                        <p:strVal val="visible"/>
                                      </p:to>
                                    </p:set>
                                    <p:anim calcmode="lin" valueType="num">
                                      <p:cBhvr>
                                        <p:cTn id="7" dur="2000" fill="hold"/>
                                        <p:tgtEl>
                                          <p:spTgt spid="151">
                                            <p:bg/>
                                          </p:spTgt>
                                        </p:tgtEl>
                                        <p:attrNameLst>
                                          <p:attrName>ppt_w</p:attrName>
                                        </p:attrNameLst>
                                      </p:cBhvr>
                                      <p:tavLst>
                                        <p:tav tm="0">
                                          <p:val>
                                            <p:fltVal val="0"/>
                                          </p:val>
                                        </p:tav>
                                        <p:tav tm="100000">
                                          <p:val>
                                            <p:strVal val="#ppt_w"/>
                                          </p:val>
                                        </p:tav>
                                      </p:tavLst>
                                    </p:anim>
                                    <p:anim calcmode="lin" valueType="num">
                                      <p:cBhvr>
                                        <p:cTn id="8" dur="2000" fill="hold"/>
                                        <p:tgtEl>
                                          <p:spTgt spid="151">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51">
                                            <p:txEl>
                                              <p:pRg st="0" end="0"/>
                                            </p:txEl>
                                          </p:spTgt>
                                        </p:tgtEl>
                                        <p:attrNameLst>
                                          <p:attrName>style.visibility</p:attrName>
                                        </p:attrNameLst>
                                      </p:cBhvr>
                                      <p:to>
                                        <p:strVal val="visible"/>
                                      </p:to>
                                    </p:set>
                                    <p:anim calcmode="lin" valueType="num">
                                      <p:cBhvr>
                                        <p:cTn id="11" dur="2000" fill="hold"/>
                                        <p:tgtEl>
                                          <p:spTgt spid="151">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151">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3" presetClass="entr" presetSubtype="16" fill="hold" grpId="1" nodeType="afterEffect">
                                  <p:stCondLst>
                                    <p:cond delay="0"/>
                                  </p:stCondLst>
                                  <p:iterate>
                                    <p:tmAbs val="0"/>
                                  </p:iterate>
                                  <p:childTnLst>
                                    <p:set>
                                      <p:cBhvr>
                                        <p:cTn id="15" fill="hold"/>
                                        <p:tgtEl>
                                          <p:spTgt spid="151">
                                            <p:txEl>
                                              <p:pRg st="1" end="1"/>
                                            </p:txEl>
                                          </p:spTgt>
                                        </p:tgtEl>
                                        <p:attrNameLst>
                                          <p:attrName>style.visibility</p:attrName>
                                        </p:attrNameLst>
                                      </p:cBhvr>
                                      <p:to>
                                        <p:strVal val="visible"/>
                                      </p:to>
                                    </p:set>
                                    <p:anim calcmode="lin" valueType="num">
                                      <p:cBhvr>
                                        <p:cTn id="16" dur="2000" fill="hold"/>
                                        <p:tgtEl>
                                          <p:spTgt spid="151">
                                            <p:txEl>
                                              <p:pRg st="1" end="1"/>
                                            </p:txEl>
                                          </p:spTgt>
                                        </p:tgtEl>
                                        <p:attrNameLst>
                                          <p:attrName>ppt_w</p:attrName>
                                        </p:attrNameLst>
                                      </p:cBhvr>
                                      <p:tavLst>
                                        <p:tav tm="0">
                                          <p:val>
                                            <p:fltVal val="0"/>
                                          </p:val>
                                        </p:tav>
                                        <p:tav tm="100000">
                                          <p:val>
                                            <p:strVal val="#ppt_w"/>
                                          </p:val>
                                        </p:tav>
                                      </p:tavLst>
                                    </p:anim>
                                    <p:anim calcmode="lin" valueType="num">
                                      <p:cBhvr>
                                        <p:cTn id="17" dur="2000" fill="hold"/>
                                        <p:tgtEl>
                                          <p:spTgt spid="15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151">
                                            <p:txEl>
                                              <p:pRg st="2" end="2"/>
                                            </p:txEl>
                                          </p:spTgt>
                                        </p:tgtEl>
                                        <p:attrNameLst>
                                          <p:attrName>style.visibility</p:attrName>
                                        </p:attrNameLst>
                                      </p:cBhvr>
                                      <p:to>
                                        <p:strVal val="visible"/>
                                      </p:to>
                                    </p:set>
                                    <p:anim calcmode="lin" valueType="num">
                                      <p:cBhvr>
                                        <p:cTn id="22" dur="2000" fill="hold"/>
                                        <p:tgtEl>
                                          <p:spTgt spid="151">
                                            <p:txEl>
                                              <p:pRg st="2" end="2"/>
                                            </p:txEl>
                                          </p:spTgt>
                                        </p:tgtEl>
                                        <p:attrNameLst>
                                          <p:attrName>ppt_w</p:attrName>
                                        </p:attrNameLst>
                                      </p:cBhvr>
                                      <p:tavLst>
                                        <p:tav tm="0">
                                          <p:val>
                                            <p:fltVal val="0"/>
                                          </p:val>
                                        </p:tav>
                                        <p:tav tm="100000">
                                          <p:val>
                                            <p:strVal val="#ppt_w"/>
                                          </p:val>
                                        </p:tav>
                                      </p:tavLst>
                                    </p:anim>
                                    <p:anim calcmode="lin" valueType="num">
                                      <p:cBhvr>
                                        <p:cTn id="23" dur="2000" fill="hold"/>
                                        <p:tgtEl>
                                          <p:spTgt spid="1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151">
                                            <p:txEl>
                                              <p:pRg st="3" end="3"/>
                                            </p:txEl>
                                          </p:spTgt>
                                        </p:tgtEl>
                                        <p:attrNameLst>
                                          <p:attrName>style.visibility</p:attrName>
                                        </p:attrNameLst>
                                      </p:cBhvr>
                                      <p:to>
                                        <p:strVal val="visible"/>
                                      </p:to>
                                    </p:set>
                                    <p:anim calcmode="lin" valueType="num">
                                      <p:cBhvr>
                                        <p:cTn id="28" dur="2000" fill="hold"/>
                                        <p:tgtEl>
                                          <p:spTgt spid="151">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15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1" nodeType="clickEffect">
                                  <p:stCondLst>
                                    <p:cond delay="0"/>
                                  </p:stCondLst>
                                  <p:iterate>
                                    <p:tmAbs val="0"/>
                                  </p:iterate>
                                  <p:childTnLst>
                                    <p:set>
                                      <p:cBhvr>
                                        <p:cTn id="33" fill="hold"/>
                                        <p:tgtEl>
                                          <p:spTgt spid="151">
                                            <p:txEl>
                                              <p:pRg st="4" end="4"/>
                                            </p:txEl>
                                          </p:spTgt>
                                        </p:tgtEl>
                                        <p:attrNameLst>
                                          <p:attrName>style.visibility</p:attrName>
                                        </p:attrNameLst>
                                      </p:cBhvr>
                                      <p:to>
                                        <p:strVal val="visible"/>
                                      </p:to>
                                    </p:set>
                                    <p:anim calcmode="lin" valueType="num">
                                      <p:cBhvr>
                                        <p:cTn id="34" dur="2000" fill="hold"/>
                                        <p:tgtEl>
                                          <p:spTgt spid="151">
                                            <p:txEl>
                                              <p:pRg st="4" end="4"/>
                                            </p:txEl>
                                          </p:spTgt>
                                        </p:tgtEl>
                                        <p:attrNameLst>
                                          <p:attrName>ppt_w</p:attrName>
                                        </p:attrNameLst>
                                      </p:cBhvr>
                                      <p:tavLst>
                                        <p:tav tm="0">
                                          <p:val>
                                            <p:fltVal val="0"/>
                                          </p:val>
                                        </p:tav>
                                        <p:tav tm="100000">
                                          <p:val>
                                            <p:strVal val="#ppt_w"/>
                                          </p:val>
                                        </p:tav>
                                      </p:tavLst>
                                    </p:anim>
                                    <p:anim calcmode="lin" valueType="num">
                                      <p:cBhvr>
                                        <p:cTn id="35" dur="2000" fill="hold"/>
                                        <p:tgtEl>
                                          <p:spTgt spid="15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4182095" y="241299"/>
            <a:ext cx="4640611" cy="1586113"/>
          </a:xfrm>
          <a:prstGeom prst="rect">
            <a:avLst/>
          </a:prstGeom>
          <a:solidFill>
            <a:srgbClr val="F5B6F7"/>
          </a:solidFill>
          <a:effectLst>
            <a:outerShdw blurRad="50800" dist="25400" dir="5400000" rotWithShape="0">
              <a:srgbClr val="000000">
                <a:alpha val="50000"/>
              </a:srgbClr>
            </a:outerShdw>
          </a:effectLst>
        </p:spPr>
        <p:txBody>
          <a:bodyPr/>
          <a:lstStyle>
            <a:lvl1pPr defTabSz="414780">
              <a:defRPr sz="4500" b="0">
                <a:effectLst>
                  <a:outerShdw blurRad="25400" dist="9017" dir="5400000" rotWithShape="0">
                    <a:srgbClr val="000000">
                      <a:alpha val="80000"/>
                    </a:srgbClr>
                  </a:outerShdw>
                </a:effectLst>
                <a:latin typeface="Helvetica Neue Medium"/>
                <a:ea typeface="Helvetica Neue Medium"/>
                <a:cs typeface="Helvetica Neue Medium"/>
                <a:sym typeface="Helvetica Neue Medium"/>
              </a:defRPr>
            </a:lvl1pPr>
          </a:lstStyle>
          <a:p>
            <a:r>
              <a:t>Les moyens mobilisés</a:t>
            </a:r>
          </a:p>
        </p:txBody>
      </p:sp>
      <p:sp>
        <p:nvSpPr>
          <p:cNvPr id="162" name="Shape 162"/>
          <p:cNvSpPr>
            <a:spLocks noGrp="1"/>
          </p:cNvSpPr>
          <p:nvPr>
            <p:ph type="body" idx="1"/>
          </p:nvPr>
        </p:nvSpPr>
        <p:spPr>
          <a:prstGeom prst="rect">
            <a:avLst/>
          </a:prstGeom>
        </p:spPr>
        <p:txBody>
          <a:bodyPr/>
          <a:lstStyle/>
          <a:p>
            <a:pPr marL="298822" indent="-298822" algn="just" defTabSz="457200">
              <a:lnSpc>
                <a:spcPct val="115000"/>
              </a:lnSpc>
              <a:spcBef>
                <a:spcPts val="1000"/>
              </a:spcBef>
              <a:buSzPct val="28000"/>
              <a:buBlip>
                <a:blip r:embed="rId2"/>
              </a:buBlip>
              <a:defRPr sz="3500">
                <a:solidFill>
                  <a:srgbClr val="FFFFFF"/>
                </a:solidFill>
                <a:effectLst/>
                <a:latin typeface="Times New Roman"/>
                <a:ea typeface="Times New Roman"/>
                <a:cs typeface="Times New Roman"/>
                <a:sym typeface="Times New Roman"/>
              </a:defRPr>
            </a:pPr>
            <a:r>
              <a:t>Location du film auprès de l’ </a:t>
            </a:r>
            <a:r>
              <a:rPr b="1" u="sng"/>
              <a:t>Association Ciné fil</a:t>
            </a:r>
            <a:r>
              <a:t> </a:t>
            </a:r>
          </a:p>
          <a:p>
            <a:pPr marL="298822" indent="-298822" algn="just" defTabSz="457200">
              <a:lnSpc>
                <a:spcPct val="115000"/>
              </a:lnSpc>
              <a:spcBef>
                <a:spcPts val="1000"/>
              </a:spcBef>
              <a:buSzPct val="28000"/>
              <a:buBlip>
                <a:blip r:embed="rId2"/>
              </a:buBlip>
              <a:defRPr sz="3500">
                <a:solidFill>
                  <a:srgbClr val="FFFFFF"/>
                </a:solidFill>
                <a:effectLst/>
                <a:latin typeface="Times New Roman"/>
                <a:ea typeface="Times New Roman"/>
                <a:cs typeface="Times New Roman"/>
                <a:sym typeface="Times New Roman"/>
              </a:defRPr>
            </a:pPr>
            <a:r>
              <a:t>Enregistrement dans les studios de </a:t>
            </a:r>
            <a:r>
              <a:rPr b="1" u="sng"/>
              <a:t>Radio ZEF</a:t>
            </a:r>
            <a:r>
              <a:t> </a:t>
            </a:r>
          </a:p>
          <a:p>
            <a:pPr marL="298822" indent="-298822" algn="just" defTabSz="457200">
              <a:lnSpc>
                <a:spcPct val="115000"/>
              </a:lnSpc>
              <a:spcBef>
                <a:spcPts val="1000"/>
              </a:spcBef>
              <a:buSzPct val="28000"/>
              <a:buBlip>
                <a:blip r:embed="rId2"/>
              </a:buBlip>
              <a:defRPr sz="3500">
                <a:solidFill>
                  <a:srgbClr val="FFFFFF"/>
                </a:solidFill>
                <a:effectLst/>
                <a:latin typeface="Times New Roman"/>
                <a:ea typeface="Times New Roman"/>
                <a:cs typeface="Times New Roman"/>
                <a:sym typeface="Times New Roman"/>
              </a:defRPr>
            </a:pPr>
            <a:r>
              <a:t>Utilisation du matériel informatique, dotation de </a:t>
            </a:r>
            <a:r>
              <a:rPr b="1" u="sng"/>
              <a:t>La ville de Blois</a:t>
            </a:r>
            <a:r>
              <a:t> </a:t>
            </a:r>
          </a:p>
          <a:p>
            <a:pPr marL="298822" indent="-298822" algn="just" defTabSz="457200">
              <a:lnSpc>
                <a:spcPct val="115000"/>
              </a:lnSpc>
              <a:spcBef>
                <a:spcPts val="1000"/>
              </a:spcBef>
              <a:buSzPct val="28000"/>
              <a:buBlip>
                <a:blip r:embed="rId2"/>
              </a:buBlip>
              <a:defRPr sz="3500">
                <a:solidFill>
                  <a:srgbClr val="FFFFFF"/>
                </a:solidFill>
                <a:effectLst/>
                <a:latin typeface="Times New Roman"/>
                <a:ea typeface="Times New Roman"/>
                <a:cs typeface="Times New Roman"/>
                <a:sym typeface="Times New Roman"/>
              </a:defRPr>
            </a:pPr>
            <a:r>
              <a:t>Prêt de matériel auprès de </a:t>
            </a:r>
            <a:r>
              <a:rPr b="1" u="sng"/>
              <a:t>CANOPE</a:t>
            </a:r>
          </a:p>
        </p:txBody>
      </p:sp>
      <p:grpSp>
        <p:nvGrpSpPr>
          <p:cNvPr id="165" name="Group 165"/>
          <p:cNvGrpSpPr/>
          <p:nvPr/>
        </p:nvGrpSpPr>
        <p:grpSpPr>
          <a:xfrm>
            <a:off x="6998780" y="7956245"/>
            <a:ext cx="2488316" cy="1570725"/>
            <a:chOff x="0" y="0"/>
            <a:chExt cx="2488314" cy="1570724"/>
          </a:xfrm>
        </p:grpSpPr>
        <p:pic>
          <p:nvPicPr>
            <p:cNvPr id="163" name="image6.tif"/>
            <p:cNvPicPr>
              <a:picLocks noChangeAspect="1"/>
            </p:cNvPicPr>
            <p:nvPr/>
          </p:nvPicPr>
          <p:blipFill>
            <a:blip r:embed="rId3">
              <a:extLst/>
            </a:blip>
            <a:stretch>
              <a:fillRect/>
            </a:stretch>
          </p:blipFill>
          <p:spPr>
            <a:xfrm rot="360000">
              <a:off x="115586" y="393452"/>
              <a:ext cx="2235117" cy="993387"/>
            </a:xfrm>
            <a:prstGeom prst="rect">
              <a:avLst/>
            </a:prstGeom>
            <a:ln w="12700" cap="flat">
              <a:noFill/>
              <a:miter lim="400000"/>
            </a:ln>
            <a:effectLst/>
          </p:spPr>
        </p:pic>
        <p:pic>
          <p:nvPicPr>
            <p:cNvPr id="164" name="image8.png"/>
            <p:cNvPicPr>
              <a:picLocks noChangeAspect="1"/>
            </p:cNvPicPr>
            <p:nvPr/>
          </p:nvPicPr>
          <p:blipFill>
            <a:blip r:embed="rId4">
              <a:extLst/>
            </a:blip>
            <a:stretch>
              <a:fillRect/>
            </a:stretch>
          </p:blipFill>
          <p:spPr>
            <a:xfrm rot="360000">
              <a:off x="63099" y="119808"/>
              <a:ext cx="2362117" cy="1331109"/>
            </a:xfrm>
            <a:prstGeom prst="rect">
              <a:avLst/>
            </a:prstGeom>
            <a:ln w="12700" cap="flat">
              <a:noFill/>
              <a:miter lim="400000"/>
            </a:ln>
            <a:effectLst/>
          </p:spPr>
        </p:pic>
      </p:grpSp>
      <p:pic>
        <p:nvPicPr>
          <p:cNvPr id="166" name="image4.tif"/>
          <p:cNvPicPr>
            <a:picLocks noChangeAspect="1"/>
          </p:cNvPicPr>
          <p:nvPr/>
        </p:nvPicPr>
        <p:blipFill>
          <a:blip r:embed="rId5">
            <a:extLst/>
          </a:blip>
          <a:stretch>
            <a:fillRect/>
          </a:stretch>
        </p:blipFill>
        <p:spPr>
          <a:xfrm rot="480000">
            <a:off x="2017453" y="289013"/>
            <a:ext cx="1588531" cy="1799331"/>
          </a:xfrm>
          <a:prstGeom prst="rect">
            <a:avLst/>
          </a:prstGeom>
          <a:ln w="25400">
            <a:solidFill>
              <a:srgbClr val="000000"/>
            </a:solidFill>
            <a:miter lim="400000"/>
          </a:ln>
        </p:spPr>
      </p:pic>
      <p:pic>
        <p:nvPicPr>
          <p:cNvPr id="167" name="image5.tif"/>
          <p:cNvPicPr>
            <a:picLocks noChangeAspect="1"/>
          </p:cNvPicPr>
          <p:nvPr/>
        </p:nvPicPr>
        <p:blipFill>
          <a:blip r:embed="rId6">
            <a:extLst/>
          </a:blip>
          <a:stretch>
            <a:fillRect/>
          </a:stretch>
        </p:blipFill>
        <p:spPr>
          <a:xfrm rot="20880000">
            <a:off x="564950" y="698152"/>
            <a:ext cx="1397350" cy="1397349"/>
          </a:xfrm>
          <a:prstGeom prst="rect">
            <a:avLst/>
          </a:prstGeom>
          <a:ln w="12700">
            <a:miter lim="400000"/>
          </a:ln>
        </p:spPr>
      </p:pic>
      <p:pic>
        <p:nvPicPr>
          <p:cNvPr id="168" name="image3.tif"/>
          <p:cNvPicPr>
            <a:picLocks noChangeAspect="1"/>
          </p:cNvPicPr>
          <p:nvPr/>
        </p:nvPicPr>
        <p:blipFill>
          <a:blip r:embed="rId7">
            <a:extLst/>
          </a:blip>
          <a:stretch>
            <a:fillRect/>
          </a:stretch>
        </p:blipFill>
        <p:spPr>
          <a:xfrm>
            <a:off x="10124330" y="266451"/>
            <a:ext cx="1535809" cy="1535809"/>
          </a:xfrm>
          <a:prstGeom prst="rect">
            <a:avLst/>
          </a:prstGeom>
          <a:ln w="12700">
            <a:miter lim="400000"/>
          </a:ln>
          <a:effectLst>
            <a:reflection stA="50000" endPos="40000" dir="5400000" sy="-100000" algn="bl" rotWithShape="0"/>
          </a:effectLst>
        </p:spPr>
      </p:pic>
      <p:sp>
        <p:nvSpPr>
          <p:cNvPr id="169" name="Shape 169"/>
          <p:cNvSpPr/>
          <p:nvPr/>
        </p:nvSpPr>
        <p:spPr>
          <a:xfrm>
            <a:off x="9399854" y="9312300"/>
            <a:ext cx="3476092"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r>
              <a:t>Equipe de circonscription Blois 4</a:t>
            </a: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162">
                                            <p:bg/>
                                          </p:spTgt>
                                        </p:tgtEl>
                                        <p:attrNameLst>
                                          <p:attrName>style.visibility</p:attrName>
                                        </p:attrNameLst>
                                      </p:cBhvr>
                                      <p:to>
                                        <p:strVal val="visible"/>
                                      </p:to>
                                    </p:set>
                                    <p:anim calcmode="lin" valueType="num">
                                      <p:cBhvr>
                                        <p:cTn id="7" dur="2000" fill="hold"/>
                                        <p:tgtEl>
                                          <p:spTgt spid="162">
                                            <p:bg/>
                                          </p:spTgt>
                                        </p:tgtEl>
                                        <p:attrNameLst>
                                          <p:attrName>ppt_w</p:attrName>
                                        </p:attrNameLst>
                                      </p:cBhvr>
                                      <p:tavLst>
                                        <p:tav tm="0">
                                          <p:val>
                                            <p:fltVal val="0"/>
                                          </p:val>
                                        </p:tav>
                                        <p:tav tm="100000">
                                          <p:val>
                                            <p:strVal val="#ppt_w"/>
                                          </p:val>
                                        </p:tav>
                                      </p:tavLst>
                                    </p:anim>
                                    <p:anim calcmode="lin" valueType="num">
                                      <p:cBhvr>
                                        <p:cTn id="8" dur="2000" fill="hold"/>
                                        <p:tgtEl>
                                          <p:spTgt spid="162">
                                            <p:bg/>
                                          </p:spTgt>
                                        </p:tgtEl>
                                        <p:attrNameLst>
                                          <p:attrName>ppt_h</p:attrName>
                                        </p:attrNameLst>
                                      </p:cBhvr>
                                      <p:tavLst>
                                        <p:tav tm="0">
                                          <p:val>
                                            <p:fltVal val="0"/>
                                          </p:val>
                                        </p:tav>
                                        <p:tav tm="100000">
                                          <p:val>
                                            <p:strVal val="#ppt_h"/>
                                          </p:val>
                                        </p:tav>
                                      </p:tavLst>
                                    </p:anim>
                                    <p:anim calcmode="lin" valueType="num">
                                      <p:cBhvr>
                                        <p:cTn id="9" dur="2000" fill="hold"/>
                                        <p:tgtEl>
                                          <p:spTgt spid="162">
                                            <p:bg/>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62">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9" fill="hold" grpId="1" nodeType="withEffect">
                                  <p:stCondLst>
                                    <p:cond delay="0"/>
                                  </p:stCondLst>
                                  <p:iterate>
                                    <p:tmAbs val="0"/>
                                  </p:iterate>
                                  <p:childTnLst>
                                    <p:set>
                                      <p:cBhvr>
                                        <p:cTn id="12" fill="hold"/>
                                        <p:tgtEl>
                                          <p:spTgt spid="162">
                                            <p:txEl>
                                              <p:pRg st="0" end="0"/>
                                            </p:txEl>
                                          </p:spTgt>
                                        </p:tgtEl>
                                        <p:attrNameLst>
                                          <p:attrName>style.visibility</p:attrName>
                                        </p:attrNameLst>
                                      </p:cBhvr>
                                      <p:to>
                                        <p:strVal val="visible"/>
                                      </p:to>
                                    </p:set>
                                    <p:anim calcmode="lin" valueType="num">
                                      <p:cBhvr>
                                        <p:cTn id="13" dur="2000" fill="hold"/>
                                        <p:tgtEl>
                                          <p:spTgt spid="162">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162">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16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6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5" presetClass="entr" presetSubtype="9" fill="hold" grpId="1" nodeType="afterEffect">
                                  <p:stCondLst>
                                    <p:cond delay="0"/>
                                  </p:stCondLst>
                                  <p:iterate>
                                    <p:tmAbs val="0"/>
                                  </p:iterate>
                                  <p:childTnLst>
                                    <p:set>
                                      <p:cBhvr>
                                        <p:cTn id="19" fill="hold"/>
                                        <p:tgtEl>
                                          <p:spTgt spid="162">
                                            <p:txEl>
                                              <p:pRg st="1" end="1"/>
                                            </p:txEl>
                                          </p:spTgt>
                                        </p:tgtEl>
                                        <p:attrNameLst>
                                          <p:attrName>style.visibility</p:attrName>
                                        </p:attrNameLst>
                                      </p:cBhvr>
                                      <p:to>
                                        <p:strVal val="visible"/>
                                      </p:to>
                                    </p:set>
                                    <p:anim calcmode="lin" valueType="num">
                                      <p:cBhvr>
                                        <p:cTn id="20" dur="2000" fill="hold"/>
                                        <p:tgtEl>
                                          <p:spTgt spid="162">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162">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16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16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9" fill="hold" grpId="1" nodeType="clickEffect">
                                  <p:stCondLst>
                                    <p:cond delay="0"/>
                                  </p:stCondLst>
                                  <p:iterate>
                                    <p:tmAbs val="0"/>
                                  </p:iterate>
                                  <p:childTnLst>
                                    <p:set>
                                      <p:cBhvr>
                                        <p:cTn id="27" fill="hold"/>
                                        <p:tgtEl>
                                          <p:spTgt spid="162">
                                            <p:txEl>
                                              <p:pRg st="2" end="2"/>
                                            </p:txEl>
                                          </p:spTgt>
                                        </p:tgtEl>
                                        <p:attrNameLst>
                                          <p:attrName>style.visibility</p:attrName>
                                        </p:attrNameLst>
                                      </p:cBhvr>
                                      <p:to>
                                        <p:strVal val="visible"/>
                                      </p:to>
                                    </p:set>
                                    <p:anim calcmode="lin" valueType="num">
                                      <p:cBhvr>
                                        <p:cTn id="28" dur="2000" fill="hold"/>
                                        <p:tgtEl>
                                          <p:spTgt spid="162">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162">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16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16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9" fill="hold" grpId="1" nodeType="clickEffect">
                                  <p:stCondLst>
                                    <p:cond delay="0"/>
                                  </p:stCondLst>
                                  <p:iterate>
                                    <p:tmAbs val="0"/>
                                  </p:iterate>
                                  <p:childTnLst>
                                    <p:set>
                                      <p:cBhvr>
                                        <p:cTn id="35" fill="hold"/>
                                        <p:tgtEl>
                                          <p:spTgt spid="162">
                                            <p:txEl>
                                              <p:pRg st="3" end="3"/>
                                            </p:txEl>
                                          </p:spTgt>
                                        </p:tgtEl>
                                        <p:attrNameLst>
                                          <p:attrName>style.visibility</p:attrName>
                                        </p:attrNameLst>
                                      </p:cBhvr>
                                      <p:to>
                                        <p:strVal val="visible"/>
                                      </p:to>
                                    </p:set>
                                    <p:anim calcmode="lin" valueType="num">
                                      <p:cBhvr>
                                        <p:cTn id="36" dur="2000" fill="hold"/>
                                        <p:tgtEl>
                                          <p:spTgt spid="162">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162">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16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2000" fill="hold"/>
                                        <p:tgtEl>
                                          <p:spTgt spid="16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9.png"/>
          <p:cNvPicPr>
            <a:picLocks noGrp="1" noChangeAspect="1"/>
          </p:cNvPicPr>
          <p:nvPr>
            <p:ph type="pic" idx="13"/>
          </p:nvPr>
        </p:nvPicPr>
        <p:blipFill>
          <a:blip r:embed="rId2">
            <a:extLst/>
          </a:blip>
          <a:stretch>
            <a:fillRect/>
          </a:stretch>
        </p:blipFill>
        <p:spPr>
          <a:xfrm rot="540000">
            <a:off x="6567823" y="3353882"/>
            <a:ext cx="5417306" cy="3836937"/>
          </a:xfrm>
          <a:prstGeom prst="rect">
            <a:avLst/>
          </a:prstGeom>
        </p:spPr>
      </p:pic>
      <p:sp>
        <p:nvSpPr>
          <p:cNvPr id="172" name="Shape 172"/>
          <p:cNvSpPr>
            <a:spLocks noGrp="1"/>
          </p:cNvSpPr>
          <p:nvPr>
            <p:ph type="title"/>
          </p:nvPr>
        </p:nvSpPr>
        <p:spPr>
          <a:prstGeom prst="rect">
            <a:avLst/>
          </a:prstGeom>
        </p:spPr>
        <p:txBody>
          <a:bodyPr/>
          <a:lstStyle/>
          <a:p>
            <a:r>
              <a:t>Effets attendus</a:t>
            </a:r>
          </a:p>
        </p:txBody>
      </p:sp>
      <p:sp>
        <p:nvSpPr>
          <p:cNvPr id="173" name="Shape 173"/>
          <p:cNvSpPr>
            <a:spLocks noGrp="1"/>
          </p:cNvSpPr>
          <p:nvPr>
            <p:ph type="body" sz="half" idx="1"/>
          </p:nvPr>
        </p:nvSpPr>
        <p:spPr>
          <a:prstGeom prst="rect">
            <a:avLst/>
          </a:prstGeom>
        </p:spPr>
        <p:txBody>
          <a:bodyPr/>
          <a:lstStyle/>
          <a:p>
            <a:r>
              <a:t>Sur les établissements :</a:t>
            </a:r>
          </a:p>
          <a:p>
            <a:pPr marL="0" indent="0" algn="just">
              <a:buSzTx/>
              <a:buNone/>
            </a:pPr>
            <a:r>
              <a:t>Amélioration du climat scolaire. Réorganisation de l’espace de la cour. </a:t>
            </a:r>
          </a:p>
          <a:p>
            <a:r>
              <a:t>Sur les élèves : </a:t>
            </a:r>
          </a:p>
          <a:p>
            <a:pPr marL="0" indent="0" algn="just">
              <a:buSzTx/>
              <a:buNone/>
            </a:pPr>
            <a:r>
              <a:t>Amélioration des relations filles/garçons. Appropriation des valeurs de la République. Evolution des conceptions sur les relations filles/garçons. Développement d’un esprit critique.</a:t>
            </a:r>
          </a:p>
        </p:txBody>
      </p:sp>
      <p:sp>
        <p:nvSpPr>
          <p:cNvPr id="174" name="Shape 174"/>
          <p:cNvSpPr/>
          <p:nvPr/>
        </p:nvSpPr>
        <p:spPr>
          <a:xfrm>
            <a:off x="9399854" y="9312300"/>
            <a:ext cx="3476092"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FFFFF"/>
                </a:solidFill>
              </a:defRPr>
            </a:lvl1pPr>
          </a:lstStyle>
          <a:p>
            <a:r>
              <a:t>Equipe de circonscription Blois 4</a:t>
            </a: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73">
                                            <p:bg/>
                                          </p:spTgt>
                                        </p:tgtEl>
                                        <p:attrNameLst>
                                          <p:attrName>style.visibility</p:attrName>
                                        </p:attrNameLst>
                                      </p:cBhvr>
                                      <p:to>
                                        <p:strVal val="visible"/>
                                      </p:to>
                                    </p:set>
                                    <p:anim calcmode="lin" valueType="num">
                                      <p:cBhvr>
                                        <p:cTn id="7" dur="1000" fill="hold"/>
                                        <p:tgtEl>
                                          <p:spTgt spid="173">
                                            <p:bg/>
                                          </p:spTgt>
                                        </p:tgtEl>
                                        <p:attrNameLst>
                                          <p:attrName>ppt_x</p:attrName>
                                        </p:attrNameLst>
                                      </p:cBhvr>
                                      <p:tavLst>
                                        <p:tav tm="0">
                                          <p:val>
                                            <p:strVal val="0-#ppt_w/2"/>
                                          </p:val>
                                        </p:tav>
                                        <p:tav tm="100000">
                                          <p:val>
                                            <p:strVal val="#ppt_x"/>
                                          </p:val>
                                        </p:tav>
                                      </p:tavLst>
                                    </p:anim>
                                    <p:anim calcmode="lin" valueType="num">
                                      <p:cBhvr>
                                        <p:cTn id="8" dur="1000" fill="hold"/>
                                        <p:tgtEl>
                                          <p:spTgt spid="17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73">
                                            <p:txEl>
                                              <p:pRg st="0" end="0"/>
                                            </p:txEl>
                                          </p:spTgt>
                                        </p:tgtEl>
                                        <p:attrNameLst>
                                          <p:attrName>style.visibility</p:attrName>
                                        </p:attrNameLst>
                                      </p:cBhvr>
                                      <p:to>
                                        <p:strVal val="visible"/>
                                      </p:to>
                                    </p:set>
                                    <p:anim calcmode="lin" valueType="num">
                                      <p:cBhvr>
                                        <p:cTn id="11" dur="1000" fill="hold"/>
                                        <p:tgtEl>
                                          <p:spTgt spid="173">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1" nodeType="afterEffect">
                                  <p:stCondLst>
                                    <p:cond delay="0"/>
                                  </p:stCondLst>
                                  <p:iterate>
                                    <p:tmAbs val="0"/>
                                  </p:iterate>
                                  <p:childTnLst>
                                    <p:set>
                                      <p:cBhvr>
                                        <p:cTn id="15" fill="hold"/>
                                        <p:tgtEl>
                                          <p:spTgt spid="173">
                                            <p:txEl>
                                              <p:pRg st="1" end="1"/>
                                            </p:txEl>
                                          </p:spTgt>
                                        </p:tgtEl>
                                        <p:attrNameLst>
                                          <p:attrName>style.visibility</p:attrName>
                                        </p:attrNameLst>
                                      </p:cBhvr>
                                      <p:to>
                                        <p:strVal val="visible"/>
                                      </p:to>
                                    </p:set>
                                    <p:anim calcmode="lin" valueType="num">
                                      <p:cBhvr>
                                        <p:cTn id="16" dur="1000" fill="hold"/>
                                        <p:tgtEl>
                                          <p:spTgt spid="173">
                                            <p:txEl>
                                              <p:pRg st="1" end="1"/>
                                            </p:txEl>
                                          </p:spTgt>
                                        </p:tgtEl>
                                        <p:attrNameLst>
                                          <p:attrName>ppt_x</p:attrName>
                                        </p:attrNameLst>
                                      </p:cBhvr>
                                      <p:tavLst>
                                        <p:tav tm="0">
                                          <p:val>
                                            <p:strVal val="0-#ppt_w/2"/>
                                          </p:val>
                                        </p:tav>
                                        <p:tav tm="100000">
                                          <p:val>
                                            <p:strVal val="#ppt_x"/>
                                          </p:val>
                                        </p:tav>
                                      </p:tavLst>
                                    </p:anim>
                                    <p:anim calcmode="lin" valueType="num">
                                      <p:cBhvr>
                                        <p:cTn id="17" dur="1000" fill="hold"/>
                                        <p:tgtEl>
                                          <p:spTgt spid="1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1" nodeType="clickEffect">
                                  <p:stCondLst>
                                    <p:cond delay="0"/>
                                  </p:stCondLst>
                                  <p:iterate>
                                    <p:tmAbs val="0"/>
                                  </p:iterate>
                                  <p:childTnLst>
                                    <p:set>
                                      <p:cBhvr>
                                        <p:cTn id="21" fill="hold"/>
                                        <p:tgtEl>
                                          <p:spTgt spid="173">
                                            <p:txEl>
                                              <p:pRg st="2" end="2"/>
                                            </p:txEl>
                                          </p:spTgt>
                                        </p:tgtEl>
                                        <p:attrNameLst>
                                          <p:attrName>style.visibility</p:attrName>
                                        </p:attrNameLst>
                                      </p:cBhvr>
                                      <p:to>
                                        <p:strVal val="visible"/>
                                      </p:to>
                                    </p:set>
                                    <p:anim calcmode="lin" valueType="num">
                                      <p:cBhvr>
                                        <p:cTn id="22" dur="1000" fill="hold"/>
                                        <p:tgtEl>
                                          <p:spTgt spid="173">
                                            <p:txEl>
                                              <p:pRg st="2" end="2"/>
                                            </p:txEl>
                                          </p:spTgt>
                                        </p:tgtEl>
                                        <p:attrNameLst>
                                          <p:attrName>ppt_x</p:attrName>
                                        </p:attrNameLst>
                                      </p:cBhvr>
                                      <p:tavLst>
                                        <p:tav tm="0">
                                          <p:val>
                                            <p:strVal val="0-#ppt_w/2"/>
                                          </p:val>
                                        </p:tav>
                                        <p:tav tm="100000">
                                          <p:val>
                                            <p:strVal val="#ppt_x"/>
                                          </p:val>
                                        </p:tav>
                                      </p:tavLst>
                                    </p:anim>
                                    <p:anim calcmode="lin" valueType="num">
                                      <p:cBhvr>
                                        <p:cTn id="23" dur="1000" fill="hold"/>
                                        <p:tgtEl>
                                          <p:spTgt spid="17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1" nodeType="clickEffect">
                                  <p:stCondLst>
                                    <p:cond delay="0"/>
                                  </p:stCondLst>
                                  <p:iterate>
                                    <p:tmAbs val="0"/>
                                  </p:iterate>
                                  <p:childTnLst>
                                    <p:set>
                                      <p:cBhvr>
                                        <p:cTn id="27" fill="hold"/>
                                        <p:tgtEl>
                                          <p:spTgt spid="173">
                                            <p:txEl>
                                              <p:pRg st="3" end="3"/>
                                            </p:txEl>
                                          </p:spTgt>
                                        </p:tgtEl>
                                        <p:attrNameLst>
                                          <p:attrName>style.visibility</p:attrName>
                                        </p:attrNameLst>
                                      </p:cBhvr>
                                      <p:to>
                                        <p:strVal val="visible"/>
                                      </p:to>
                                    </p:set>
                                    <p:anim calcmode="lin" valueType="num">
                                      <p:cBhvr>
                                        <p:cTn id="28" dur="1000" fill="hold"/>
                                        <p:tgtEl>
                                          <p:spTgt spid="173">
                                            <p:txEl>
                                              <p:pRg st="3" end="3"/>
                                            </p:txEl>
                                          </p:spTgt>
                                        </p:tgtEl>
                                        <p:attrNameLst>
                                          <p:attrName>ppt_x</p:attrName>
                                        </p:attrNameLst>
                                      </p:cBhvr>
                                      <p:tavLst>
                                        <p:tav tm="0">
                                          <p:val>
                                            <p:strVal val="0-#ppt_w/2"/>
                                          </p:val>
                                        </p:tav>
                                        <p:tav tm="100000">
                                          <p:val>
                                            <p:strVal val="#ppt_x"/>
                                          </p:val>
                                        </p:tav>
                                      </p:tavLst>
                                    </p:anim>
                                    <p:anim calcmode="lin" valueType="num">
                                      <p:cBhvr>
                                        <p:cTn id="29" dur="1000" fill="hold"/>
                                        <p:tgtEl>
                                          <p:spTgt spid="17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1" build="p" bldLvl="5" animBg="1" advAuto="0"/>
    </p:bldLst>
  </p:timing>
</p:sld>
</file>

<file path=ppt/theme/theme1.xml><?xml version="1.0" encoding="utf-8"?>
<a:theme xmlns:a="http://schemas.openxmlformats.org/drawingml/2006/main" name="New_Template2">
  <a:themeElements>
    <a:clrScheme name="New_Template2">
      <a:dk1>
        <a:srgbClr val="EBEBEB"/>
      </a:dk1>
      <a:lt1>
        <a:srgbClr val="C000EB"/>
      </a:lt1>
      <a:dk2>
        <a:srgbClr val="A7A7A7"/>
      </a:dk2>
      <a:lt2>
        <a:srgbClr val="535353"/>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a:ea typeface="Helvetica"/>
        <a:cs typeface="Helvetica"/>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BEBEB"/>
        </a:solid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C000EB"/>
            </a:solidFill>
            <a:effectLst>
              <a:outerShdw blurRad="50800" dist="25400" dir="5400000" rotWithShape="0">
                <a:srgbClr val="000000"/>
              </a:outerShdw>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C000EB"/>
            </a:solidFill>
            <a:effectLst>
              <a:outerShdw blurRad="50800" dist="25400" dir="5400000" rotWithShape="0">
                <a:srgbClr val="000000"/>
              </a:outerShdw>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2">
  <a:themeElements>
    <a:clrScheme name="New_Template2">
      <a:dk1>
        <a:srgbClr val="000000"/>
      </a:dk1>
      <a:lt1>
        <a:srgbClr val="FFFFFF"/>
      </a:lt1>
      <a:dk2>
        <a:srgbClr val="A7A7A7"/>
      </a:dk2>
      <a:lt2>
        <a:srgbClr val="535353"/>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a:ea typeface="Helvetica"/>
        <a:cs typeface="Helvetica"/>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BEBEB"/>
        </a:solid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C000EB"/>
            </a:solidFill>
            <a:effectLst>
              <a:outerShdw blurRad="50800" dist="25400" dir="5400000" rotWithShape="0">
                <a:srgbClr val="000000"/>
              </a:outerShdw>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C000EB"/>
            </a:solidFill>
            <a:effectLst>
              <a:outerShdw blurRad="50800" dist="25400" dir="5400000" rotWithShape="0">
                <a:srgbClr val="000000"/>
              </a:outerShdw>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250</Words>
  <Application>Microsoft Macintosh PowerPoint</Application>
  <PresentationFormat>Personnalisé</PresentationFormat>
  <Paragraphs>50</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New_Template2</vt:lpstr>
      <vt:lpstr>Égalité filles/garçons</vt:lpstr>
      <vt:lpstr>REP+ Rabelais</vt:lpstr>
      <vt:lpstr>Contexte</vt:lpstr>
      <vt:lpstr>Le projet</vt:lpstr>
      <vt:lpstr>Un triple enjeu</vt:lpstr>
      <vt:lpstr>Modalités de mise en oeuvre</vt:lpstr>
      <vt:lpstr>Les partenaires</vt:lpstr>
      <vt:lpstr>Les moyens mobilisés</vt:lpstr>
      <vt:lpstr>Effets attendus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Égalité filles/garçons</dc:title>
  <cp:lastModifiedBy>Karine</cp:lastModifiedBy>
  <cp:revision>1</cp:revision>
  <dcterms:modified xsi:type="dcterms:W3CDTF">2017-01-06T15:22:31Z</dcterms:modified>
</cp:coreProperties>
</file>