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80" r:id="rId25"/>
    <p:sldId id="282" r:id="rId26"/>
    <p:sldId id="283" r:id="rId27"/>
    <p:sldId id="284" r:id="rId28"/>
  </p:sldIdLst>
  <p:sldSz cx="10693400" cy="7556500"/>
  <p:notesSz cx="10693400" cy="7556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>
      <p:cViewPr varScale="1">
        <p:scale>
          <a:sx n="98" d="100"/>
          <a:sy n="98" d="100"/>
        </p:scale>
        <p:origin x="156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23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73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739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471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912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707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644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842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6884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426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14F57D-E601-3D43-B1F7-9C8A861A011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582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14F57D-E601-3D43-B1F7-9C8A861A011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1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="1" dirty="0" smtClean="0"/>
              <a:t>Programmes d'enseignement du cycle des apprentissages fondamentaux (cycle 2), du cycle de consolidation (cycle 3) et du cycle des approfondissements (cycle 4)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33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14F57D-E601-3D43-B1F7-9C8A861A011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69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1810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52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447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64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89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52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198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0F496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04" y="771144"/>
            <a:ext cx="10691995" cy="601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252" y="2346536"/>
            <a:ext cx="10328894" cy="1561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18643"/>
          </a:xfrm>
        </p:spPr>
        <p:txBody>
          <a:bodyPr>
            <a:noAutofit/>
          </a:bodyPr>
          <a:lstStyle>
            <a:lvl1pPr>
              <a:defRPr sz="3746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027545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3F3B-4FAD-E540-B1BE-62935EFD2CF7}" type="datetimeFigureOut">
              <a:rPr lang="en-US"/>
              <a:pPr>
                <a:defRPr/>
              </a:pPr>
              <a:t>2/8/17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35756" y="7027545"/>
            <a:ext cx="342188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99248" y="7027545"/>
            <a:ext cx="245948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38B9-C3B5-5744-A977-C8D67DA72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48950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04" y="771144"/>
            <a:ext cx="10691995" cy="6013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4921" y="1001255"/>
            <a:ext cx="7323556" cy="906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2252" y="2346536"/>
            <a:ext cx="10328894" cy="353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0F496F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1445" y="772668"/>
            <a:ext cx="3352800" cy="3354704"/>
          </a:xfrm>
          <a:custGeom>
            <a:avLst/>
            <a:gdLst/>
            <a:ahLst/>
            <a:cxnLst/>
            <a:rect l="l" t="t" r="r" b="b"/>
            <a:pathLst>
              <a:path w="3352800" h="3354704">
                <a:moveTo>
                  <a:pt x="3352800" y="7620"/>
                </a:moveTo>
                <a:lnTo>
                  <a:pt x="3352800" y="4572"/>
                </a:lnTo>
                <a:lnTo>
                  <a:pt x="3351276" y="3048"/>
                </a:lnTo>
                <a:lnTo>
                  <a:pt x="3349752" y="0"/>
                </a:lnTo>
                <a:lnTo>
                  <a:pt x="3345179" y="0"/>
                </a:lnTo>
                <a:lnTo>
                  <a:pt x="3343655" y="3048"/>
                </a:lnTo>
                <a:lnTo>
                  <a:pt x="0" y="3346704"/>
                </a:lnTo>
                <a:lnTo>
                  <a:pt x="0" y="3349752"/>
                </a:lnTo>
                <a:lnTo>
                  <a:pt x="3047" y="3351276"/>
                </a:lnTo>
                <a:lnTo>
                  <a:pt x="4571" y="3354324"/>
                </a:lnTo>
                <a:lnTo>
                  <a:pt x="7619" y="3354324"/>
                </a:lnTo>
                <a:lnTo>
                  <a:pt x="3351276" y="10668"/>
                </a:lnTo>
                <a:lnTo>
                  <a:pt x="335280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52165" y="845819"/>
            <a:ext cx="5341620" cy="5344795"/>
          </a:xfrm>
          <a:custGeom>
            <a:avLst/>
            <a:gdLst/>
            <a:ahLst/>
            <a:cxnLst/>
            <a:rect l="l" t="t" r="r" b="b"/>
            <a:pathLst>
              <a:path w="5341620" h="5344795">
                <a:moveTo>
                  <a:pt x="5341233" y="12578"/>
                </a:moveTo>
                <a:lnTo>
                  <a:pt x="5341233" y="1137"/>
                </a:lnTo>
                <a:lnTo>
                  <a:pt x="5340095" y="0"/>
                </a:lnTo>
                <a:lnTo>
                  <a:pt x="5337047" y="0"/>
                </a:lnTo>
                <a:lnTo>
                  <a:pt x="5335523" y="3048"/>
                </a:lnTo>
                <a:lnTo>
                  <a:pt x="3047" y="5335524"/>
                </a:lnTo>
                <a:lnTo>
                  <a:pt x="0" y="5337048"/>
                </a:lnTo>
                <a:lnTo>
                  <a:pt x="0" y="5340096"/>
                </a:lnTo>
                <a:lnTo>
                  <a:pt x="4571" y="5344668"/>
                </a:lnTo>
                <a:lnTo>
                  <a:pt x="7619" y="5344668"/>
                </a:lnTo>
                <a:lnTo>
                  <a:pt x="10667" y="5343144"/>
                </a:lnTo>
                <a:lnTo>
                  <a:pt x="5341233" y="1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41242" y="966216"/>
            <a:ext cx="4352290" cy="4356100"/>
          </a:xfrm>
          <a:custGeom>
            <a:avLst/>
            <a:gdLst/>
            <a:ahLst/>
            <a:cxnLst/>
            <a:rect l="l" t="t" r="r" b="b"/>
            <a:pathLst>
              <a:path w="4352290" h="4356100">
                <a:moveTo>
                  <a:pt x="4352157" y="12578"/>
                </a:moveTo>
                <a:lnTo>
                  <a:pt x="4352157" y="568"/>
                </a:lnTo>
                <a:lnTo>
                  <a:pt x="4351020" y="0"/>
                </a:lnTo>
                <a:lnTo>
                  <a:pt x="4347971" y="0"/>
                </a:lnTo>
                <a:lnTo>
                  <a:pt x="3048" y="4346448"/>
                </a:lnTo>
                <a:lnTo>
                  <a:pt x="0" y="4347972"/>
                </a:lnTo>
                <a:lnTo>
                  <a:pt x="0" y="4351020"/>
                </a:lnTo>
                <a:lnTo>
                  <a:pt x="4571" y="4355592"/>
                </a:lnTo>
                <a:lnTo>
                  <a:pt x="7619" y="4355592"/>
                </a:lnTo>
                <a:lnTo>
                  <a:pt x="10667" y="4354068"/>
                </a:lnTo>
                <a:lnTo>
                  <a:pt x="4352157" y="12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0490" y="784859"/>
            <a:ext cx="4272915" cy="4287520"/>
          </a:xfrm>
          <a:custGeom>
            <a:avLst/>
            <a:gdLst/>
            <a:ahLst/>
            <a:cxnLst/>
            <a:rect l="l" t="t" r="r" b="b"/>
            <a:pathLst>
              <a:path w="4272915" h="4287520">
                <a:moveTo>
                  <a:pt x="4272909" y="33911"/>
                </a:moveTo>
                <a:lnTo>
                  <a:pt x="4272909" y="0"/>
                </a:lnTo>
                <a:lnTo>
                  <a:pt x="4265675" y="0"/>
                </a:lnTo>
                <a:lnTo>
                  <a:pt x="4261103" y="6095"/>
                </a:lnTo>
                <a:lnTo>
                  <a:pt x="4571" y="4261104"/>
                </a:lnTo>
                <a:lnTo>
                  <a:pt x="0" y="4267200"/>
                </a:lnTo>
                <a:lnTo>
                  <a:pt x="0" y="4274820"/>
                </a:lnTo>
                <a:lnTo>
                  <a:pt x="4571" y="4280916"/>
                </a:lnTo>
                <a:lnTo>
                  <a:pt x="10667" y="4287012"/>
                </a:lnTo>
                <a:lnTo>
                  <a:pt x="19812" y="4287012"/>
                </a:lnTo>
                <a:lnTo>
                  <a:pt x="24383" y="4280916"/>
                </a:lnTo>
                <a:lnTo>
                  <a:pt x="4272909" y="339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7021" y="1290827"/>
            <a:ext cx="3826510" cy="3840479"/>
          </a:xfrm>
          <a:custGeom>
            <a:avLst/>
            <a:gdLst/>
            <a:ahLst/>
            <a:cxnLst/>
            <a:rect l="l" t="t" r="r" b="b"/>
            <a:pathLst>
              <a:path w="3826509" h="3840479">
                <a:moveTo>
                  <a:pt x="3826377" y="33910"/>
                </a:moveTo>
                <a:lnTo>
                  <a:pt x="3826377" y="0"/>
                </a:lnTo>
                <a:lnTo>
                  <a:pt x="3819143" y="0"/>
                </a:lnTo>
                <a:lnTo>
                  <a:pt x="3814571" y="6096"/>
                </a:lnTo>
                <a:lnTo>
                  <a:pt x="4571" y="3814572"/>
                </a:lnTo>
                <a:lnTo>
                  <a:pt x="0" y="3820668"/>
                </a:lnTo>
                <a:lnTo>
                  <a:pt x="0" y="3828288"/>
                </a:lnTo>
                <a:lnTo>
                  <a:pt x="4571" y="3834384"/>
                </a:lnTo>
                <a:lnTo>
                  <a:pt x="10667" y="3840480"/>
                </a:lnTo>
                <a:lnTo>
                  <a:pt x="19811" y="3840480"/>
                </a:lnTo>
                <a:lnTo>
                  <a:pt x="24383" y="3834384"/>
                </a:lnTo>
                <a:lnTo>
                  <a:pt x="3826377" y="33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4044" y="2057662"/>
            <a:ext cx="806577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4200" spc="-140" dirty="0" smtClean="0">
                <a:solidFill>
                  <a:srgbClr val="FFFFFF"/>
                </a:solidFill>
                <a:latin typeface="Gill Sans MT"/>
                <a:cs typeface="Gill Sans MT"/>
              </a:rPr>
              <a:t>LE HANDBALL </a:t>
            </a:r>
            <a:r>
              <a:rPr lang="fr-FR" sz="4200" spc="-140" dirty="0" smtClean="0">
                <a:solidFill>
                  <a:srgbClr val="FFFFFF"/>
                </a:solidFill>
                <a:latin typeface="Gill Sans MT"/>
                <a:cs typeface="Gill Sans MT"/>
              </a:rPr>
              <a:t> A </a:t>
            </a:r>
            <a:r>
              <a:rPr lang="fr-FR" sz="4200" spc="-140" dirty="0" smtClean="0">
                <a:solidFill>
                  <a:srgbClr val="FFFFFF"/>
                </a:solidFill>
                <a:latin typeface="Gill Sans MT"/>
                <a:cs typeface="Gill Sans MT"/>
              </a:rPr>
              <a:t>L’ECOLE </a:t>
            </a:r>
          </a:p>
          <a:p>
            <a:pPr marL="12700">
              <a:lnSpc>
                <a:spcPct val="100000"/>
              </a:lnSpc>
            </a:pPr>
            <a:r>
              <a:rPr sz="4200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200" spc="-11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4200" spc="-6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4200" spc="-1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200" spc="-4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2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200" spc="-5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4200" spc="-13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42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200" spc="-8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4200" spc="-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4200" spc="-9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4200" spc="-23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4200" spc="-4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420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9576" y="5362979"/>
            <a:ext cx="14560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pc="20" dirty="0" smtClean="0">
                <a:solidFill>
                  <a:srgbClr val="0F496F"/>
                </a:solidFill>
                <a:latin typeface="Gill Sans MT"/>
                <a:cs typeface="Gill Sans MT"/>
              </a:rPr>
              <a:t>8 </a:t>
            </a:r>
            <a:r>
              <a:rPr lang="fr-FR" spc="20" dirty="0" smtClean="0">
                <a:solidFill>
                  <a:srgbClr val="0F496F"/>
                </a:solidFill>
                <a:latin typeface="Gill Sans MT"/>
                <a:cs typeface="Gill Sans MT"/>
              </a:rPr>
              <a:t>Février</a:t>
            </a:r>
            <a:r>
              <a:rPr lang="fr-FR" spc="20" dirty="0" smtClean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lang="fr-FR" spc="20" dirty="0" smtClean="0">
                <a:solidFill>
                  <a:srgbClr val="0F496F"/>
                </a:solidFill>
                <a:latin typeface="Gill Sans MT"/>
                <a:cs typeface="Gill Sans MT"/>
              </a:rPr>
              <a:t>2017</a:t>
            </a:r>
            <a:endParaRPr sz="1800" dirty="0">
              <a:latin typeface="Gill Sans MT"/>
              <a:cs typeface="Gill Sans M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45" y="5664962"/>
            <a:ext cx="1243585" cy="1058763"/>
          </a:xfrm>
          <a:prstGeom prst="rect">
            <a:avLst/>
          </a:prstGeom>
        </p:spPr>
      </p:pic>
      <p:pic>
        <p:nvPicPr>
          <p:cNvPr id="1026" name="il_fi" descr="LogoUSEPen37--320x200-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24" y="5664708"/>
            <a:ext cx="1295198" cy="105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55" y="5664708"/>
            <a:ext cx="1898464" cy="1040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700" y="1001255"/>
            <a:ext cx="9753600" cy="969496"/>
          </a:xfrm>
        </p:spPr>
        <p:txBody>
          <a:bodyPr/>
          <a:lstStyle/>
          <a:p>
            <a:r>
              <a:rPr lang="fr-FR" dirty="0"/>
              <a:t>LE HANDBALL ET LES </a:t>
            </a:r>
            <a:r>
              <a:rPr lang="fr-FR" dirty="0" smtClean="0"/>
              <a:t>ATTENDUS DE FIN DE CYCLE 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720850"/>
            <a:ext cx="9296400" cy="5009064"/>
          </a:xfrm>
        </p:spPr>
        <p:txBody>
          <a:bodyPr/>
          <a:lstStyle/>
          <a:p>
            <a:pPr>
              <a:defRPr/>
            </a:pPr>
            <a:r>
              <a:rPr lang="fr-FR" sz="2400" dirty="0"/>
              <a:t>En situation aménagée ou à effectif réduit,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S’organiser tactiquement pour gagner le duel ou le match en identifiant les situations favorables de marque.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Maintenir un engagement moteur efficace sur tout le temps de jeu prévu.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Respecter les partenaires, les adversaires et l’arbitre.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Assurer différents rôles sociaux (joueur, arbitre, observateur) inhérents à l’activité et à l’organisation de la classe.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sz="2400" dirty="0"/>
              <a:t>Accepter le résultat de la rencontre et être capable de le commenter.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r-FR" sz="2000" dirty="0"/>
          </a:p>
          <a:p>
            <a:pPr algn="just">
              <a:defRPr/>
            </a:pPr>
            <a:r>
              <a:rPr lang="fr-FR" sz="20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Tout au long du cycle, la pratique d’activités collectives doit amener l’élève à se reconnaitre comme attaquant ou défenseur, développer des stratégies, identifier et remplir des rôles et des statuts différents dans les jeux vécus et respecter les règles</a:t>
            </a:r>
            <a:r>
              <a:rPr lang="fr-FR" sz="2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96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700" y="1001255"/>
            <a:ext cx="9753600" cy="484748"/>
          </a:xfrm>
        </p:spPr>
        <p:txBody>
          <a:bodyPr/>
          <a:lstStyle/>
          <a:p>
            <a:r>
              <a:rPr lang="fr-FR" dirty="0"/>
              <a:t>LE HANDBALL ET LES </a:t>
            </a:r>
            <a:r>
              <a:rPr lang="fr-FR" dirty="0" smtClean="0"/>
              <a:t>REPERES DE PROGRESSIVITE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21" y="1903994"/>
            <a:ext cx="7162800" cy="47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0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7100" y="1001255"/>
            <a:ext cx="8839200" cy="969496"/>
          </a:xfrm>
        </p:spPr>
        <p:txBody>
          <a:bodyPr/>
          <a:lstStyle/>
          <a:p>
            <a:r>
              <a:rPr lang="fr-FR" altLang="fr-FR" dirty="0" smtClean="0"/>
              <a:t>LE HANDBALL ET LES CROISEMENTS ENTRE ENSEIGNEMENTS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4506" y="1993439"/>
            <a:ext cx="10087594" cy="5563061"/>
          </a:xfrm>
        </p:spPr>
        <p:txBody>
          <a:bodyPr/>
          <a:lstStyle/>
          <a:p>
            <a:pPr algn="just"/>
            <a:r>
              <a:rPr lang="fr-FR" altLang="fr-FR" sz="2000" b="1" dirty="0">
                <a:latin typeface="Corbel" panose="020B0503020204020204" pitchFamily="34" charset="0"/>
              </a:rPr>
              <a:t>Pratiquer le langage oral</a:t>
            </a:r>
            <a:r>
              <a:rPr lang="fr-FR" altLang="fr-FR" sz="2000" dirty="0">
                <a:latin typeface="Corbel" panose="020B0503020204020204" pitchFamily="34" charset="0"/>
              </a:rPr>
              <a:t>: les élèves sont amenés à utiliser un vocabulaire adapte, spécifique pour décrire les actions réalisées par un camarade, pour raconter ce qu’ils ont fait ou vu et pour se faire comprendre des autres</a:t>
            </a:r>
            <a:r>
              <a:rPr lang="fr-FR" altLang="fr-FR" sz="2000" dirty="0" smtClean="0">
                <a:latin typeface="Corbel" panose="020B0503020204020204" pitchFamily="34" charset="0"/>
              </a:rPr>
              <a:t>.</a:t>
            </a:r>
          </a:p>
          <a:p>
            <a:pPr algn="just"/>
            <a:endParaRPr lang="fr-FR" altLang="fr-FR" sz="2000" dirty="0" smtClean="0"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Corbel" panose="020B0503020204020204" pitchFamily="34" charset="0"/>
              </a:rPr>
              <a:t>En mathématiques</a:t>
            </a:r>
            <a:r>
              <a:rPr lang="fr-FR" altLang="fr-FR" sz="2000" dirty="0">
                <a:latin typeface="Corbel" panose="020B0503020204020204" pitchFamily="34" charset="0"/>
              </a:rPr>
              <a:t>: </a:t>
            </a:r>
            <a:r>
              <a:rPr lang="fr-FR" alt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les élèves peuvent utiliser différents modes de représentation (chiffres, graphiques, tableaux) pour rendre compte des performances réalisées et de leur évolution (exemple : graphique pour rendre compte de l’évolution de ses performances au cours du cycle, tableau ou graphique pour comparer les performances de plusieurs élèves</a:t>
            </a:r>
            <a:r>
              <a:rPr lang="fr-FR" altLang="fr-FR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altLang="fr-FR" sz="2000" dirty="0">
              <a:solidFill>
                <a:schemeClr val="accent1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orbel" panose="020B0503020204020204" pitchFamily="34" charset="0"/>
              </a:rPr>
              <a:t>Créer des </a:t>
            </a:r>
            <a:r>
              <a:rPr lang="fr-FR" altLang="fr-FR" sz="2000" b="1" dirty="0">
                <a:latin typeface="Corbel" panose="020B0503020204020204" pitchFamily="34" charset="0"/>
              </a:rPr>
              <a:t>comportements citoyens </a:t>
            </a:r>
            <a:r>
              <a:rPr lang="fr-FR" altLang="fr-FR" sz="2000" dirty="0">
                <a:latin typeface="Corbel" panose="020B0503020204020204" pitchFamily="34" charset="0"/>
              </a:rPr>
              <a:t>pour organiser un groupe, respecter les règles et autrui, accepter l’autre avec ses différences, développer l’estime de soi et regarder avec bienveillance la prestation de camarades</a:t>
            </a:r>
            <a:r>
              <a:rPr lang="fr-FR" altLang="fr-FR" sz="2000" dirty="0" smtClean="0">
                <a:latin typeface="Corbel" panose="020B0503020204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altLang="fr-FR" sz="2000" dirty="0">
                <a:latin typeface="Corbel" panose="020B0503020204020204" pitchFamily="34" charset="0"/>
              </a:rPr>
              <a:t>Une</a:t>
            </a:r>
            <a:r>
              <a:rPr lang="fr-FR" altLang="fr-FR" sz="2000" b="1" dirty="0">
                <a:latin typeface="Corbel" panose="020B0503020204020204" pitchFamily="34" charset="0"/>
              </a:rPr>
              <a:t> langue vivante </a:t>
            </a:r>
            <a:r>
              <a:rPr lang="fr-FR" altLang="fr-FR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étrangère ou régionale peut être utilisée par exemple, pour donner les consignes de jeu ou de travail.</a:t>
            </a:r>
          </a:p>
          <a:p>
            <a:pPr algn="just"/>
            <a:endParaRPr lang="fr-FR" altLang="fr-FR" sz="3200" dirty="0">
              <a:latin typeface="Corbel" panose="020B0503020204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08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4921" y="1001255"/>
            <a:ext cx="7323556" cy="484748"/>
          </a:xfrm>
        </p:spPr>
        <p:txBody>
          <a:bodyPr/>
          <a:lstStyle/>
          <a:p>
            <a:r>
              <a:rPr lang="fr-FR" dirty="0" smtClean="0"/>
              <a:t>LE HANDBALL EN CO-INTERVENTION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9102" y="2101851"/>
            <a:ext cx="9935194" cy="5022914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fr-FR" altLang="fr-FR" sz="2400" b="1" dirty="0" smtClean="0"/>
              <a:t>Dans le cadre d’une activité programmée</a:t>
            </a:r>
            <a:r>
              <a:rPr lang="fr-FR" altLang="fr-FR" sz="2400" dirty="0" smtClean="0"/>
              <a:t> (pour </a:t>
            </a:r>
            <a:r>
              <a:rPr lang="fr-FR" altLang="fr-FR" sz="2400" dirty="0"/>
              <a:t>une EPS cohérente, complète et </a:t>
            </a:r>
            <a:r>
              <a:rPr lang="fr-FR" altLang="fr-FR" sz="2400" dirty="0" smtClean="0"/>
              <a:t>équilibrée, 3H00 hebdomadaire…)</a:t>
            </a:r>
            <a:endParaRPr lang="fr-FR" altLang="fr-FR" sz="24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</a:pPr>
            <a:r>
              <a:rPr lang="fr-FR" altLang="fr-FR" sz="2400" b="1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</a:pPr>
            <a:r>
              <a:rPr lang="fr-FR" altLang="fr-FR" sz="2400" b="1" dirty="0" smtClean="0"/>
              <a:t>Des conditions précises d’agrément </a:t>
            </a:r>
            <a:r>
              <a:rPr lang="fr-FR" altLang="fr-FR" sz="2400" dirty="0" smtClean="0"/>
              <a:t>(procédure, formulaires, niveaux , diplômes…)</a:t>
            </a:r>
            <a:r>
              <a:rPr lang="fr-FR" altLang="fr-FR" sz="2400" b="1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</a:pPr>
            <a:endParaRPr lang="fr-FR" altLang="fr-FR" sz="2400" b="1" dirty="0" smtClean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</a:pPr>
            <a:r>
              <a:rPr lang="fr-FR" altLang="fr-FR" sz="2400" b="1" dirty="0" smtClean="0"/>
              <a:t>L’expertise de l’intervenant: </a:t>
            </a:r>
            <a:r>
              <a:rPr lang="fr-FR" altLang="fr-FR" sz="2400" dirty="0" smtClean="0"/>
              <a:t>une plus-value pour </a:t>
            </a:r>
            <a:r>
              <a:rPr lang="fr-FR" altLang="fr-FR" sz="2400" dirty="0"/>
              <a:t>une EPS cohérente, complète et </a:t>
            </a:r>
            <a:r>
              <a:rPr lang="fr-FR" altLang="fr-FR" sz="2400" dirty="0" smtClean="0"/>
              <a:t>équilibrée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</a:pPr>
            <a:endParaRPr lang="fr-FR" altLang="fr-FR" sz="24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</a:pPr>
            <a:r>
              <a:rPr lang="fr-FR" altLang="fr-FR" sz="2400" b="1" dirty="0" smtClean="0"/>
              <a:t>Des interventions ponctuelles</a:t>
            </a:r>
            <a:r>
              <a:rPr lang="fr-FR" altLang="fr-FR" sz="2400" dirty="0" smtClean="0"/>
              <a:t>: 3 à 4 séances réparties sur un module </a:t>
            </a:r>
            <a:r>
              <a:rPr lang="fr-FR" altLang="fr-FR" sz="2400" dirty="0"/>
              <a:t>d’apprentissage de 8</a:t>
            </a:r>
            <a:r>
              <a:rPr lang="fr-FR" altLang="fr-FR" sz="2400" dirty="0" smtClean="0"/>
              <a:t> </a:t>
            </a:r>
            <a:r>
              <a:rPr lang="fr-FR" altLang="fr-FR" sz="2400" dirty="0"/>
              <a:t>à </a:t>
            </a:r>
            <a:r>
              <a:rPr lang="fr-FR" altLang="fr-FR" sz="2400" dirty="0" smtClean="0"/>
              <a:t>12 séances.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</a:pPr>
            <a:endParaRPr lang="fr-FR" altLang="fr-FR" sz="2400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</a:pPr>
            <a:r>
              <a:rPr lang="fr-FR" altLang="fr-FR" sz="2400" b="1" dirty="0" smtClean="0"/>
              <a:t>Une évaluation du projet:</a:t>
            </a:r>
            <a:r>
              <a:rPr lang="fr-FR" altLang="fr-FR" sz="2400" dirty="0" smtClean="0"/>
              <a:t> pour adapter au mieux les collaborations futures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SzTx/>
            </a:pPr>
            <a:endParaRPr lang="fr-FR" alt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7494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84921" y="938770"/>
            <a:ext cx="6098540" cy="906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150" spc="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150" spc="-11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3150" spc="-130" dirty="0">
                <a:solidFill>
                  <a:srgbClr val="FFFFFF"/>
                </a:solidFill>
                <a:latin typeface="Gill Sans MT"/>
                <a:cs typeface="Gill Sans MT"/>
              </a:rPr>
              <a:t>J</a:t>
            </a:r>
            <a:r>
              <a:rPr sz="3150" spc="-3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150" spc="-105" dirty="0">
                <a:solidFill>
                  <a:srgbClr val="FFFFFF"/>
                </a:solidFill>
                <a:latin typeface="Gill Sans MT"/>
                <a:cs typeface="Gill Sans MT"/>
              </a:rPr>
              <a:t>CT</a:t>
            </a:r>
            <a:r>
              <a:rPr sz="3150" spc="-1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150" spc="-105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315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75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3150" spc="-40" dirty="0">
                <a:solidFill>
                  <a:srgbClr val="FFFFFF"/>
                </a:solidFill>
                <a:latin typeface="Gill Sans MT"/>
                <a:cs typeface="Gill Sans MT"/>
              </a:rPr>
              <a:t>ÉNÉ</a:t>
            </a:r>
            <a:r>
              <a:rPr sz="3150" spc="-10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3150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150" spc="-45" dirty="0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3150" spc="-7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315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5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3150" spc="-150" dirty="0">
                <a:solidFill>
                  <a:srgbClr val="FFFFFF"/>
                </a:solidFill>
                <a:latin typeface="Gill Sans MT"/>
                <a:cs typeface="Gill Sans MT"/>
              </a:rPr>
              <a:t>’</a:t>
            </a:r>
            <a:r>
              <a:rPr sz="3150" spc="-50" dirty="0">
                <a:solidFill>
                  <a:srgbClr val="FFFFFF"/>
                </a:solidFill>
                <a:latin typeface="Gill Sans MT"/>
                <a:cs typeface="Gill Sans MT"/>
              </a:rPr>
              <a:t>UN</a:t>
            </a:r>
            <a:r>
              <a:rPr sz="315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90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150" spc="-85" dirty="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3150" spc="-114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150" spc="-9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150" spc="-3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15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10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150" spc="-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150" spc="-5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150" spc="-1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150" spc="-150" dirty="0">
                <a:solidFill>
                  <a:srgbClr val="FFFFFF"/>
                </a:solidFill>
                <a:latin typeface="Gill Sans MT"/>
                <a:cs typeface="Gill Sans MT"/>
              </a:rPr>
              <a:t>’</a:t>
            </a:r>
            <a:r>
              <a:rPr sz="3150" spc="-5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3150" spc="-30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150" spc="-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150" spc="-50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315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45" dirty="0">
                <a:solidFill>
                  <a:srgbClr val="FFFFFF"/>
                </a:solidFill>
                <a:latin typeface="Gill Sans MT"/>
                <a:cs typeface="Gill Sans MT"/>
              </a:rPr>
              <a:t>EN</a:t>
            </a:r>
            <a:r>
              <a:rPr sz="31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150" spc="-5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150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315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3150" spc="-55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315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endParaRPr sz="31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9108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L</a:t>
            </a:r>
            <a:r>
              <a:rPr spc="-30" dirty="0"/>
              <a:t>a</a:t>
            </a:r>
            <a:r>
              <a:rPr spc="10" dirty="0"/>
              <a:t> m</a:t>
            </a:r>
            <a:r>
              <a:rPr spc="-80" dirty="0"/>
              <a:t>i</a:t>
            </a:r>
            <a:r>
              <a:rPr spc="-85" dirty="0"/>
              <a:t>s</a:t>
            </a:r>
            <a:r>
              <a:rPr dirty="0"/>
              <a:t>e</a:t>
            </a:r>
            <a:r>
              <a:rPr spc="-30" dirty="0"/>
              <a:t> </a:t>
            </a:r>
            <a:r>
              <a:rPr spc="10" dirty="0"/>
              <a:t>e</a:t>
            </a:r>
            <a:r>
              <a:rPr spc="-30" dirty="0"/>
              <a:t>n</a:t>
            </a:r>
            <a:r>
              <a:rPr dirty="0"/>
              <a:t> </a:t>
            </a:r>
            <a:r>
              <a:rPr spc="-2460" dirty="0"/>
              <a:t>œ</a:t>
            </a:r>
            <a:r>
              <a:rPr spc="-2480" dirty="0"/>
              <a:t>œ</a:t>
            </a:r>
            <a:r>
              <a:rPr spc="-10" dirty="0"/>
              <a:t>œ</a:t>
            </a:r>
            <a:r>
              <a:rPr spc="-1470" dirty="0"/>
              <a:t>u</a:t>
            </a:r>
            <a:r>
              <a:rPr spc="-1490" dirty="0"/>
              <a:t>u</a:t>
            </a:r>
            <a:r>
              <a:rPr spc="-40" dirty="0"/>
              <a:t>u</a:t>
            </a:r>
            <a:r>
              <a:rPr spc="-1280" dirty="0"/>
              <a:t>v</a:t>
            </a:r>
            <a:r>
              <a:rPr spc="-1300" dirty="0"/>
              <a:t>v</a:t>
            </a:r>
            <a:r>
              <a:rPr spc="-40" dirty="0"/>
              <a:t>v</a:t>
            </a:r>
            <a:r>
              <a:rPr spc="-185" dirty="0"/>
              <a:t>r</a:t>
            </a:r>
            <a:r>
              <a:rPr dirty="0"/>
              <a:t>e</a:t>
            </a:r>
            <a:r>
              <a:rPr spc="-30" dirty="0"/>
              <a:t> </a:t>
            </a:r>
            <a:r>
              <a:rPr spc="-1495" dirty="0"/>
              <a:t>d</a:t>
            </a:r>
            <a:r>
              <a:rPr spc="-20" dirty="0"/>
              <a:t>d</a:t>
            </a:r>
            <a:r>
              <a:rPr spc="-1400" dirty="0"/>
              <a:t>e</a:t>
            </a:r>
            <a:r>
              <a:rPr dirty="0"/>
              <a:t>e</a:t>
            </a:r>
            <a:r>
              <a:rPr spc="-15" dirty="0"/>
              <a:t> </a:t>
            </a:r>
            <a:r>
              <a:rPr spc="-630" dirty="0"/>
              <a:t>l</a:t>
            </a:r>
            <a:r>
              <a:rPr spc="-105" dirty="0"/>
              <a:t>l</a:t>
            </a:r>
            <a:r>
              <a:rPr spc="-655" dirty="0"/>
              <a:t>’</a:t>
            </a:r>
            <a:r>
              <a:rPr spc="-625" dirty="0"/>
              <a:t>’</a:t>
            </a:r>
            <a:r>
              <a:rPr spc="-140" dirty="0"/>
              <a:t>’</a:t>
            </a:r>
            <a:r>
              <a:rPr dirty="0"/>
              <a:t>a</a:t>
            </a:r>
            <a:r>
              <a:rPr spc="-1270" dirty="0"/>
              <a:t>c</a:t>
            </a:r>
            <a:r>
              <a:rPr spc="-80" dirty="0"/>
              <a:t>c</a:t>
            </a:r>
            <a:r>
              <a:rPr spc="-965" dirty="0"/>
              <a:t>t</a:t>
            </a:r>
            <a:r>
              <a:rPr spc="-114" dirty="0"/>
              <a:t>t</a:t>
            </a:r>
            <a:r>
              <a:rPr spc="-95" dirty="0"/>
              <a:t>i</a:t>
            </a:r>
            <a:r>
              <a:rPr spc="-30" dirty="0"/>
              <a:t>v</a:t>
            </a:r>
            <a:r>
              <a:rPr spc="-105" dirty="0"/>
              <a:t>i</a:t>
            </a:r>
            <a:r>
              <a:rPr spc="-90" dirty="0"/>
              <a:t>t</a:t>
            </a:r>
            <a:r>
              <a:rPr dirty="0"/>
              <a:t>é</a:t>
            </a:r>
            <a:r>
              <a:rPr spc="-25" dirty="0"/>
              <a:t> </a:t>
            </a:r>
            <a:r>
              <a:rPr spc="-1495" dirty="0"/>
              <a:t>d</a:t>
            </a:r>
            <a:r>
              <a:rPr spc="-1520" dirty="0"/>
              <a:t>d</a:t>
            </a:r>
            <a:r>
              <a:rPr spc="-20" dirty="0"/>
              <a:t>d</a:t>
            </a:r>
            <a:r>
              <a:rPr spc="-1405" dirty="0"/>
              <a:t>e</a:t>
            </a:r>
            <a:r>
              <a:rPr spc="-1430" dirty="0"/>
              <a:t>e</a:t>
            </a:r>
            <a:r>
              <a:rPr spc="-10" dirty="0"/>
              <a:t>e</a:t>
            </a:r>
            <a:r>
              <a:rPr spc="-20" dirty="0"/>
              <a:t>v</a:t>
            </a:r>
            <a:r>
              <a:rPr spc="-1160" dirty="0"/>
              <a:t>r</a:t>
            </a:r>
            <a:r>
              <a:rPr spc="-200" dirty="0"/>
              <a:t>r</a:t>
            </a:r>
            <a:r>
              <a:rPr spc="-1250" dirty="0"/>
              <a:t>a</a:t>
            </a:r>
            <a:r>
              <a:rPr spc="-1270" dirty="0"/>
              <a:t>a</a:t>
            </a:r>
            <a:r>
              <a:rPr dirty="0"/>
              <a:t>a</a:t>
            </a:r>
            <a:r>
              <a:rPr spc="-55" dirty="0"/>
              <a:t> </a:t>
            </a:r>
            <a:r>
              <a:rPr spc="-1465" dirty="0"/>
              <a:t>p</a:t>
            </a:r>
            <a:r>
              <a:rPr spc="5" dirty="0"/>
              <a:t>p</a:t>
            </a:r>
            <a:r>
              <a:rPr spc="-1400" dirty="0"/>
              <a:t>e</a:t>
            </a:r>
            <a:r>
              <a:rPr spc="-15" dirty="0"/>
              <a:t>e</a:t>
            </a:r>
            <a:r>
              <a:rPr spc="-1155" dirty="0"/>
              <a:t>r</a:t>
            </a:r>
            <a:r>
              <a:rPr spc="-204" dirty="0"/>
              <a:t>r</a:t>
            </a:r>
            <a:r>
              <a:rPr spc="-2295" dirty="0"/>
              <a:t>m</a:t>
            </a:r>
            <a:r>
              <a:rPr spc="-2270" dirty="0"/>
              <a:t>m</a:t>
            </a:r>
            <a:r>
              <a:rPr spc="-20" dirty="0"/>
              <a:t>m</a:t>
            </a:r>
            <a:r>
              <a:rPr dirty="0"/>
              <a:t>e</a:t>
            </a:r>
            <a:r>
              <a:rPr spc="-90" dirty="0"/>
              <a:t>tt</a:t>
            </a:r>
            <a:r>
              <a:rPr spc="-190" dirty="0"/>
              <a:t>r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à</a:t>
            </a:r>
            <a:r>
              <a:rPr spc="5" dirty="0"/>
              <a:t> </a:t>
            </a:r>
            <a:r>
              <a:rPr spc="-625" dirty="0"/>
              <a:t>l</a:t>
            </a:r>
            <a:r>
              <a:rPr spc="-110" dirty="0"/>
              <a:t>l</a:t>
            </a:r>
            <a:r>
              <a:rPr spc="-655" dirty="0"/>
              <a:t>’</a:t>
            </a:r>
            <a:r>
              <a:rPr spc="-620" dirty="0"/>
              <a:t>’</a:t>
            </a:r>
            <a:r>
              <a:rPr spc="-145" dirty="0"/>
              <a:t>’</a:t>
            </a:r>
            <a:r>
              <a:rPr dirty="0"/>
              <a:t>é</a:t>
            </a:r>
            <a:r>
              <a:rPr spc="-95" dirty="0"/>
              <a:t>l</a:t>
            </a:r>
            <a:r>
              <a:rPr spc="-15" dirty="0"/>
              <a:t>è</a:t>
            </a:r>
            <a:r>
              <a:rPr spc="-30" dirty="0"/>
              <a:t>v</a:t>
            </a:r>
            <a:r>
              <a:rPr dirty="0"/>
              <a:t>e</a:t>
            </a:r>
            <a:r>
              <a:rPr spc="-25" dirty="0"/>
              <a:t> </a:t>
            </a:r>
            <a:r>
              <a:rPr spc="-125" dirty="0"/>
              <a:t>: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spc="-80" dirty="0"/>
              <a:t>’</a:t>
            </a:r>
            <a:r>
              <a:rPr sz="1750" spc="-5" dirty="0"/>
              <a:t>a</a:t>
            </a:r>
            <a:r>
              <a:rPr sz="1750" spc="10" dirty="0"/>
              <a:t>pp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15" dirty="0"/>
              <a:t>n</a:t>
            </a:r>
            <a:r>
              <a:rPr sz="1750" spc="-5" dirty="0"/>
              <a:t>d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dirty="0"/>
              <a:t>à</a:t>
            </a:r>
            <a:r>
              <a:rPr sz="1750" spc="-10" dirty="0"/>
              <a:t> </a:t>
            </a:r>
            <a:r>
              <a:rPr sz="1750" spc="-25" dirty="0"/>
              <a:t>o</a:t>
            </a:r>
            <a:r>
              <a:rPr sz="1750" spc="-114" dirty="0"/>
              <a:t>r</a:t>
            </a:r>
            <a:r>
              <a:rPr sz="1750" spc="-5" dirty="0"/>
              <a:t>ga</a:t>
            </a:r>
            <a:r>
              <a:rPr sz="1750" spc="-15" dirty="0"/>
              <a:t>n</a:t>
            </a:r>
            <a:r>
              <a:rPr sz="1750" spc="-65" dirty="0"/>
              <a:t>i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5" dirty="0"/>
              <a:t> 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a</a:t>
            </a:r>
            <a:r>
              <a:rPr sz="1750" spc="-40" dirty="0"/>
              <a:t>c</a:t>
            </a:r>
            <a:r>
              <a:rPr sz="1750" spc="-60" dirty="0"/>
              <a:t>t</a:t>
            </a:r>
            <a:r>
              <a:rPr sz="1750" spc="-65" dirty="0"/>
              <a:t>i</a:t>
            </a:r>
            <a:r>
              <a:rPr sz="1750" spc="-25" dirty="0"/>
              <a:t>o</a:t>
            </a:r>
            <a:r>
              <a:rPr sz="1750" spc="-15" dirty="0"/>
              <a:t>n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5" dirty="0"/>
              <a:t>a</a:t>
            </a:r>
            <a:r>
              <a:rPr sz="1750" spc="-30" dirty="0"/>
              <a:t>v</a:t>
            </a:r>
            <a:r>
              <a:rPr sz="1750" dirty="0"/>
              <a:t>e</a:t>
            </a:r>
            <a:r>
              <a:rPr sz="1750" spc="-40" dirty="0"/>
              <a:t>c</a:t>
            </a:r>
            <a:r>
              <a:rPr sz="1750" spc="5" dirty="0"/>
              <a:t> </a:t>
            </a:r>
            <a:r>
              <a:rPr sz="1750" spc="-25" dirty="0"/>
              <a:t>o</a:t>
            </a:r>
            <a:r>
              <a:rPr sz="1750" spc="-20" dirty="0"/>
              <a:t>u</a:t>
            </a:r>
            <a:r>
              <a:rPr sz="1750" spc="-15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60" dirty="0"/>
              <a:t>t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5" dirty="0"/>
              <a:t>d</a:t>
            </a:r>
            <a:r>
              <a:rPr sz="1750" spc="-80" dirty="0"/>
              <a:t>’</a:t>
            </a:r>
            <a:r>
              <a:rPr sz="1750" spc="-5" dirty="0"/>
              <a:t>a</a:t>
            </a:r>
            <a:r>
              <a:rPr sz="1750" spc="-20" dirty="0"/>
              <a:t>u</a:t>
            </a:r>
            <a:r>
              <a:rPr sz="1750" spc="-60" dirty="0"/>
              <a:t>t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15" dirty="0"/>
              <a:t> </a:t>
            </a:r>
            <a:r>
              <a:rPr sz="1750" spc="-25" dirty="0"/>
              <a:t>fo</a:t>
            </a:r>
            <a:r>
              <a:rPr sz="1750" spc="-20" dirty="0"/>
              <a:t>n</a:t>
            </a:r>
            <a:r>
              <a:rPr sz="1750" spc="-40" dirty="0"/>
              <a:t>c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5" dirty="0"/>
              <a:t> d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114" dirty="0"/>
              <a:t>r</a:t>
            </a:r>
            <a:r>
              <a:rPr sz="1750" dirty="0"/>
              <a:t>è</a:t>
            </a:r>
            <a:r>
              <a:rPr sz="1750" spc="-5" dirty="0"/>
              <a:t>g</a:t>
            </a:r>
            <a:r>
              <a:rPr sz="1750" spc="-70" dirty="0"/>
              <a:t>l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80" dirty="0"/>
              <a:t>,</a:t>
            </a:r>
            <a:r>
              <a:rPr sz="1750" spc="5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114" dirty="0"/>
              <a:t>r</a:t>
            </a:r>
            <a:r>
              <a:rPr sz="1750" spc="-25" dirty="0"/>
              <a:t>ô</a:t>
            </a:r>
            <a:r>
              <a:rPr sz="1750" spc="-70" dirty="0"/>
              <a:t>l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30" dirty="0"/>
              <a:t>et</a:t>
            </a:r>
            <a:r>
              <a:rPr sz="1750" spc="-1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15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10" dirty="0"/>
              <a:t>d</a:t>
            </a:r>
            <a:r>
              <a:rPr sz="1750" spc="-35" dirty="0"/>
              <a:t>es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262255" marR="459105" indent="-250190">
              <a:lnSpc>
                <a:spcPct val="100600"/>
              </a:lnSpc>
              <a:spcBef>
                <a:spcPts val="935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40" dirty="0"/>
              <a:t>c</a:t>
            </a:r>
            <a:r>
              <a:rPr sz="1750" spc="-25" dirty="0"/>
              <a:t>oo</a:t>
            </a:r>
            <a:r>
              <a:rPr sz="1750" spc="10" dirty="0"/>
              <a:t>p</a:t>
            </a:r>
            <a:r>
              <a:rPr sz="1750" dirty="0"/>
              <a:t>é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80" dirty="0"/>
              <a:t>,</a:t>
            </a:r>
            <a:r>
              <a:rPr sz="1750" spc="5" dirty="0"/>
              <a:t> </a:t>
            </a:r>
            <a:r>
              <a:rPr sz="1750" spc="-5" dirty="0"/>
              <a:t>d</a:t>
            </a:r>
            <a:r>
              <a:rPr sz="1750" spc="-80" dirty="0"/>
              <a:t>’</a:t>
            </a:r>
            <a:r>
              <a:rPr sz="1750" spc="-5" dirty="0"/>
              <a:t>ad</a:t>
            </a:r>
            <a:r>
              <a:rPr sz="1750" spc="-25" dirty="0"/>
              <a:t>o</a:t>
            </a:r>
            <a:r>
              <a:rPr sz="1750" spc="5" dirty="0"/>
              <a:t>p</a:t>
            </a:r>
            <a:r>
              <a:rPr sz="1750" spc="-60" dirty="0"/>
              <a:t>t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3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5" dirty="0"/>
              <a:t>a</a:t>
            </a:r>
            <a:r>
              <a:rPr sz="1750" spc="-65" dirty="0"/>
              <a:t>t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60" dirty="0"/>
              <a:t>t</a:t>
            </a:r>
            <a:r>
              <a:rPr sz="1750" spc="-15" dirty="0"/>
              <a:t>u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5" dirty="0"/>
              <a:t>d</a:t>
            </a:r>
            <a:r>
              <a:rPr sz="1750" spc="-80" dirty="0"/>
              <a:t>’</a:t>
            </a:r>
            <a:r>
              <a:rPr sz="1750" dirty="0"/>
              <a:t>é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20" dirty="0"/>
              <a:t>u</a:t>
            </a:r>
            <a:r>
              <a:rPr sz="1750" spc="-60" dirty="0"/>
              <a:t>t</a:t>
            </a:r>
            <a:r>
              <a:rPr sz="1750" dirty="0"/>
              <a:t>e</a:t>
            </a:r>
            <a:r>
              <a:rPr sz="1750" spc="-80" dirty="0"/>
              <a:t>,</a:t>
            </a:r>
            <a:r>
              <a:rPr sz="1750" spc="-5" dirty="0"/>
              <a:t> d</a:t>
            </a:r>
            <a:r>
              <a:rPr sz="1750" spc="-80" dirty="0"/>
              <a:t>’</a:t>
            </a:r>
            <a:r>
              <a:rPr sz="1750" spc="-5" dirty="0"/>
              <a:t>a</a:t>
            </a:r>
            <a:r>
              <a:rPr sz="1750" spc="-70" dirty="0"/>
              <a:t>i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80" dirty="0"/>
              <a:t>,</a:t>
            </a:r>
            <a:r>
              <a:rPr sz="1750" spc="2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15" dirty="0"/>
              <a:t> </a:t>
            </a:r>
            <a:r>
              <a:rPr sz="1750" spc="-60" dirty="0"/>
              <a:t>t</a:t>
            </a:r>
            <a:r>
              <a:rPr sz="1750" spc="-25" dirty="0"/>
              <a:t>o</a:t>
            </a:r>
            <a:r>
              <a:rPr sz="1750" spc="-70" dirty="0"/>
              <a:t>l</a:t>
            </a:r>
            <a:r>
              <a:rPr sz="1750" dirty="0"/>
              <a:t>é</a:t>
            </a:r>
            <a:r>
              <a:rPr sz="1750" spc="-114" dirty="0"/>
              <a:t>r</a:t>
            </a:r>
            <a:r>
              <a:rPr sz="1750" spc="-5" dirty="0"/>
              <a:t>a</a:t>
            </a:r>
            <a:r>
              <a:rPr sz="1750" spc="-20" dirty="0"/>
              <a:t>n</a:t>
            </a:r>
            <a:r>
              <a:rPr sz="1750" spc="-40" dirty="0"/>
              <a:t>c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30" dirty="0"/>
              <a:t>et</a:t>
            </a:r>
            <a:r>
              <a:rPr sz="1750" spc="-1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15" dirty="0"/>
              <a:t> 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10" dirty="0"/>
              <a:t>p</a:t>
            </a:r>
            <a:r>
              <a:rPr sz="1750" dirty="0"/>
              <a:t>e</a:t>
            </a:r>
            <a:r>
              <a:rPr sz="1750" spc="-40" dirty="0"/>
              <a:t>c</a:t>
            </a:r>
            <a:r>
              <a:rPr sz="1750" spc="-60" dirty="0"/>
              <a:t>t</a:t>
            </a:r>
            <a:r>
              <a:rPr sz="1750" spc="5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5" dirty="0"/>
              <a:t>a</a:t>
            </a:r>
            <a:r>
              <a:rPr sz="1750" spc="-20" dirty="0"/>
              <a:t>u</a:t>
            </a:r>
            <a:r>
              <a:rPr sz="1750" spc="-60" dirty="0"/>
              <a:t>t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15" dirty="0"/>
              <a:t> </a:t>
            </a:r>
            <a:r>
              <a:rPr sz="1750" spc="10" dirty="0"/>
              <a:t>p</a:t>
            </a:r>
            <a:r>
              <a:rPr sz="1750" spc="-25" dirty="0"/>
              <a:t>o</a:t>
            </a:r>
            <a:r>
              <a:rPr sz="1750" spc="-20" dirty="0"/>
              <a:t>u</a:t>
            </a:r>
            <a:r>
              <a:rPr sz="1750" spc="-114" dirty="0"/>
              <a:t>r</a:t>
            </a:r>
            <a:r>
              <a:rPr sz="1750" spc="10" dirty="0"/>
              <a:t> </a:t>
            </a:r>
            <a:r>
              <a:rPr sz="1750" spc="-5" dirty="0"/>
              <a:t>ag</a:t>
            </a:r>
            <a:r>
              <a:rPr sz="1750" spc="-75" dirty="0"/>
              <a:t>i</a:t>
            </a:r>
            <a:r>
              <a:rPr sz="1750" spc="-114" dirty="0"/>
              <a:t>r</a:t>
            </a:r>
            <a:r>
              <a:rPr sz="1750" spc="-80" dirty="0"/>
              <a:t> 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5" dirty="0"/>
              <a:t>m</a:t>
            </a:r>
            <a:r>
              <a:rPr sz="1750" spc="10" dirty="0"/>
              <a:t>b</a:t>
            </a:r>
            <a:r>
              <a:rPr sz="1750" spc="-70" dirty="0"/>
              <a:t>l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25" dirty="0"/>
              <a:t>o</a:t>
            </a:r>
            <a:r>
              <a:rPr sz="1750" spc="-20" dirty="0"/>
              <a:t>u</a:t>
            </a:r>
            <a:r>
              <a:rPr sz="1750" spc="-5" dirty="0"/>
              <a:t> </a:t>
            </a:r>
            <a:r>
              <a:rPr sz="1750" dirty="0"/>
              <a:t>é</a:t>
            </a:r>
            <a:r>
              <a:rPr sz="1750" spc="-70" dirty="0"/>
              <a:t>l</a:t>
            </a:r>
            <a:r>
              <a:rPr sz="1750" spc="-5" dirty="0"/>
              <a:t>a</a:t>
            </a:r>
            <a:r>
              <a:rPr sz="1750" spc="10" dirty="0"/>
              <a:t>b</a:t>
            </a:r>
            <a:r>
              <a:rPr sz="1750" spc="-25" dirty="0"/>
              <a:t>o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10" dirty="0"/>
              <a:t> </a:t>
            </a:r>
            <a:r>
              <a:rPr sz="1750" spc="-20" dirty="0"/>
              <a:t>un</a:t>
            </a:r>
            <a:r>
              <a:rPr sz="1750" spc="-15" dirty="0"/>
              <a:t> </a:t>
            </a:r>
            <a:r>
              <a:rPr sz="1750" spc="10" dirty="0"/>
              <a:t>p</a:t>
            </a:r>
            <a:r>
              <a:rPr sz="1750" spc="-114" dirty="0"/>
              <a:t>r</a:t>
            </a:r>
            <a:r>
              <a:rPr sz="1750" spc="-25" dirty="0"/>
              <a:t>o</a:t>
            </a:r>
            <a:r>
              <a:rPr sz="1750" spc="-65" dirty="0"/>
              <a:t>j</a:t>
            </a:r>
            <a:r>
              <a:rPr sz="1750" spc="-30" dirty="0"/>
              <a:t>et</a:t>
            </a:r>
            <a:r>
              <a:rPr sz="1750" spc="5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5" dirty="0"/>
              <a:t>mm</a:t>
            </a:r>
            <a:r>
              <a:rPr sz="1750" spc="-20" dirty="0"/>
              <a:t>un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5" dirty="0"/>
              <a:t>m</a:t>
            </a:r>
            <a:r>
              <a:rPr sz="1750" spc="10" dirty="0"/>
              <a:t>p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15" dirty="0"/>
              <a:t>n</a:t>
            </a:r>
            <a:r>
              <a:rPr sz="1750" spc="-5" dirty="0"/>
              <a:t>d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65" dirty="0"/>
              <a:t>l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15" dirty="0"/>
              <a:t>n</a:t>
            </a:r>
            <a:r>
              <a:rPr sz="1750" spc="-25" dirty="0"/>
              <a:t>o</a:t>
            </a:r>
            <a:r>
              <a:rPr sz="1750" spc="-60" dirty="0"/>
              <a:t>t</a:t>
            </a:r>
            <a:r>
              <a:rPr sz="1750" spc="-65" dirty="0"/>
              <a:t>i</a:t>
            </a:r>
            <a:r>
              <a:rPr sz="1750" spc="-25" dirty="0"/>
              <a:t>o</a:t>
            </a:r>
            <a:r>
              <a:rPr sz="1750" spc="-15" dirty="0"/>
              <a:t>n</a:t>
            </a:r>
            <a:r>
              <a:rPr sz="1750" spc="-55" dirty="0"/>
              <a:t>s</a:t>
            </a:r>
            <a:r>
              <a:rPr sz="1750" spc="-15" dirty="0"/>
              <a:t> </a:t>
            </a:r>
            <a:r>
              <a:rPr sz="1750" spc="-5" dirty="0"/>
              <a:t>d</a:t>
            </a:r>
            <a:r>
              <a:rPr sz="1750" spc="-80" dirty="0"/>
              <a:t>’</a:t>
            </a:r>
            <a:r>
              <a:rPr sz="1750" dirty="0"/>
              <a:t>é</a:t>
            </a:r>
            <a:r>
              <a:rPr sz="1750" spc="10" dirty="0"/>
              <a:t>q</a:t>
            </a:r>
            <a:r>
              <a:rPr sz="1750" spc="-15" dirty="0"/>
              <a:t>u</a:t>
            </a:r>
            <a:r>
              <a:rPr sz="1750" spc="-65" dirty="0"/>
              <a:t>i</a:t>
            </a:r>
            <a:r>
              <a:rPr sz="1750" spc="10" dirty="0"/>
              <a:t>p</a:t>
            </a:r>
            <a:r>
              <a:rPr sz="1750" dirty="0"/>
              <a:t>e</a:t>
            </a:r>
            <a:r>
              <a:rPr sz="1750" spc="30" dirty="0"/>
              <a:t> </a:t>
            </a:r>
            <a:r>
              <a:rPr sz="1750" spc="10" dirty="0"/>
              <a:t>p</a:t>
            </a:r>
            <a:r>
              <a:rPr sz="1750" spc="-5" dirty="0"/>
              <a:t>a</a:t>
            </a:r>
            <a:r>
              <a:rPr sz="1750" spc="-114" dirty="0"/>
              <a:t>r</a:t>
            </a:r>
            <a:r>
              <a:rPr sz="1750" spc="5" dirty="0"/>
              <a:t> </a:t>
            </a:r>
            <a:r>
              <a:rPr sz="1750" spc="-65" dirty="0"/>
              <a:t>l</a:t>
            </a:r>
            <a:r>
              <a:rPr sz="1750" dirty="0"/>
              <a:t>a</a:t>
            </a:r>
            <a:r>
              <a:rPr sz="1750" spc="-10" dirty="0"/>
              <a:t> 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40" dirty="0"/>
              <a:t>c</a:t>
            </a:r>
            <a:r>
              <a:rPr sz="1750" spc="-15" dirty="0"/>
              <a:t>h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40" dirty="0"/>
              <a:t>c</a:t>
            </a:r>
            <a:r>
              <a:rPr sz="1750" spc="-15" dirty="0"/>
              <a:t>h</a:t>
            </a:r>
            <a:r>
              <a:rPr sz="1750" dirty="0"/>
              <a:t>e</a:t>
            </a:r>
            <a:r>
              <a:rPr sz="1750" spc="-20" dirty="0"/>
              <a:t> </a:t>
            </a:r>
            <a:r>
              <a:rPr sz="1750" spc="-5" dirty="0"/>
              <a:t>d</a:t>
            </a:r>
            <a:r>
              <a:rPr sz="1750" spc="-80" dirty="0"/>
              <a:t>’</a:t>
            </a:r>
            <a:r>
              <a:rPr sz="1750" spc="-15" dirty="0"/>
              <a:t>u</a:t>
            </a:r>
            <a:r>
              <a:rPr sz="1750" spc="-20" dirty="0"/>
              <a:t>n</a:t>
            </a:r>
            <a:r>
              <a:rPr sz="1750" spc="-15" dirty="0"/>
              <a:t> </a:t>
            </a:r>
            <a:r>
              <a:rPr sz="1750" spc="10" dirty="0"/>
              <a:t>b</a:t>
            </a:r>
            <a:r>
              <a:rPr sz="1750" spc="-20" dirty="0"/>
              <a:t>u</a:t>
            </a:r>
            <a:r>
              <a:rPr sz="1750" spc="-60" dirty="0"/>
              <a:t>t</a:t>
            </a:r>
            <a:r>
              <a:rPr sz="1750" spc="-5" dirty="0"/>
              <a:t> </a:t>
            </a:r>
            <a:r>
              <a:rPr sz="1750" spc="-35" dirty="0"/>
              <a:t>c</a:t>
            </a:r>
            <a:r>
              <a:rPr sz="1750" spc="-45" dirty="0"/>
              <a:t>o</a:t>
            </a:r>
            <a:r>
              <a:rPr sz="1750" spc="5" dirty="0"/>
              <a:t>mm</a:t>
            </a:r>
            <a:r>
              <a:rPr sz="1750" spc="-15" dirty="0"/>
              <a:t>un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55" dirty="0"/>
              <a:t>s</a:t>
            </a:r>
            <a:r>
              <a:rPr sz="1750" spc="-60" dirty="0"/>
              <a:t>t</a:t>
            </a:r>
            <a:r>
              <a:rPr sz="1750" spc="-114" dirty="0"/>
              <a:t>r</a:t>
            </a:r>
            <a:r>
              <a:rPr sz="1750" spc="-20" dirty="0"/>
              <a:t>u</a:t>
            </a:r>
            <a:r>
              <a:rPr sz="1750" spc="-70" dirty="0"/>
              <a:t>i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2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10" dirty="0"/>
              <a:t>p</a:t>
            </a:r>
            <a:r>
              <a:rPr sz="1750" spc="-114" dirty="0"/>
              <a:t>r</a:t>
            </a:r>
            <a:r>
              <a:rPr sz="1750" spc="-25" dirty="0"/>
              <a:t>o</a:t>
            </a:r>
            <a:r>
              <a:rPr sz="1750" spc="-65" dirty="0"/>
              <a:t>j</a:t>
            </a:r>
            <a:r>
              <a:rPr sz="1750" spc="-30" dirty="0"/>
              <a:t>et</a:t>
            </a:r>
            <a:r>
              <a:rPr sz="1750" spc="-55" dirty="0"/>
              <a:t>s</a:t>
            </a:r>
            <a:r>
              <a:rPr sz="1750" spc="20" dirty="0"/>
              <a:t> </a:t>
            </a:r>
            <a:r>
              <a:rPr sz="1750" spc="-5" dirty="0"/>
              <a:t>d</a:t>
            </a:r>
            <a:r>
              <a:rPr sz="1750" spc="-80" dirty="0"/>
              <a:t>’</a:t>
            </a:r>
            <a:r>
              <a:rPr sz="1750" spc="-5" dirty="0"/>
              <a:t>a</a:t>
            </a:r>
            <a:r>
              <a:rPr sz="1750" spc="-40" dirty="0"/>
              <a:t>c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10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70" dirty="0"/>
              <a:t>ll</a:t>
            </a:r>
            <a:r>
              <a:rPr sz="1750" dirty="0"/>
              <a:t>e</a:t>
            </a:r>
            <a:r>
              <a:rPr sz="1750" spc="-40" dirty="0"/>
              <a:t>c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25" dirty="0"/>
              <a:t>f</a:t>
            </a:r>
            <a:r>
              <a:rPr sz="1750" spc="-55" dirty="0"/>
              <a:t>s</a:t>
            </a:r>
            <a:r>
              <a:rPr sz="1750" spc="-80" dirty="0"/>
              <a:t>,</a:t>
            </a:r>
            <a:r>
              <a:rPr sz="1750" spc="5" dirty="0"/>
              <a:t> </a:t>
            </a:r>
            <a:r>
              <a:rPr sz="1750" spc="-5" dirty="0"/>
              <a:t>ad</a:t>
            </a:r>
            <a:r>
              <a:rPr sz="1750" spc="-10" dirty="0"/>
              <a:t>a</a:t>
            </a:r>
            <a:r>
              <a:rPr sz="1750" spc="-40" dirty="0"/>
              <a:t>p</a:t>
            </a:r>
            <a:r>
              <a:rPr sz="1750" spc="-20" dirty="0"/>
              <a:t>t</a:t>
            </a:r>
            <a:r>
              <a:rPr sz="1750" dirty="0"/>
              <a:t>é</a:t>
            </a:r>
            <a:r>
              <a:rPr sz="1750" spc="-55" dirty="0"/>
              <a:t>s</a:t>
            </a:r>
            <a:r>
              <a:rPr sz="1750" spc="30" dirty="0"/>
              <a:t> </a:t>
            </a:r>
            <a:r>
              <a:rPr sz="1750" dirty="0"/>
              <a:t>à</a:t>
            </a:r>
            <a:r>
              <a:rPr sz="1750" spc="-15" dirty="0"/>
              <a:t> 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10" dirty="0"/>
              <a:t>p</a:t>
            </a:r>
            <a:r>
              <a:rPr sz="1750" spc="-25" dirty="0"/>
              <a:t>o</a:t>
            </a:r>
            <a:r>
              <a:rPr sz="1750" spc="-55" dirty="0"/>
              <a:t>ss</a:t>
            </a:r>
            <a:r>
              <a:rPr sz="1750" spc="-25" dirty="0"/>
              <a:t>i</a:t>
            </a:r>
            <a:r>
              <a:rPr sz="1750" spc="-35" dirty="0"/>
              <a:t>b</a:t>
            </a:r>
            <a:r>
              <a:rPr sz="1750" spc="-60" dirty="0"/>
              <a:t>ili</a:t>
            </a:r>
            <a:r>
              <a:rPr sz="1750" spc="-80" dirty="0"/>
              <a:t>t</a:t>
            </a:r>
            <a:r>
              <a:rPr sz="1750" dirty="0"/>
              <a:t>é</a:t>
            </a:r>
            <a:r>
              <a:rPr sz="1750" spc="-55" dirty="0"/>
              <a:t>s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spc="-80" dirty="0"/>
              <a:t>’</a:t>
            </a:r>
            <a:r>
              <a:rPr sz="1750" dirty="0"/>
              <a:t>e</a:t>
            </a:r>
            <a:r>
              <a:rPr sz="1750" spc="-45" dirty="0"/>
              <a:t>x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40" dirty="0"/>
              <a:t>c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5" dirty="0"/>
              <a:t> 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114" dirty="0"/>
              <a:t>r</a:t>
            </a:r>
            <a:r>
              <a:rPr sz="1750" spc="-25" dirty="0"/>
              <a:t>ô</a:t>
            </a:r>
            <a:r>
              <a:rPr sz="1750" spc="-65" dirty="0"/>
              <a:t>l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5" dirty="0"/>
              <a:t>d</a:t>
            </a:r>
            <a:r>
              <a:rPr sz="1750" spc="-65" dirty="0"/>
              <a:t>i</a:t>
            </a:r>
            <a:r>
              <a:rPr sz="1750" spc="-25" dirty="0"/>
              <a:t>ff</a:t>
            </a:r>
            <a:r>
              <a:rPr sz="1750" dirty="0"/>
              <a:t>é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60" dirty="0"/>
              <a:t>t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5" dirty="0"/>
              <a:t>m</a:t>
            </a:r>
            <a:r>
              <a:rPr sz="1750" spc="10" dirty="0"/>
              <a:t>p</a:t>
            </a:r>
            <a:r>
              <a:rPr sz="1750" spc="-65" dirty="0"/>
              <a:t>l</a:t>
            </a:r>
            <a:r>
              <a:rPr sz="1750" dirty="0"/>
              <a:t>é</a:t>
            </a:r>
            <a:r>
              <a:rPr sz="1750" spc="5" dirty="0"/>
              <a:t>m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60" dirty="0"/>
              <a:t>t</a:t>
            </a:r>
            <a:r>
              <a:rPr sz="1750" spc="-5" dirty="0"/>
              <a:t>a</a:t>
            </a:r>
            <a:r>
              <a:rPr sz="1750" spc="-65" dirty="0"/>
              <a:t>i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25" dirty="0"/>
              <a:t>o</a:t>
            </a:r>
            <a:r>
              <a:rPr sz="1750" spc="-20" dirty="0"/>
              <a:t>u</a:t>
            </a:r>
            <a:r>
              <a:rPr sz="1750" spc="-5" dirty="0"/>
              <a:t> </a:t>
            </a:r>
            <a:r>
              <a:rPr sz="1750" spc="-15" dirty="0"/>
              <a:t>a</a:t>
            </a:r>
            <a:r>
              <a:rPr sz="1750" spc="-10" dirty="0"/>
              <a:t>n</a:t>
            </a:r>
            <a:r>
              <a:rPr sz="1750" spc="-60" dirty="0"/>
              <a:t>t</a:t>
            </a:r>
            <a:r>
              <a:rPr sz="1750" spc="-15" dirty="0"/>
              <a:t>ago</a:t>
            </a:r>
            <a:r>
              <a:rPr sz="1750" spc="-20" dirty="0"/>
              <a:t>n</a:t>
            </a:r>
            <a:r>
              <a:rPr sz="1750" spc="-70" dirty="0"/>
              <a:t>i</a:t>
            </a:r>
            <a:r>
              <a:rPr sz="1750" spc="-55" dirty="0"/>
              <a:t>s</a:t>
            </a:r>
            <a:r>
              <a:rPr sz="1750" spc="-60" dirty="0"/>
              <a:t>t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20" dirty="0"/>
              <a:t>(</a:t>
            </a:r>
            <a:r>
              <a:rPr sz="1750" spc="-5" dirty="0"/>
              <a:t>a</a:t>
            </a:r>
            <a:r>
              <a:rPr sz="1750" spc="-60" dirty="0"/>
              <a:t>tt</a:t>
            </a:r>
            <a:r>
              <a:rPr sz="1750" dirty="0"/>
              <a:t>aq</a:t>
            </a:r>
            <a:r>
              <a:rPr sz="1750" spc="-20" dirty="0"/>
              <a:t>u</a:t>
            </a:r>
            <a:r>
              <a:rPr sz="1750" spc="-15" dirty="0"/>
              <a:t>a</a:t>
            </a:r>
            <a:r>
              <a:rPr sz="1750" spc="-10" dirty="0"/>
              <a:t>n</a:t>
            </a:r>
            <a:r>
              <a:rPr sz="1750" spc="-60" dirty="0"/>
              <a:t>t</a:t>
            </a:r>
            <a:r>
              <a:rPr sz="1750" spc="-80" dirty="0"/>
              <a:t>,</a:t>
            </a:r>
            <a:r>
              <a:rPr sz="1750" spc="-20" dirty="0"/>
              <a:t> </a:t>
            </a:r>
            <a:r>
              <a:rPr sz="1750" spc="-5" dirty="0"/>
              <a:t>d</a:t>
            </a:r>
            <a:r>
              <a:rPr sz="1750" dirty="0"/>
              <a:t>é</a:t>
            </a:r>
            <a:r>
              <a:rPr sz="1750" spc="-25" dirty="0"/>
              <a:t>f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20" dirty="0"/>
              <a:t>u</a:t>
            </a:r>
            <a:r>
              <a:rPr sz="1750" spc="-110" dirty="0"/>
              <a:t>r</a:t>
            </a:r>
            <a:r>
              <a:rPr sz="1750" spc="-80" dirty="0"/>
              <a:t>,</a:t>
            </a:r>
            <a:r>
              <a:rPr sz="1750" spc="-20" dirty="0"/>
              <a:t> </a:t>
            </a:r>
            <a:r>
              <a:rPr sz="1750" spc="-25" dirty="0"/>
              <a:t>o</a:t>
            </a:r>
            <a:r>
              <a:rPr sz="1750" spc="10" dirty="0"/>
              <a:t>b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110" dirty="0"/>
              <a:t>r</a:t>
            </a:r>
            <a:r>
              <a:rPr sz="1750" spc="-25" dirty="0"/>
              <a:t>va</a:t>
            </a:r>
            <a:r>
              <a:rPr sz="1750" spc="-60" dirty="0"/>
              <a:t>t</a:t>
            </a:r>
            <a:r>
              <a:rPr sz="1750" dirty="0"/>
              <a:t>e</a:t>
            </a:r>
            <a:r>
              <a:rPr sz="1750" spc="-20" dirty="0"/>
              <a:t>u</a:t>
            </a:r>
            <a:r>
              <a:rPr sz="1750" spc="-110" dirty="0"/>
              <a:t>r</a:t>
            </a:r>
            <a:r>
              <a:rPr sz="1750" spc="-80" dirty="0"/>
              <a:t>,</a:t>
            </a:r>
            <a:r>
              <a:rPr sz="1750" spc="-5" dirty="0"/>
              <a:t> </a:t>
            </a:r>
            <a:r>
              <a:rPr sz="1750" spc="-65" dirty="0"/>
              <a:t>ar</a:t>
            </a:r>
            <a:r>
              <a:rPr sz="1750" spc="-35" dirty="0"/>
              <a:t>b</a:t>
            </a:r>
            <a:r>
              <a:rPr sz="1750" spc="-25" dirty="0"/>
              <a:t>i</a:t>
            </a:r>
            <a:r>
              <a:rPr sz="1750" spc="-60" dirty="0"/>
              <a:t>t</a:t>
            </a:r>
            <a:r>
              <a:rPr sz="1750" spc="-110" dirty="0"/>
              <a:t>r</a:t>
            </a:r>
            <a:r>
              <a:rPr sz="1750" dirty="0"/>
              <a:t>e</a:t>
            </a:r>
            <a:r>
              <a:rPr sz="1750" spc="15" dirty="0"/>
              <a:t>)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55" dirty="0"/>
              <a:t>s</a:t>
            </a:r>
            <a:r>
              <a:rPr sz="1750" spc="-80" dirty="0"/>
              <a:t>’</a:t>
            </a:r>
            <a:r>
              <a:rPr sz="1750" dirty="0"/>
              <a:t>e</a:t>
            </a:r>
            <a:r>
              <a:rPr sz="1750" spc="-15" dirty="0"/>
              <a:t>n</a:t>
            </a:r>
            <a:r>
              <a:rPr sz="1750" spc="-5" dirty="0"/>
              <a:t>gag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15" dirty="0"/>
              <a:t> </a:t>
            </a:r>
            <a:r>
              <a:rPr sz="1750" spc="-65" dirty="0"/>
              <a:t>l</a:t>
            </a:r>
            <a:r>
              <a:rPr sz="1750" spc="-15" dirty="0"/>
              <a:t>u</a:t>
            </a:r>
            <a:r>
              <a:rPr sz="1750" spc="-40" dirty="0"/>
              <a:t>c</a:t>
            </a:r>
            <a:r>
              <a:rPr sz="1750" spc="-65" dirty="0"/>
              <a:t>i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5" dirty="0"/>
              <a:t>m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60" dirty="0"/>
              <a:t>t</a:t>
            </a:r>
            <a:r>
              <a:rPr sz="1750" spc="5" dirty="0"/>
              <a:t> </a:t>
            </a:r>
            <a:r>
              <a:rPr sz="1750" spc="-5" dirty="0"/>
              <a:t>da</a:t>
            </a:r>
            <a:r>
              <a:rPr sz="1750" spc="-15" dirty="0"/>
              <a:t>n</a:t>
            </a:r>
            <a:r>
              <a:rPr sz="1750" spc="-55" dirty="0"/>
              <a:t>s</a:t>
            </a:r>
            <a:r>
              <a:rPr sz="1750" spc="-5" dirty="0"/>
              <a:t> 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20" dirty="0"/>
              <a:t> </a:t>
            </a:r>
            <a:r>
              <a:rPr sz="1750" spc="-5" dirty="0"/>
              <a:t>a</a:t>
            </a:r>
            <a:r>
              <a:rPr sz="1750" spc="-40" dirty="0"/>
              <a:t>c</a:t>
            </a:r>
            <a:r>
              <a:rPr sz="1750" spc="-60" dirty="0"/>
              <a:t>t</a:t>
            </a:r>
            <a:r>
              <a:rPr sz="1750" spc="-65" dirty="0"/>
              <a:t>i</a:t>
            </a:r>
            <a:r>
              <a:rPr sz="1750" spc="-25" dirty="0"/>
              <a:t>o</a:t>
            </a:r>
            <a:r>
              <a:rPr sz="1750" spc="-15" dirty="0"/>
              <a:t>n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10" dirty="0"/>
              <a:t>p</a:t>
            </a:r>
            <a:r>
              <a:rPr sz="1750" spc="-114" dirty="0"/>
              <a:t>r</a:t>
            </a:r>
            <a:r>
              <a:rPr sz="1750" spc="-25" dirty="0"/>
              <a:t>o</a:t>
            </a:r>
            <a:r>
              <a:rPr sz="1750" spc="-5" dirty="0"/>
              <a:t>g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55" dirty="0"/>
              <a:t>ss</a:t>
            </a:r>
            <a:r>
              <a:rPr sz="1750" spc="-70" dirty="0"/>
              <a:t>i</a:t>
            </a:r>
            <a:r>
              <a:rPr sz="1750" spc="-25" dirty="0"/>
              <a:t>v</a:t>
            </a:r>
            <a:r>
              <a:rPr sz="1750" spc="-20" dirty="0"/>
              <a:t>e</a:t>
            </a:r>
            <a:r>
              <a:rPr sz="1750" spc="5" dirty="0"/>
              <a:t>m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60" dirty="0"/>
              <a:t>t</a:t>
            </a:r>
            <a:r>
              <a:rPr sz="1750" spc="-10" dirty="0"/>
              <a:t> </a:t>
            </a:r>
            <a:r>
              <a:rPr sz="1750" spc="10" dirty="0"/>
              <a:t>p</a:t>
            </a:r>
            <a:r>
              <a:rPr sz="1750" spc="-70" dirty="0"/>
              <a:t>l</a:t>
            </a:r>
            <a:r>
              <a:rPr sz="1750" spc="-20" dirty="0"/>
              <a:t>u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5" dirty="0"/>
              <a:t>m</a:t>
            </a:r>
            <a:r>
              <a:rPr sz="1750" spc="10" dirty="0"/>
              <a:t>p</a:t>
            </a:r>
            <a:r>
              <a:rPr sz="1750" spc="-70" dirty="0"/>
              <a:t>l</a:t>
            </a:r>
            <a:r>
              <a:rPr sz="1750" dirty="0"/>
              <a:t>e</a:t>
            </a:r>
            <a:r>
              <a:rPr sz="1750" spc="-45" dirty="0"/>
              <a:t>x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42" y="925716"/>
            <a:ext cx="2134204" cy="723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5" dirty="0"/>
              <a:t>O</a:t>
            </a:r>
            <a:r>
              <a:rPr spc="-110" dirty="0"/>
              <a:t>B</a:t>
            </a:r>
            <a:r>
              <a:rPr spc="-130" dirty="0"/>
              <a:t>J</a:t>
            </a:r>
            <a:r>
              <a:rPr spc="-35" dirty="0"/>
              <a:t>E</a:t>
            </a:r>
            <a:r>
              <a:rPr spc="-105" dirty="0"/>
              <a:t>CT</a:t>
            </a:r>
            <a:r>
              <a:rPr spc="-135" dirty="0"/>
              <a:t>I</a:t>
            </a:r>
            <a:r>
              <a:rPr spc="-105" dirty="0"/>
              <a:t>F</a:t>
            </a:r>
            <a:r>
              <a:rPr spc="-30" dirty="0"/>
              <a:t> </a:t>
            </a:r>
            <a:r>
              <a:rPr spc="-75" dirty="0"/>
              <a:t>G</a:t>
            </a:r>
            <a:r>
              <a:rPr spc="-40" dirty="0"/>
              <a:t>ÉNÉ</a:t>
            </a:r>
            <a:r>
              <a:rPr spc="-100" dirty="0"/>
              <a:t>R</a:t>
            </a:r>
            <a:r>
              <a:rPr spc="-5" dirty="0"/>
              <a:t>A</a:t>
            </a:r>
            <a:r>
              <a:rPr spc="-45" dirty="0"/>
              <a:t>U</a:t>
            </a:r>
            <a:r>
              <a:rPr spc="-70" dirty="0"/>
              <a:t>X</a:t>
            </a:r>
            <a:r>
              <a:rPr spc="-15" dirty="0"/>
              <a:t> </a:t>
            </a:r>
            <a:r>
              <a:rPr spc="-50" dirty="0"/>
              <a:t>D</a:t>
            </a:r>
            <a:r>
              <a:rPr spc="-150" dirty="0"/>
              <a:t>’</a:t>
            </a:r>
            <a:r>
              <a:rPr spc="-50" dirty="0"/>
              <a:t>UN</a:t>
            </a:r>
            <a:r>
              <a:rPr spc="-10" dirty="0"/>
              <a:t> </a:t>
            </a:r>
            <a:r>
              <a:rPr spc="-90" dirty="0"/>
              <a:t>C</a:t>
            </a:r>
            <a:r>
              <a:rPr spc="-85" dirty="0"/>
              <a:t>Y</a:t>
            </a:r>
            <a:r>
              <a:rPr spc="-114" dirty="0"/>
              <a:t>C</a:t>
            </a:r>
            <a:r>
              <a:rPr spc="-90" dirty="0"/>
              <a:t>L</a:t>
            </a:r>
            <a:r>
              <a:rPr spc="-35" dirty="0"/>
              <a:t>E</a:t>
            </a:r>
            <a:r>
              <a:rPr spc="-20" dirty="0"/>
              <a:t> </a:t>
            </a:r>
            <a:r>
              <a:rPr spc="-105" dirty="0"/>
              <a:t>M</a:t>
            </a:r>
            <a:r>
              <a:rPr spc="-35" dirty="0"/>
              <a:t>I</a:t>
            </a:r>
            <a:r>
              <a:rPr spc="-50" dirty="0"/>
              <a:t>N</a:t>
            </a:r>
            <a:r>
              <a:rPr spc="-135" dirty="0"/>
              <a:t>I</a:t>
            </a:r>
            <a:r>
              <a:rPr spc="-150" dirty="0"/>
              <a:t>’</a:t>
            </a:r>
            <a:r>
              <a:rPr spc="-55" dirty="0"/>
              <a:t>H</a:t>
            </a:r>
            <a:r>
              <a:rPr spc="-30" dirty="0"/>
              <a:t>A</a:t>
            </a:r>
            <a:r>
              <a:rPr spc="-25" dirty="0"/>
              <a:t>N</a:t>
            </a:r>
            <a:r>
              <a:rPr spc="-50" dirty="0"/>
              <a:t>D</a:t>
            </a:r>
            <a:r>
              <a:rPr spc="5" dirty="0"/>
              <a:t> </a:t>
            </a:r>
            <a:r>
              <a:rPr spc="-45" dirty="0"/>
              <a:t>EN</a:t>
            </a:r>
            <a:r>
              <a:rPr dirty="0"/>
              <a:t> </a:t>
            </a:r>
            <a:r>
              <a:rPr spc="-45" dirty="0"/>
              <a:t>C</a:t>
            </a:r>
            <a:r>
              <a:rPr spc="-55" dirty="0"/>
              <a:t>M</a:t>
            </a:r>
            <a:r>
              <a:rPr dirty="0"/>
              <a:t>1</a:t>
            </a:r>
            <a:r>
              <a:rPr spc="5" dirty="0"/>
              <a:t> </a:t>
            </a:r>
            <a:r>
              <a:rPr spc="-45" dirty="0"/>
              <a:t>C</a:t>
            </a:r>
            <a:r>
              <a:rPr spc="-55" dirty="0"/>
              <a:t>M</a:t>
            </a:r>
            <a:r>
              <a:rPr dirty="0"/>
              <a:t>2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L</a:t>
            </a:r>
            <a:r>
              <a:rPr spc="-30" dirty="0"/>
              <a:t>a</a:t>
            </a:r>
            <a:r>
              <a:rPr spc="10" dirty="0"/>
              <a:t> m</a:t>
            </a:r>
            <a:r>
              <a:rPr spc="-80" dirty="0"/>
              <a:t>i</a:t>
            </a:r>
            <a:r>
              <a:rPr spc="-85" dirty="0"/>
              <a:t>s</a:t>
            </a:r>
            <a:r>
              <a:rPr dirty="0"/>
              <a:t>e</a:t>
            </a:r>
            <a:r>
              <a:rPr spc="-30" dirty="0"/>
              <a:t> </a:t>
            </a:r>
            <a:r>
              <a:rPr spc="10" dirty="0"/>
              <a:t>e</a:t>
            </a:r>
            <a:r>
              <a:rPr spc="-30" dirty="0"/>
              <a:t>n</a:t>
            </a:r>
            <a:r>
              <a:rPr dirty="0"/>
              <a:t> </a:t>
            </a:r>
            <a:r>
              <a:rPr spc="-2460" dirty="0"/>
              <a:t>œ</a:t>
            </a:r>
            <a:r>
              <a:rPr spc="-2480" dirty="0"/>
              <a:t>œ</a:t>
            </a:r>
            <a:r>
              <a:rPr spc="-10" dirty="0"/>
              <a:t>œ</a:t>
            </a:r>
            <a:r>
              <a:rPr spc="-1470" dirty="0"/>
              <a:t>u</a:t>
            </a:r>
            <a:r>
              <a:rPr spc="-1490" dirty="0"/>
              <a:t>u</a:t>
            </a:r>
            <a:r>
              <a:rPr spc="-40" dirty="0"/>
              <a:t>u</a:t>
            </a:r>
            <a:r>
              <a:rPr spc="-1280" dirty="0"/>
              <a:t>v</a:t>
            </a:r>
            <a:r>
              <a:rPr spc="-1300" dirty="0"/>
              <a:t>v</a:t>
            </a:r>
            <a:r>
              <a:rPr spc="-40" dirty="0"/>
              <a:t>v</a:t>
            </a:r>
            <a:r>
              <a:rPr spc="-185" dirty="0"/>
              <a:t>r</a:t>
            </a:r>
            <a:r>
              <a:rPr dirty="0"/>
              <a:t>e</a:t>
            </a:r>
            <a:r>
              <a:rPr spc="-30" dirty="0"/>
              <a:t> </a:t>
            </a:r>
            <a:r>
              <a:rPr spc="-1495" dirty="0"/>
              <a:t>d</a:t>
            </a:r>
            <a:r>
              <a:rPr spc="-20" dirty="0"/>
              <a:t>d</a:t>
            </a:r>
            <a:r>
              <a:rPr spc="-1400" dirty="0"/>
              <a:t>e</a:t>
            </a:r>
            <a:r>
              <a:rPr dirty="0"/>
              <a:t>e</a:t>
            </a:r>
            <a:r>
              <a:rPr spc="-15" dirty="0"/>
              <a:t> </a:t>
            </a:r>
            <a:r>
              <a:rPr spc="-630" dirty="0"/>
              <a:t>l</a:t>
            </a:r>
            <a:r>
              <a:rPr spc="-105" dirty="0"/>
              <a:t>l</a:t>
            </a:r>
            <a:r>
              <a:rPr spc="-655" dirty="0"/>
              <a:t>’</a:t>
            </a:r>
            <a:r>
              <a:rPr spc="-625" dirty="0"/>
              <a:t>’</a:t>
            </a:r>
            <a:r>
              <a:rPr spc="-140" dirty="0"/>
              <a:t>’</a:t>
            </a:r>
            <a:r>
              <a:rPr dirty="0"/>
              <a:t>a</a:t>
            </a:r>
            <a:r>
              <a:rPr spc="-1270" dirty="0"/>
              <a:t>c</a:t>
            </a:r>
            <a:r>
              <a:rPr spc="-80" dirty="0"/>
              <a:t>c</a:t>
            </a:r>
            <a:r>
              <a:rPr spc="-965" dirty="0"/>
              <a:t>t</a:t>
            </a:r>
            <a:r>
              <a:rPr spc="-114" dirty="0"/>
              <a:t>t</a:t>
            </a:r>
            <a:r>
              <a:rPr spc="-95" dirty="0"/>
              <a:t>i</a:t>
            </a:r>
            <a:r>
              <a:rPr spc="-30" dirty="0"/>
              <a:t>v</a:t>
            </a:r>
            <a:r>
              <a:rPr spc="-105" dirty="0"/>
              <a:t>i</a:t>
            </a:r>
            <a:r>
              <a:rPr spc="-90" dirty="0"/>
              <a:t>t</a:t>
            </a:r>
            <a:r>
              <a:rPr dirty="0"/>
              <a:t>é</a:t>
            </a:r>
            <a:r>
              <a:rPr spc="-25" dirty="0"/>
              <a:t> </a:t>
            </a:r>
            <a:r>
              <a:rPr spc="-1495" dirty="0"/>
              <a:t>d</a:t>
            </a:r>
            <a:r>
              <a:rPr spc="-1520" dirty="0"/>
              <a:t>d</a:t>
            </a:r>
            <a:r>
              <a:rPr spc="-20" dirty="0"/>
              <a:t>d</a:t>
            </a:r>
            <a:r>
              <a:rPr spc="-1405" dirty="0"/>
              <a:t>e</a:t>
            </a:r>
            <a:r>
              <a:rPr spc="-1430" dirty="0"/>
              <a:t>e</a:t>
            </a:r>
            <a:r>
              <a:rPr spc="-10" dirty="0"/>
              <a:t>e</a:t>
            </a:r>
            <a:r>
              <a:rPr spc="-20" dirty="0"/>
              <a:t>v</a:t>
            </a:r>
            <a:r>
              <a:rPr spc="-1160" dirty="0"/>
              <a:t>r</a:t>
            </a:r>
            <a:r>
              <a:rPr spc="-200" dirty="0"/>
              <a:t>r</a:t>
            </a:r>
            <a:r>
              <a:rPr spc="-1250" dirty="0"/>
              <a:t>a</a:t>
            </a:r>
            <a:r>
              <a:rPr spc="-1270" dirty="0"/>
              <a:t>a</a:t>
            </a:r>
            <a:r>
              <a:rPr dirty="0"/>
              <a:t>a</a:t>
            </a:r>
            <a:r>
              <a:rPr spc="-55" dirty="0"/>
              <a:t> </a:t>
            </a:r>
            <a:r>
              <a:rPr spc="-1465" dirty="0"/>
              <a:t>p</a:t>
            </a:r>
            <a:r>
              <a:rPr spc="5" dirty="0"/>
              <a:t>p</a:t>
            </a:r>
            <a:r>
              <a:rPr spc="-1400" dirty="0"/>
              <a:t>e</a:t>
            </a:r>
            <a:r>
              <a:rPr spc="-15" dirty="0"/>
              <a:t>e</a:t>
            </a:r>
            <a:r>
              <a:rPr spc="-1155" dirty="0"/>
              <a:t>r</a:t>
            </a:r>
            <a:r>
              <a:rPr spc="-204" dirty="0"/>
              <a:t>r</a:t>
            </a:r>
            <a:r>
              <a:rPr spc="-2295" dirty="0"/>
              <a:t>m</a:t>
            </a:r>
            <a:r>
              <a:rPr spc="-2270" dirty="0"/>
              <a:t>m</a:t>
            </a:r>
            <a:r>
              <a:rPr spc="-20" dirty="0"/>
              <a:t>m</a:t>
            </a:r>
            <a:r>
              <a:rPr dirty="0"/>
              <a:t>e</a:t>
            </a:r>
            <a:r>
              <a:rPr spc="-90" dirty="0"/>
              <a:t>tt</a:t>
            </a:r>
            <a:r>
              <a:rPr spc="-190" dirty="0"/>
              <a:t>r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à</a:t>
            </a:r>
            <a:r>
              <a:rPr spc="5" dirty="0"/>
              <a:t> </a:t>
            </a:r>
            <a:r>
              <a:rPr spc="-625" dirty="0"/>
              <a:t>l</a:t>
            </a:r>
            <a:r>
              <a:rPr spc="-110" dirty="0"/>
              <a:t>l</a:t>
            </a:r>
            <a:r>
              <a:rPr spc="-655" dirty="0"/>
              <a:t>’</a:t>
            </a:r>
            <a:r>
              <a:rPr spc="-620" dirty="0"/>
              <a:t>’</a:t>
            </a:r>
            <a:r>
              <a:rPr spc="-145" dirty="0"/>
              <a:t>’</a:t>
            </a:r>
            <a:r>
              <a:rPr dirty="0"/>
              <a:t>é</a:t>
            </a:r>
            <a:r>
              <a:rPr spc="-95" dirty="0"/>
              <a:t>l</a:t>
            </a:r>
            <a:r>
              <a:rPr spc="-15" dirty="0"/>
              <a:t>è</a:t>
            </a:r>
            <a:r>
              <a:rPr spc="-30" dirty="0"/>
              <a:t>v</a:t>
            </a:r>
            <a:r>
              <a:rPr dirty="0"/>
              <a:t>e</a:t>
            </a:r>
            <a:r>
              <a:rPr spc="-25" dirty="0"/>
              <a:t> </a:t>
            </a:r>
            <a:r>
              <a:rPr spc="-125" dirty="0"/>
              <a:t>:</a:t>
            </a: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15" dirty="0"/>
              <a:t>nn</a:t>
            </a:r>
            <a:r>
              <a:rPr sz="1750" spc="-5" dirty="0"/>
              <a:t>a</a:t>
            </a:r>
            <a:r>
              <a:rPr sz="1750" spc="-70" dirty="0"/>
              <a:t>î</a:t>
            </a:r>
            <a:r>
              <a:rPr sz="1750" spc="-60" dirty="0"/>
              <a:t>t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80" dirty="0"/>
              <a:t>,</a:t>
            </a:r>
            <a:r>
              <a:rPr sz="1750" spc="-20" dirty="0"/>
              <a:t> </a:t>
            </a:r>
            <a:r>
              <a:rPr sz="1750" dirty="0"/>
              <a:t>e</a:t>
            </a:r>
            <a:r>
              <a:rPr sz="1750" spc="-45" dirty="0"/>
              <a:t>x</a:t>
            </a:r>
            <a:r>
              <a:rPr sz="1750" spc="10" dirty="0"/>
              <a:t>p</a:t>
            </a:r>
            <a:r>
              <a:rPr sz="1750" spc="-114" dirty="0"/>
              <a:t>r</a:t>
            </a:r>
            <a:r>
              <a:rPr sz="1750" spc="-65" dirty="0"/>
              <a:t>i</a:t>
            </a:r>
            <a:r>
              <a:rPr sz="1750" spc="5" dirty="0"/>
              <a:t>m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80" dirty="0"/>
              <a:t>,</a:t>
            </a:r>
            <a:r>
              <a:rPr sz="1750" spc="-5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60" dirty="0"/>
              <a:t>t</a:t>
            </a:r>
            <a:r>
              <a:rPr sz="1750" spc="-114" dirty="0"/>
              <a:t>r</a:t>
            </a:r>
            <a:r>
              <a:rPr sz="1750" spc="-25" dirty="0"/>
              <a:t>ô</a:t>
            </a:r>
            <a:r>
              <a:rPr sz="1750" spc="-65" dirty="0"/>
              <a:t>l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5" dirty="0"/>
              <a:t> 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dirty="0"/>
              <a:t>é</a:t>
            </a:r>
            <a:r>
              <a:rPr sz="1750" spc="5" dirty="0"/>
              <a:t>m</a:t>
            </a:r>
            <a:r>
              <a:rPr sz="1750" spc="-25" dirty="0"/>
              <a:t>o</a:t>
            </a:r>
            <a:r>
              <a:rPr sz="1750" spc="-60" dirty="0"/>
              <a:t>t</a:t>
            </a:r>
            <a:r>
              <a:rPr sz="1750" spc="-65" dirty="0"/>
              <a:t>i</a:t>
            </a:r>
            <a:r>
              <a:rPr sz="1750" spc="-25" dirty="0"/>
              <a:t>o</a:t>
            </a:r>
            <a:r>
              <a:rPr sz="1750" spc="-15" dirty="0"/>
              <a:t>n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5" dirty="0"/>
              <a:t>e</a:t>
            </a:r>
            <a:r>
              <a:rPr sz="1750" spc="-60" dirty="0"/>
              <a:t>t</a:t>
            </a:r>
            <a:r>
              <a:rPr sz="1750" spc="5" dirty="0"/>
              <a:t> </a:t>
            </a:r>
            <a:r>
              <a:rPr sz="1750" spc="-70" dirty="0"/>
              <a:t>l</a:t>
            </a:r>
            <a:r>
              <a:rPr sz="1750" dirty="0"/>
              <a:t>e</a:t>
            </a:r>
            <a:r>
              <a:rPr sz="1750" spc="-20" dirty="0"/>
              <a:t>u</a:t>
            </a:r>
            <a:r>
              <a:rPr sz="1750" spc="-114" dirty="0"/>
              <a:t>r</a:t>
            </a:r>
            <a:r>
              <a:rPr sz="1750" spc="-55" dirty="0"/>
              <a:t>s</a:t>
            </a:r>
            <a:r>
              <a:rPr sz="1750" spc="-15" dirty="0"/>
              <a:t> </a:t>
            </a:r>
            <a:r>
              <a:rPr sz="1750" dirty="0"/>
              <a:t>e</a:t>
            </a:r>
            <a:r>
              <a:rPr sz="1750" spc="-25" dirty="0"/>
              <a:t>ff</a:t>
            </a:r>
            <a:r>
              <a:rPr sz="1750" spc="-30" dirty="0"/>
              <a:t>et</a:t>
            </a:r>
            <a:r>
              <a:rPr sz="1750" spc="-55" dirty="0"/>
              <a:t>s</a:t>
            </a:r>
            <a:r>
              <a:rPr sz="1750" spc="-5" dirty="0"/>
              <a:t> da</a:t>
            </a:r>
            <a:r>
              <a:rPr sz="1750" spc="-20" dirty="0"/>
              <a:t>n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55" dirty="0"/>
              <a:t>s</a:t>
            </a:r>
            <a:r>
              <a:rPr sz="1750" spc="-70" dirty="0"/>
              <a:t>i</a:t>
            </a:r>
            <a:r>
              <a:rPr sz="1750" spc="-60" dirty="0"/>
              <a:t>t</a:t>
            </a:r>
            <a:r>
              <a:rPr sz="1750" spc="-20" dirty="0"/>
              <a:t>u</a:t>
            </a:r>
            <a:r>
              <a:rPr sz="1750" spc="-5" dirty="0"/>
              <a:t>a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55" dirty="0"/>
              <a:t>s</a:t>
            </a:r>
            <a:r>
              <a:rPr sz="1750" spc="-5" dirty="0"/>
              <a:t> d</a:t>
            </a:r>
            <a:r>
              <a:rPr sz="1750" spc="-70" dirty="0"/>
              <a:t>i</a:t>
            </a:r>
            <a:r>
              <a:rPr sz="1750" spc="-30" dirty="0"/>
              <a:t>v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55" dirty="0"/>
              <a:t>s</a:t>
            </a:r>
            <a:r>
              <a:rPr sz="1750" spc="-70" dirty="0"/>
              <a:t>i</a:t>
            </a:r>
            <a:r>
              <a:rPr sz="1750" spc="-25" dirty="0"/>
              <a:t>f</a:t>
            </a:r>
            <a:r>
              <a:rPr sz="1750" spc="-70" dirty="0"/>
              <a:t>i</a:t>
            </a:r>
            <a:r>
              <a:rPr sz="1750" dirty="0"/>
              <a:t>ée</a:t>
            </a:r>
            <a:r>
              <a:rPr sz="1750" spc="-55" dirty="0"/>
              <a:t>s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spc="-80" dirty="0"/>
              <a:t>’</a:t>
            </a:r>
            <a:r>
              <a:rPr sz="1750" spc="-5" dirty="0"/>
              <a:t>a</a:t>
            </a:r>
            <a:r>
              <a:rPr sz="1750" spc="10" dirty="0"/>
              <a:t>pp</a:t>
            </a:r>
            <a:r>
              <a:rPr sz="1750" spc="-114" dirty="0"/>
              <a:t>r</a:t>
            </a:r>
            <a:r>
              <a:rPr sz="1750" dirty="0"/>
              <a:t>é</a:t>
            </a:r>
            <a:r>
              <a:rPr sz="1750" spc="-40" dirty="0"/>
              <a:t>c</a:t>
            </a:r>
            <a:r>
              <a:rPr sz="1750" spc="-65" dirty="0"/>
              <a:t>i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5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20" dirty="0"/>
              <a:t> </a:t>
            </a:r>
            <a:r>
              <a:rPr sz="1750" spc="-65" dirty="0"/>
              <a:t>i</a:t>
            </a:r>
            <a:r>
              <a:rPr sz="1750" spc="-15" dirty="0"/>
              <a:t>n</a:t>
            </a:r>
            <a:r>
              <a:rPr sz="1750" spc="-5" dirty="0"/>
              <a:t>d</a:t>
            </a:r>
            <a:r>
              <a:rPr sz="1750" spc="-65" dirty="0"/>
              <a:t>i</a:t>
            </a:r>
            <a:r>
              <a:rPr sz="1750" spc="-40" dirty="0"/>
              <a:t>c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15" dirty="0"/>
              <a:t> </a:t>
            </a:r>
            <a:r>
              <a:rPr sz="1750" spc="10" dirty="0"/>
              <a:t>p</a:t>
            </a:r>
            <a:r>
              <a:rPr sz="1750" spc="-65" dirty="0"/>
              <a:t>l</a:t>
            </a:r>
            <a:r>
              <a:rPr sz="1750" spc="-15" dirty="0"/>
              <a:t>u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5" dirty="0"/>
              <a:t> </a:t>
            </a:r>
            <a:r>
              <a:rPr sz="1750" spc="10" dirty="0"/>
              <a:t>p</a:t>
            </a:r>
            <a:r>
              <a:rPr sz="1750" spc="-65" dirty="0"/>
              <a:t>l</a:t>
            </a:r>
            <a:r>
              <a:rPr sz="1750" spc="-15" dirty="0"/>
              <a:t>u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30" dirty="0"/>
              <a:t>v</a:t>
            </a:r>
            <a:r>
              <a:rPr sz="1750" spc="-5" dirty="0"/>
              <a:t>a</a:t>
            </a:r>
            <a:r>
              <a:rPr sz="1750" spc="-114" dirty="0"/>
              <a:t>r</a:t>
            </a:r>
            <a:r>
              <a:rPr sz="1750" spc="-65" dirty="0"/>
              <a:t>i</a:t>
            </a:r>
            <a:r>
              <a:rPr sz="1750" dirty="0"/>
              <a:t>é</a:t>
            </a:r>
            <a:r>
              <a:rPr sz="1750" spc="-55" dirty="0"/>
              <a:t>s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spc="-80" dirty="0"/>
              <a:t>’</a:t>
            </a:r>
            <a:r>
              <a:rPr sz="1750" spc="-5" dirty="0"/>
              <a:t>a</a:t>
            </a:r>
            <a:r>
              <a:rPr sz="1750" spc="10" dirty="0"/>
              <a:t>pp</a:t>
            </a:r>
            <a:r>
              <a:rPr sz="1750" spc="-114" dirty="0"/>
              <a:t>r</a:t>
            </a:r>
            <a:r>
              <a:rPr sz="1750" dirty="0"/>
              <a:t>é</a:t>
            </a:r>
            <a:r>
              <a:rPr sz="1750" spc="-20" dirty="0"/>
              <a:t>h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5" dirty="0"/>
              <a:t> 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20" dirty="0"/>
              <a:t> </a:t>
            </a:r>
            <a:r>
              <a:rPr sz="1750" spc="-20" dirty="0"/>
              <a:t>n</a:t>
            </a:r>
            <a:r>
              <a:rPr sz="1750" spc="-25" dirty="0"/>
              <a:t>o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70" dirty="0"/>
              <a:t>l</a:t>
            </a:r>
            <a:r>
              <a:rPr sz="1750" spc="-5" dirty="0"/>
              <a:t>a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30" dirty="0"/>
              <a:t>v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dirty="0"/>
              <a:t>à</a:t>
            </a:r>
            <a:r>
              <a:rPr sz="1750" spc="-10" dirty="0"/>
              <a:t> </a:t>
            </a:r>
            <a:r>
              <a:rPr sz="1750" spc="-70" dirty="0"/>
              <a:t>l</a:t>
            </a:r>
            <a:r>
              <a:rPr sz="1750" spc="-80" dirty="0"/>
              <a:t>’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10" dirty="0"/>
              <a:t>p</a:t>
            </a:r>
            <a:r>
              <a:rPr sz="1750" spc="-5" dirty="0"/>
              <a:t>a</a:t>
            </a:r>
            <a:r>
              <a:rPr sz="1750" spc="-40" dirty="0"/>
              <a:t>c</a:t>
            </a:r>
            <a:r>
              <a:rPr sz="1750" dirty="0"/>
              <a:t>e</a:t>
            </a:r>
            <a:r>
              <a:rPr sz="1750" spc="15" dirty="0"/>
              <a:t> </a:t>
            </a:r>
            <a:r>
              <a:rPr sz="1750" spc="-30" dirty="0"/>
              <a:t>et</a:t>
            </a:r>
            <a:r>
              <a:rPr sz="1750" spc="-15" dirty="0"/>
              <a:t> a</a:t>
            </a:r>
            <a:r>
              <a:rPr sz="1750" spc="-10" dirty="0"/>
              <a:t>u</a:t>
            </a:r>
            <a:r>
              <a:rPr sz="1750" spc="-5" dirty="0"/>
              <a:t> </a:t>
            </a:r>
            <a:r>
              <a:rPr sz="1750" spc="-60" dirty="0"/>
              <a:t>t</a:t>
            </a:r>
            <a:r>
              <a:rPr sz="1750" dirty="0"/>
              <a:t>e</a:t>
            </a:r>
            <a:r>
              <a:rPr sz="1750" spc="5" dirty="0"/>
              <a:t>m</a:t>
            </a:r>
            <a:r>
              <a:rPr sz="1750" spc="10" dirty="0"/>
              <a:t>p</a:t>
            </a:r>
            <a:r>
              <a:rPr sz="1750" spc="-55" dirty="0"/>
              <a:t>s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spc="-80" dirty="0"/>
              <a:t>’</a:t>
            </a:r>
            <a:r>
              <a:rPr sz="1750" spc="-30" dirty="0"/>
              <a:t>ét</a:t>
            </a:r>
            <a:r>
              <a:rPr sz="1750" spc="-5" dirty="0"/>
              <a:t>a</a:t>
            </a:r>
            <a:r>
              <a:rPr sz="1750" spc="10" dirty="0"/>
              <a:t>b</a:t>
            </a:r>
            <a:r>
              <a:rPr sz="1750" spc="-70" dirty="0"/>
              <a:t>li</a:t>
            </a:r>
            <a:r>
              <a:rPr sz="1750" spc="-114" dirty="0"/>
              <a:t>r</a:t>
            </a:r>
            <a:r>
              <a:rPr sz="1750" spc="1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70" dirty="0"/>
              <a:t>l</a:t>
            </a:r>
            <a:r>
              <a:rPr sz="1750" spc="-5" dirty="0"/>
              <a:t>a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60" dirty="0"/>
              <a:t>t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5" dirty="0"/>
              <a:t>m</a:t>
            </a:r>
            <a:r>
              <a:rPr sz="1750" spc="-5" dirty="0"/>
              <a:t>a</a:t>
            </a:r>
            <a:r>
              <a:rPr sz="1750" spc="-20" dirty="0"/>
              <a:t>n</a:t>
            </a:r>
            <a:r>
              <a:rPr sz="1750" spc="-70" dirty="0"/>
              <a:t>i</a:t>
            </a:r>
            <a:r>
              <a:rPr sz="1750" dirty="0"/>
              <a:t>è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d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25" dirty="0"/>
              <a:t>f</a:t>
            </a:r>
            <a:r>
              <a:rPr sz="1750" spc="-5" dirty="0"/>
              <a:t>a</a:t>
            </a:r>
            <a:r>
              <a:rPr sz="1750" spc="-70" dirty="0"/>
              <a:t>i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30" dirty="0"/>
              <a:t>et</a:t>
            </a:r>
            <a:r>
              <a:rPr sz="1750" spc="-10" dirty="0"/>
              <a:t> </a:t>
            </a:r>
            <a:r>
              <a:rPr sz="1750" spc="-70" dirty="0"/>
              <a:t>l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114" dirty="0"/>
              <a:t>r</a:t>
            </a:r>
            <a:r>
              <a:rPr sz="1750" dirty="0"/>
              <a:t>é</a:t>
            </a:r>
            <a:r>
              <a:rPr sz="1750" spc="-55" dirty="0"/>
              <a:t>s</a:t>
            </a:r>
            <a:r>
              <a:rPr sz="1750" spc="-20" dirty="0"/>
              <a:t>u</a:t>
            </a:r>
            <a:r>
              <a:rPr sz="1750" spc="-70" dirty="0"/>
              <a:t>l</a:t>
            </a:r>
            <a:r>
              <a:rPr sz="1750" spc="-60" dirty="0"/>
              <a:t>t</a:t>
            </a:r>
            <a:r>
              <a:rPr sz="1750" spc="-5" dirty="0"/>
              <a:t>a</a:t>
            </a:r>
            <a:r>
              <a:rPr sz="1750" spc="-60" dirty="0"/>
              <a:t>t</a:t>
            </a:r>
            <a:r>
              <a:rPr sz="1750" spc="-1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55" dirty="0"/>
              <a:t>s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5" dirty="0"/>
              <a:t> a</a:t>
            </a:r>
            <a:r>
              <a:rPr sz="1750" spc="-40" dirty="0"/>
              <a:t>c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10" dirty="0"/>
              <a:t>p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15" dirty="0"/>
              <a:t>n</a:t>
            </a:r>
            <a:r>
              <a:rPr sz="1750" spc="-5" dirty="0"/>
              <a:t>d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15" dirty="0"/>
              <a:t>n</a:t>
            </a:r>
            <a:r>
              <a:rPr sz="1750" spc="-55" dirty="0"/>
              <a:t>s</a:t>
            </a:r>
            <a:r>
              <a:rPr sz="1750" spc="-40" dirty="0"/>
              <a:t>c</a:t>
            </a:r>
            <a:r>
              <a:rPr sz="1750" spc="-65" dirty="0"/>
              <a:t>i</a:t>
            </a:r>
            <a:r>
              <a:rPr sz="1750" dirty="0"/>
              <a:t>e</a:t>
            </a:r>
            <a:r>
              <a:rPr sz="1750" spc="-15" dirty="0"/>
              <a:t>n</a:t>
            </a:r>
            <a:r>
              <a:rPr sz="1750" spc="-40" dirty="0"/>
              <a:t>c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15" dirty="0"/>
              <a:t> 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-40" dirty="0"/>
              <a:t>c</a:t>
            </a:r>
            <a:r>
              <a:rPr sz="1750" spc="-5" dirty="0"/>
              <a:t>a</a:t>
            </a:r>
            <a:r>
              <a:rPr sz="1750" spc="10" dirty="0"/>
              <a:t>p</a:t>
            </a:r>
            <a:r>
              <a:rPr sz="1750" spc="-5" dirty="0"/>
              <a:t>a</a:t>
            </a:r>
            <a:r>
              <a:rPr sz="1750" spc="-40" dirty="0"/>
              <a:t>c</a:t>
            </a:r>
            <a:r>
              <a:rPr sz="1750" spc="-70" dirty="0"/>
              <a:t>i</a:t>
            </a:r>
            <a:r>
              <a:rPr sz="1750" spc="-60" dirty="0"/>
              <a:t>t</a:t>
            </a:r>
            <a:r>
              <a:rPr sz="1750" dirty="0"/>
              <a:t>é</a:t>
            </a:r>
            <a:r>
              <a:rPr sz="1750" spc="-55" dirty="0"/>
              <a:t>s</a:t>
            </a:r>
            <a:r>
              <a:rPr sz="1750" spc="-80" dirty="0"/>
              <a:t>,</a:t>
            </a:r>
            <a:r>
              <a:rPr sz="1750" spc="2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15" dirty="0"/>
              <a:t> 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50" dirty="0"/>
              <a:t>s</a:t>
            </a:r>
            <a:r>
              <a:rPr sz="1750" spc="-55" dirty="0"/>
              <a:t>s</a:t>
            </a:r>
            <a:r>
              <a:rPr sz="1750" spc="-25" dirty="0"/>
              <a:t>o</a:t>
            </a:r>
            <a:r>
              <a:rPr sz="1750" spc="-20" dirty="0"/>
              <a:t>u</a:t>
            </a:r>
            <a:r>
              <a:rPr sz="1750" spc="-114" dirty="0"/>
              <a:t>r</a:t>
            </a:r>
            <a:r>
              <a:rPr sz="1750" spc="-40" dirty="0"/>
              <a:t>c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5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114" dirty="0"/>
              <a:t>r</a:t>
            </a:r>
            <a:r>
              <a:rPr sz="1750" spc="10" dirty="0"/>
              <a:t>p</a:t>
            </a:r>
            <a:r>
              <a:rPr sz="1750" spc="-25" dirty="0"/>
              <a:t>o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70" dirty="0"/>
              <a:t>ll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20" dirty="0"/>
              <a:t> </a:t>
            </a:r>
            <a:r>
              <a:rPr sz="1750" spc="-30" dirty="0"/>
              <a:t>et</a:t>
            </a:r>
            <a:r>
              <a:rPr sz="1750" spc="5" dirty="0"/>
              <a:t> </a:t>
            </a:r>
            <a:r>
              <a:rPr sz="1750" spc="-5" dirty="0"/>
              <a:t>a</a:t>
            </a:r>
            <a:r>
              <a:rPr sz="1750" spc="-25" dirty="0"/>
              <a:t>ff</a:t>
            </a:r>
            <a:r>
              <a:rPr sz="1750" dirty="0"/>
              <a:t>e</a:t>
            </a:r>
            <a:r>
              <a:rPr sz="1750" spc="-40" dirty="0"/>
              <a:t>c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30" dirty="0"/>
              <a:t>v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5" dirty="0"/>
              <a:t>d</a:t>
            </a:r>
            <a:r>
              <a:rPr sz="1750" dirty="0"/>
              <a:t>é</a:t>
            </a:r>
            <a:r>
              <a:rPr sz="1750" spc="-30" dirty="0"/>
              <a:t>v</a:t>
            </a:r>
            <a:r>
              <a:rPr sz="1750" dirty="0"/>
              <a:t>e</a:t>
            </a:r>
            <a:r>
              <a:rPr sz="1750" spc="-65" dirty="0"/>
              <a:t>l</a:t>
            </a:r>
            <a:r>
              <a:rPr sz="1750" spc="-25" dirty="0"/>
              <a:t>o</a:t>
            </a:r>
            <a:r>
              <a:rPr sz="1750" spc="10" dirty="0"/>
              <a:t>pp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40" dirty="0"/>
              <a:t> 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5" dirty="0"/>
              <a:t>a</a:t>
            </a:r>
            <a:r>
              <a:rPr sz="1750" spc="5" dirty="0"/>
              <a:t>p</a:t>
            </a:r>
            <a:r>
              <a:rPr sz="1750" spc="-60" dirty="0"/>
              <a:t>t</a:t>
            </a:r>
            <a:r>
              <a:rPr sz="1750" spc="-70" dirty="0"/>
              <a:t>i</a:t>
            </a:r>
            <a:r>
              <a:rPr sz="1750" spc="-60" dirty="0"/>
              <a:t>t</a:t>
            </a:r>
            <a:r>
              <a:rPr sz="1750" spc="-15" dirty="0"/>
              <a:t>u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20" dirty="0"/>
              <a:t> </a:t>
            </a:r>
            <a:r>
              <a:rPr sz="1750" spc="5" dirty="0"/>
              <a:t>m</a:t>
            </a:r>
            <a:r>
              <a:rPr sz="1750" spc="-25" dirty="0"/>
              <a:t>o</a:t>
            </a:r>
            <a:r>
              <a:rPr sz="1750" spc="-60" dirty="0"/>
              <a:t>t</a:t>
            </a:r>
            <a:r>
              <a:rPr sz="1750" spc="-114" dirty="0"/>
              <a:t>r</a:t>
            </a:r>
            <a:r>
              <a:rPr sz="1750" spc="-65" dirty="0"/>
              <a:t>i</a:t>
            </a:r>
            <a:r>
              <a:rPr sz="1750" spc="-40" dirty="0"/>
              <a:t>c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spc="-80" dirty="0"/>
              <a:t>’</a:t>
            </a:r>
            <a:r>
              <a:rPr sz="1750" dirty="0"/>
              <a:t>é</a:t>
            </a:r>
            <a:r>
              <a:rPr sz="1750" spc="-30" dirty="0"/>
              <a:t>v</a:t>
            </a:r>
            <a:r>
              <a:rPr sz="1750" spc="-5" dirty="0"/>
              <a:t>a</a:t>
            </a:r>
            <a:r>
              <a:rPr sz="1750" spc="-65" dirty="0"/>
              <a:t>l</a:t>
            </a:r>
            <a:r>
              <a:rPr sz="1750" spc="-15" dirty="0"/>
              <a:t>u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-15" dirty="0"/>
              <a:t> </a:t>
            </a:r>
            <a:r>
              <a:rPr sz="1750" spc="-55" dirty="0"/>
              <a:t>s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10" dirty="0"/>
              <a:t>p</a:t>
            </a:r>
            <a:r>
              <a:rPr sz="1750" spc="-114" dirty="0"/>
              <a:t>r</a:t>
            </a:r>
            <a:r>
              <a:rPr sz="1750" spc="-25" dirty="0"/>
              <a:t>o</a:t>
            </a:r>
            <a:r>
              <a:rPr sz="1750" spc="-5" dirty="0"/>
              <a:t>g</a:t>
            </a:r>
            <a:r>
              <a:rPr sz="1750" spc="-114" dirty="0"/>
              <a:t>r</a:t>
            </a:r>
            <a:r>
              <a:rPr sz="1750" dirty="0"/>
              <a:t>è</a:t>
            </a:r>
            <a:r>
              <a:rPr sz="1750" spc="-55" dirty="0"/>
              <a:t>s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  <a:p>
            <a:pPr marL="262255" marR="5080" indent="-250190">
              <a:lnSpc>
                <a:spcPts val="1880"/>
              </a:lnSpc>
              <a:spcBef>
                <a:spcPts val="990"/>
              </a:spcBef>
            </a:pPr>
            <a:r>
              <a:rPr sz="1400" spc="860" dirty="0">
                <a:solidFill>
                  <a:srgbClr val="FFFFFF"/>
                </a:solidFill>
                <a:latin typeface="Microsoft Sans Serif"/>
                <a:cs typeface="Microsoft Sans Serif"/>
              </a:rPr>
              <a:t>!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750" spc="-20" dirty="0"/>
              <a:t>-</a:t>
            </a:r>
            <a:r>
              <a:rPr sz="1750" spc="-5" dirty="0"/>
              <a:t> </a:t>
            </a:r>
            <a:r>
              <a:rPr sz="1750" spc="-35" dirty="0"/>
              <a:t>D</a:t>
            </a:r>
            <a:r>
              <a:rPr sz="1750" spc="-80" dirty="0"/>
              <a:t>’</a:t>
            </a:r>
            <a:r>
              <a:rPr sz="1750" spc="-5" dirty="0"/>
              <a:t>a</a:t>
            </a:r>
            <a:r>
              <a:rPr sz="1750" spc="-40" dirty="0"/>
              <a:t>c</a:t>
            </a:r>
            <a:r>
              <a:rPr sz="1750" spc="10" dirty="0"/>
              <a:t>q</a:t>
            </a:r>
            <a:r>
              <a:rPr sz="1750" spc="-20" dirty="0"/>
              <a:t>u</a:t>
            </a:r>
            <a:r>
              <a:rPr sz="1750" dirty="0"/>
              <a:t>é</a:t>
            </a:r>
            <a:r>
              <a:rPr sz="1750" spc="-114" dirty="0"/>
              <a:t>r</a:t>
            </a:r>
            <a:r>
              <a:rPr sz="1750" spc="-70" dirty="0"/>
              <a:t>i</a:t>
            </a:r>
            <a:r>
              <a:rPr sz="1750" spc="-114" dirty="0"/>
              <a:t>r</a:t>
            </a:r>
            <a:r>
              <a:rPr sz="1750" spc="-15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20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5" dirty="0"/>
              <a:t>m</a:t>
            </a:r>
            <a:r>
              <a:rPr sz="1750" spc="10" dirty="0"/>
              <a:t>p</a:t>
            </a:r>
            <a:r>
              <a:rPr sz="1750" spc="-30" dirty="0"/>
              <a:t>ét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40" dirty="0"/>
              <a:t>c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5" dirty="0"/>
              <a:t> </a:t>
            </a:r>
            <a:r>
              <a:rPr sz="1750" spc="-30" dirty="0"/>
              <a:t>et</a:t>
            </a:r>
            <a:r>
              <a:rPr sz="1750" spc="-10" dirty="0"/>
              <a:t> </a:t>
            </a:r>
            <a:r>
              <a:rPr sz="1750" spc="-5" dirty="0"/>
              <a:t>d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20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20" dirty="0"/>
              <a:t>nn</a:t>
            </a:r>
            <a:r>
              <a:rPr sz="1750" spc="-5" dirty="0"/>
              <a:t>a</a:t>
            </a:r>
            <a:r>
              <a:rPr sz="1750" spc="-70" dirty="0"/>
              <a:t>i</a:t>
            </a:r>
            <a:r>
              <a:rPr sz="1750" spc="-55" dirty="0"/>
              <a:t>ss</a:t>
            </a:r>
            <a:r>
              <a:rPr sz="1750" spc="-5" dirty="0"/>
              <a:t>a</a:t>
            </a:r>
            <a:r>
              <a:rPr sz="1750" spc="-20" dirty="0"/>
              <a:t>n</a:t>
            </a:r>
            <a:r>
              <a:rPr sz="1750" spc="-40" dirty="0"/>
              <a:t>c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-15" dirty="0"/>
              <a:t> </a:t>
            </a:r>
            <a:r>
              <a:rPr sz="1750" spc="10" dirty="0"/>
              <a:t>p</a:t>
            </a:r>
            <a:r>
              <a:rPr sz="1750" spc="-30" dirty="0"/>
              <a:t>o</a:t>
            </a:r>
            <a:r>
              <a:rPr sz="1750" spc="-20" dirty="0"/>
              <a:t>u</a:t>
            </a:r>
            <a:r>
              <a:rPr sz="1750" spc="-114" dirty="0"/>
              <a:t>r</a:t>
            </a:r>
            <a:r>
              <a:rPr sz="1750" spc="10" dirty="0"/>
              <a:t> </a:t>
            </a:r>
            <a:r>
              <a:rPr sz="1750" spc="5" dirty="0"/>
              <a:t>m</a:t>
            </a:r>
            <a:r>
              <a:rPr sz="1750" spc="-70" dirty="0"/>
              <a:t>i</a:t>
            </a:r>
            <a:r>
              <a:rPr sz="1750" dirty="0"/>
              <a:t>e</a:t>
            </a:r>
            <a:r>
              <a:rPr sz="1750" spc="-20" dirty="0"/>
              <a:t>u</a:t>
            </a:r>
            <a:r>
              <a:rPr sz="1750" spc="-45" dirty="0"/>
              <a:t>x</a:t>
            </a:r>
            <a:r>
              <a:rPr sz="1750" spc="-20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20" dirty="0"/>
              <a:t>nn</a:t>
            </a:r>
            <a:r>
              <a:rPr sz="1750" spc="-5" dirty="0"/>
              <a:t>a</a:t>
            </a:r>
            <a:r>
              <a:rPr sz="1750" spc="-70" dirty="0"/>
              <a:t>î</a:t>
            </a:r>
            <a:r>
              <a:rPr sz="1750" spc="-60" dirty="0"/>
              <a:t>t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10" dirty="0"/>
              <a:t> </a:t>
            </a:r>
            <a:r>
              <a:rPr sz="1750" spc="-55" dirty="0"/>
              <a:t>s</a:t>
            </a:r>
            <a:r>
              <a:rPr sz="1750" spc="-25" dirty="0"/>
              <a:t>o</a:t>
            </a:r>
            <a:r>
              <a:rPr sz="1750" spc="-20" dirty="0"/>
              <a:t>n</a:t>
            </a:r>
            <a:r>
              <a:rPr sz="1750" spc="-5" dirty="0"/>
              <a:t> </a:t>
            </a:r>
            <a:r>
              <a:rPr sz="1750" spc="-40" dirty="0"/>
              <a:t>c</a:t>
            </a:r>
            <a:r>
              <a:rPr sz="1750" spc="-25" dirty="0"/>
              <a:t>o</a:t>
            </a:r>
            <a:r>
              <a:rPr sz="1750" spc="-114" dirty="0"/>
              <a:t>r</a:t>
            </a:r>
            <a:r>
              <a:rPr sz="1750" spc="10" dirty="0"/>
              <a:t>p</a:t>
            </a:r>
            <a:r>
              <a:rPr sz="1750" spc="-55" dirty="0"/>
              <a:t>s</a:t>
            </a:r>
            <a:r>
              <a:rPr sz="1750" spc="-80" dirty="0"/>
              <a:t>,</a:t>
            </a:r>
            <a:r>
              <a:rPr sz="1750" spc="-5" dirty="0"/>
              <a:t> </a:t>
            </a:r>
            <a:r>
              <a:rPr sz="1750" spc="-70" dirty="0"/>
              <a:t>l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114" dirty="0"/>
              <a:t>r</a:t>
            </a:r>
            <a:r>
              <a:rPr sz="1750" dirty="0"/>
              <a:t>e</a:t>
            </a:r>
            <a:r>
              <a:rPr sz="1750" spc="-55" dirty="0"/>
              <a:t>s</a:t>
            </a:r>
            <a:r>
              <a:rPr sz="1750" spc="10" dirty="0"/>
              <a:t>p</a:t>
            </a:r>
            <a:r>
              <a:rPr sz="1750" dirty="0"/>
              <a:t>e</a:t>
            </a:r>
            <a:r>
              <a:rPr sz="1750" spc="-40" dirty="0"/>
              <a:t>c</a:t>
            </a:r>
            <a:r>
              <a:rPr sz="1750" spc="-60" dirty="0"/>
              <a:t>t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10" dirty="0"/>
              <a:t> </a:t>
            </a:r>
            <a:r>
              <a:rPr sz="1750" spc="-30" dirty="0"/>
              <a:t>et</a:t>
            </a:r>
            <a:r>
              <a:rPr sz="1750" spc="-10" dirty="0"/>
              <a:t> </a:t>
            </a:r>
            <a:r>
              <a:rPr sz="1750" spc="-70" dirty="0"/>
              <a:t>l</a:t>
            </a:r>
            <a:r>
              <a:rPr sz="1750" dirty="0"/>
              <a:t>e</a:t>
            </a:r>
            <a:r>
              <a:rPr sz="1750" spc="5" dirty="0"/>
              <a:t> </a:t>
            </a:r>
            <a:r>
              <a:rPr sz="1750" spc="-5" dirty="0"/>
              <a:t>g</a:t>
            </a:r>
            <a:r>
              <a:rPr sz="1750" spc="-10" dirty="0"/>
              <a:t>a</a:t>
            </a:r>
            <a:r>
              <a:rPr sz="1750" spc="-50" dirty="0"/>
              <a:t>r</a:t>
            </a:r>
            <a:r>
              <a:rPr sz="1750" spc="-75" dirty="0"/>
              <a:t>d</a:t>
            </a:r>
            <a:r>
              <a:rPr sz="1750" dirty="0"/>
              <a:t>e</a:t>
            </a:r>
            <a:r>
              <a:rPr sz="1750" spc="-114" dirty="0"/>
              <a:t>r</a:t>
            </a:r>
            <a:r>
              <a:rPr sz="1750" spc="5" dirty="0"/>
              <a:t> </a:t>
            </a:r>
            <a:r>
              <a:rPr sz="1750" dirty="0"/>
              <a:t>e</a:t>
            </a:r>
            <a:r>
              <a:rPr sz="1750" spc="-20" dirty="0"/>
              <a:t>n</a:t>
            </a:r>
            <a:r>
              <a:rPr sz="1750" spc="-10" dirty="0"/>
              <a:t> </a:t>
            </a:r>
            <a:r>
              <a:rPr sz="1750" spc="-55" dirty="0"/>
              <a:t>fo</a:t>
            </a:r>
            <a:r>
              <a:rPr sz="1750" spc="-50" dirty="0"/>
              <a:t>r</a:t>
            </a:r>
            <a:r>
              <a:rPr sz="1750" spc="5" dirty="0"/>
              <a:t>m</a:t>
            </a:r>
            <a:r>
              <a:rPr sz="1750" dirty="0"/>
              <a:t>e</a:t>
            </a:r>
            <a:r>
              <a:rPr sz="1750" spc="-80" dirty="0"/>
              <a:t>.</a:t>
            </a:r>
            <a:endParaRPr sz="1750">
              <a:latin typeface="Microsoft Sans Serif"/>
              <a:cs typeface="Microsoft Sans Serif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728" y="981604"/>
            <a:ext cx="1804500" cy="611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3753" y="1243570"/>
            <a:ext cx="700405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150" spc="-40" dirty="0">
                <a:solidFill>
                  <a:srgbClr val="FFFFFF"/>
                </a:solidFill>
                <a:latin typeface="Gill Sans MT"/>
                <a:cs typeface="Gill Sans MT"/>
              </a:rPr>
              <a:t>DÉ</a:t>
            </a:r>
            <a:r>
              <a:rPr sz="3150" spc="-11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3150" spc="-1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150" spc="-5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150" spc="-1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150" spc="-1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150" spc="-1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150" spc="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150" spc="-5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15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endParaRPr lang="fr-FR" sz="3150" spc="-35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marL="12700" algn="ctr">
              <a:lnSpc>
                <a:spcPct val="100000"/>
              </a:lnSpc>
            </a:pPr>
            <a:r>
              <a:rPr sz="3150" spc="-40" dirty="0" smtClean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3150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9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150" spc="-150" dirty="0">
                <a:solidFill>
                  <a:srgbClr val="FFFFFF"/>
                </a:solidFill>
                <a:latin typeface="Gill Sans MT"/>
                <a:cs typeface="Gill Sans MT"/>
              </a:rPr>
              <a:t>’</a:t>
            </a:r>
            <a:r>
              <a:rPr sz="3150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150" spc="-105" dirty="0">
                <a:solidFill>
                  <a:srgbClr val="FFFFFF"/>
                </a:solidFill>
                <a:latin typeface="Gill Sans MT"/>
                <a:cs typeface="Gill Sans MT"/>
              </a:rPr>
              <a:t>CT</a:t>
            </a:r>
            <a:r>
              <a:rPr sz="3150" spc="-1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150" spc="-45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3150" spc="-1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3150" spc="-10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3150" spc="-35" dirty="0">
                <a:solidFill>
                  <a:srgbClr val="FFFFFF"/>
                </a:solidFill>
                <a:latin typeface="Gill Sans MT"/>
                <a:cs typeface="Gill Sans MT"/>
              </a:rPr>
              <a:t>É</a:t>
            </a:r>
            <a:r>
              <a:rPr sz="31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55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3150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150" spc="-50" dirty="0">
                <a:solidFill>
                  <a:srgbClr val="FFFFFF"/>
                </a:solidFill>
                <a:latin typeface="Gill Sans MT"/>
                <a:cs typeface="Gill Sans MT"/>
              </a:rPr>
              <a:t>ND</a:t>
            </a:r>
            <a:r>
              <a:rPr sz="3150" spc="-105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3150" spc="-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3150" spc="-9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150" spc="-80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3150" spc="-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150" spc="-140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endParaRPr sz="3150" dirty="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940" y="2733278"/>
            <a:ext cx="9117965" cy="185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200"/>
              </a:lnSpc>
            </a:pP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h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 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un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j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oo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45" dirty="0">
                <a:solidFill>
                  <a:srgbClr val="0F496F"/>
                </a:solidFill>
                <a:latin typeface="Gill Sans MT"/>
                <a:cs typeface="Gill Sans MT"/>
              </a:rPr>
              <a:t>'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pp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4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q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ét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do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l'o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j</a:t>
            </a:r>
            <a:r>
              <a:rPr sz="1750" spc="-45" dirty="0">
                <a:solidFill>
                  <a:srgbClr val="0F496F"/>
                </a:solidFill>
                <a:latin typeface="Gill Sans MT"/>
                <a:cs typeface="Gill Sans MT"/>
              </a:rPr>
              <a:t>ec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if</a:t>
            </a:r>
            <a:r>
              <a:rPr sz="1750" spc="2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35" dirty="0">
                <a:solidFill>
                  <a:srgbClr val="0F496F"/>
                </a:solidFill>
                <a:latin typeface="Gill Sans MT"/>
                <a:cs typeface="Gill Sans MT"/>
              </a:rPr>
              <a:t>la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(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ili</a:t>
            </a:r>
            <a:r>
              <a:rPr sz="1750" spc="-8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4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85" dirty="0">
                <a:solidFill>
                  <a:srgbClr val="0F496F"/>
                </a:solidFill>
                <a:latin typeface="Gill Sans MT"/>
                <a:cs typeface="Gill Sans MT"/>
              </a:rPr>
              <a:t>rt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110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45" dirty="0">
                <a:solidFill>
                  <a:srgbClr val="0F496F"/>
                </a:solidFill>
                <a:latin typeface="Gill Sans MT"/>
                <a:cs typeface="Gill Sans MT"/>
              </a:rPr>
              <a:t>ss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)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ll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à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10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45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ers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un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 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4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er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ec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à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fo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p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un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z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un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ga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(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q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7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ili</a:t>
            </a:r>
            <a:r>
              <a:rPr sz="1750" spc="-8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4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pa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4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110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35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po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rr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êt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a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)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gag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un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h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 et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ll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ê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h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45" dirty="0">
                <a:solidFill>
                  <a:srgbClr val="0F496F"/>
                </a:solidFill>
                <a:latin typeface="Gill Sans MT"/>
                <a:cs typeface="Gill Sans MT"/>
              </a:rPr>
              <a:t>'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ad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45" dirty="0">
                <a:solidFill>
                  <a:srgbClr val="0F496F"/>
                </a:solidFill>
                <a:latin typeface="Gill Sans MT"/>
                <a:cs typeface="Gill Sans MT"/>
              </a:rPr>
              <a:t>'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j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ss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y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 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ré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re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b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ll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n,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p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3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q</a:t>
            </a:r>
            <a:r>
              <a:rPr sz="1750" spc="2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'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j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ux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à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mm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nu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ll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(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q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 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gag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0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ar</a:t>
            </a:r>
            <a:r>
              <a:rPr sz="1750" spc="-4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l'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10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)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.</a:t>
            </a:r>
            <a:endParaRPr sz="175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32100" y="4553188"/>
            <a:ext cx="3493637" cy="1939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55" y="1058530"/>
            <a:ext cx="1804500" cy="6117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447" rIns="0" bIns="0" rtlCol="0">
            <a:spAutoFit/>
          </a:bodyPr>
          <a:lstStyle/>
          <a:p>
            <a:pPr marL="1073150">
              <a:lnSpc>
                <a:spcPct val="100000"/>
              </a:lnSpc>
            </a:pPr>
            <a:r>
              <a:rPr spc="-45" dirty="0"/>
              <a:t>LA</a:t>
            </a:r>
            <a:r>
              <a:rPr spc="5" dirty="0"/>
              <a:t> </a:t>
            </a:r>
            <a:r>
              <a:rPr spc="-45" dirty="0"/>
              <a:t>L</a:t>
            </a:r>
            <a:r>
              <a:rPr spc="-50" dirty="0"/>
              <a:t>O</a:t>
            </a:r>
            <a:r>
              <a:rPr spc="-75" dirty="0"/>
              <a:t>G</a:t>
            </a:r>
            <a:r>
              <a:rPr spc="-135" dirty="0"/>
              <a:t>I</a:t>
            </a:r>
            <a:r>
              <a:rPr spc="5" dirty="0"/>
              <a:t>Q</a:t>
            </a:r>
            <a:r>
              <a:rPr spc="-40" dirty="0"/>
              <a:t>UE</a:t>
            </a:r>
            <a:r>
              <a:rPr spc="-25" dirty="0"/>
              <a:t> </a:t>
            </a:r>
            <a:r>
              <a:rPr spc="-50" dirty="0"/>
              <a:t>DU</a:t>
            </a:r>
            <a:r>
              <a:rPr spc="-10" dirty="0"/>
              <a:t> </a:t>
            </a:r>
            <a:r>
              <a:rPr spc="-135" dirty="0"/>
              <a:t>J</a:t>
            </a:r>
            <a:r>
              <a:rPr spc="-40" dirty="0"/>
              <a:t>EU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3684" y="1725695"/>
          <a:ext cx="9756642" cy="4736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2212"/>
                <a:gridCol w="3252215"/>
                <a:gridCol w="3252215"/>
              </a:tblGrid>
              <a:tr h="562355">
                <a:tc>
                  <a:txBody>
                    <a:bodyPr/>
                    <a:lstStyle/>
                    <a:p>
                      <a:pPr marL="1386840" marR="955675" indent="-428625">
                        <a:lnSpc>
                          <a:spcPct val="101899"/>
                        </a:lnSpc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550" spc="-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’e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s…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33411">
                      <a:solidFill>
                        <a:srgbClr val="FFFFFF"/>
                      </a:solidFill>
                      <a:prstDash val="soli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marL="982980">
                        <a:lnSpc>
                          <a:spcPct val="100000"/>
                        </a:lnSpc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55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550" spc="-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c’e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st…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33411">
                      <a:solidFill>
                        <a:srgbClr val="FFFFFF"/>
                      </a:solidFill>
                      <a:prstDash val="soli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marL="1082040" marR="1035050" indent="-44450">
                        <a:lnSpc>
                          <a:spcPct val="101899"/>
                        </a:lnSpc>
                      </a:pP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ns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éq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pédag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q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33411">
                      <a:solidFill>
                        <a:srgbClr val="FFFFFF"/>
                      </a:solidFill>
                      <a:prstDash val="solid"/>
                    </a:lnB>
                    <a:solidFill>
                      <a:srgbClr val="052F61"/>
                    </a:solidFill>
                  </a:tcPr>
                </a:tc>
              </a:tr>
              <a:tr h="801623">
                <a:tc>
                  <a:txBody>
                    <a:bodyPr/>
                    <a:lstStyle/>
                    <a:p>
                      <a:pPr marL="928369" marR="727075" indent="-198120">
                        <a:lnSpc>
                          <a:spcPct val="101899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d'e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ave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c la tot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li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règ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33411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466725" marR="464184" indent="1270" algn="ctr">
                        <a:lnSpc>
                          <a:spcPct val="101899"/>
                        </a:lnSpc>
                      </a:pPr>
                      <a:r>
                        <a:rPr sz="155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è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me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ex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 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èg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q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'e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nf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it 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'app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ssi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ve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33411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12800" marR="542290" indent="-266700">
                        <a:lnSpc>
                          <a:spcPct val="101899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Situ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ave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c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 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èg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minim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33411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</a:tr>
              <a:tr h="1763267">
                <a:tc>
                  <a:txBody>
                    <a:bodyPr/>
                    <a:lstStyle/>
                    <a:p>
                      <a:pPr marL="579120" marR="576580" algn="ctr">
                        <a:lnSpc>
                          <a:spcPct val="101899"/>
                        </a:lnSpc>
                      </a:pP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av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ir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r,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bb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r,</a:t>
                      </a:r>
                      <a:r>
                        <a:rPr sz="155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ur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nsuite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(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cep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y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q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)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501650" marR="500380" algn="ctr">
                        <a:lnSpc>
                          <a:spcPct val="101899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nst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une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int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lli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ge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 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q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ue</a:t>
                      </a:r>
                      <a:r>
                        <a:rPr sz="155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 j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u.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341630" marR="340995" algn="ctr">
                        <a:lnSpc>
                          <a:spcPct val="101899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Av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ir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une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ab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té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ge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stu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lle</a:t>
                      </a:r>
                      <a:r>
                        <a:rPr sz="155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 f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’ac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n.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504825" marR="501650" algn="ctr">
                        <a:lnSpc>
                          <a:spcPct val="101899"/>
                        </a:lnSpc>
                      </a:pPr>
                      <a:r>
                        <a:rPr sz="1550" spc="-5" dirty="0">
                          <a:latin typeface="Gill Sans MT"/>
                          <a:cs typeface="Gill Sans MT"/>
                        </a:rPr>
                        <a:t>Ac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sim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lifi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appa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: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502920" marR="467359" indent="22860" algn="ctr">
                        <a:lnSpc>
                          <a:spcPct val="1018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situ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ns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d’app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nti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dev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nir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us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nts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rist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q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 j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 :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une</a:t>
                      </a:r>
                      <a:r>
                        <a:rPr sz="155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par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de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adve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290735">
                <a:tc rowSpan="2"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Se</a:t>
                      </a:r>
                      <a:r>
                        <a:rPr sz="155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tr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ve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situ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-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situ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ù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’é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èv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pe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ut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03885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Gr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q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ntité</a:t>
                      </a:r>
                      <a:r>
                        <a:rPr sz="15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d’ac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ns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solidFill>
                      <a:srgbClr val="CCCDD2"/>
                    </a:solidFill>
                  </a:tcPr>
                </a:tc>
              </a:tr>
              <a:tr h="240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04215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"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lire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"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u.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solidFill>
                      <a:srgbClr val="CCCD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solidFill>
                      <a:srgbClr val="CCCDD2"/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 marL="480059">
                        <a:lnSpc>
                          <a:spcPct val="100000"/>
                        </a:lnSpc>
                      </a:pP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ifi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ur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ulte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(7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(N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re</a:t>
                      </a:r>
                      <a:r>
                        <a:rPr sz="155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d’évè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nts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justé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à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46100">
                        <a:lnSpc>
                          <a:spcPct val="100000"/>
                        </a:lnSpc>
                      </a:pP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ur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aq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ue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ur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:</a:t>
                      </a:r>
                      <a:r>
                        <a:rPr sz="155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nd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solidFill>
                      <a:srgbClr val="CCCDD2"/>
                    </a:solidFill>
                  </a:tcPr>
                </a:tc>
              </a:tr>
              <a:tr h="240791">
                <a:tc>
                  <a:txBody>
                    <a:bodyPr/>
                    <a:lstStyle/>
                    <a:p>
                      <a:pPr marL="539750">
                        <a:lnSpc>
                          <a:spcPct val="100000"/>
                        </a:lnSpc>
                      </a:pP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ntre</a:t>
                      </a:r>
                      <a:r>
                        <a:rPr sz="155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7,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èg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stri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sur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apa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cit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</a:t>
                      </a:r>
                      <a:r>
                        <a:rPr sz="155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63880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re</a:t>
                      </a:r>
                      <a:r>
                        <a:rPr sz="155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ba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ns,</a:t>
                      </a:r>
                      <a:r>
                        <a:rPr sz="155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ux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solidFill>
                      <a:srgbClr val="CCCDD2"/>
                    </a:solidFill>
                  </a:tcPr>
                </a:tc>
              </a:tr>
              <a:tr h="270096">
                <a:tc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ba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e.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)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76325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’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inf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.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)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35635">
                        <a:lnSpc>
                          <a:spcPct val="100000"/>
                        </a:lnSpc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situ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ns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à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ff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tif 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uit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79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pc="-45" dirty="0"/>
              <a:t>LA</a:t>
            </a:r>
            <a:r>
              <a:rPr spc="5" dirty="0"/>
              <a:t> </a:t>
            </a:r>
            <a:r>
              <a:rPr spc="-45" dirty="0"/>
              <a:t>L</a:t>
            </a:r>
            <a:r>
              <a:rPr spc="-50" dirty="0"/>
              <a:t>O</a:t>
            </a:r>
            <a:r>
              <a:rPr spc="-75" dirty="0"/>
              <a:t>G</a:t>
            </a:r>
            <a:r>
              <a:rPr spc="-135" dirty="0"/>
              <a:t>I</a:t>
            </a:r>
            <a:r>
              <a:rPr spc="5" dirty="0"/>
              <a:t>Q</a:t>
            </a:r>
            <a:r>
              <a:rPr spc="-40" dirty="0"/>
              <a:t>UE</a:t>
            </a:r>
            <a:r>
              <a:rPr spc="-25" dirty="0"/>
              <a:t> </a:t>
            </a:r>
            <a:r>
              <a:rPr spc="-40" dirty="0"/>
              <a:t>DE</a:t>
            </a:r>
            <a:r>
              <a:rPr spc="-10" dirty="0"/>
              <a:t> L'</a:t>
            </a:r>
            <a:r>
              <a:rPr dirty="0"/>
              <a:t>E</a:t>
            </a:r>
            <a:r>
              <a:rPr spc="-50" dirty="0"/>
              <a:t>N</a:t>
            </a:r>
            <a:r>
              <a:rPr spc="-110" dirty="0"/>
              <a:t>F</a:t>
            </a:r>
            <a:r>
              <a:rPr spc="-30" dirty="0"/>
              <a:t>A</a:t>
            </a:r>
            <a:r>
              <a:rPr spc="-25" dirty="0"/>
              <a:t>N</a:t>
            </a:r>
            <a:r>
              <a:rPr spc="-100" dirty="0"/>
              <a:t>T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66040" y="2792495"/>
          <a:ext cx="7757155" cy="2039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8576"/>
                <a:gridCol w="3878579"/>
              </a:tblGrid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’e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nf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nt</a:t>
                      </a:r>
                      <a:r>
                        <a:rPr sz="155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ve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ut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33411">
                      <a:solidFill>
                        <a:srgbClr val="FFFFFF"/>
                      </a:solidFill>
                      <a:prstDash val="soli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marL="789940">
                        <a:lnSpc>
                          <a:spcPct val="100000"/>
                        </a:lnSpc>
                      </a:pP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ns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éq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pédag</a:t>
                      </a:r>
                      <a:r>
                        <a:rPr sz="155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q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33411">
                      <a:solidFill>
                        <a:srgbClr val="FFFFFF"/>
                      </a:solidFill>
                      <a:prstDash val="solid"/>
                    </a:lnB>
                    <a:solidFill>
                      <a:srgbClr val="052F61"/>
                    </a:solidFill>
                  </a:tcPr>
                </a:tc>
              </a:tr>
              <a:tr h="1679447">
                <a:tc>
                  <a:txBody>
                    <a:bodyPr/>
                    <a:lstStyle/>
                    <a:p>
                      <a:pPr marL="323215" indent="-249554">
                        <a:lnSpc>
                          <a:spcPct val="100000"/>
                        </a:lnSpc>
                        <a:buFont typeface="Gill Sans MT"/>
                        <a:buChar char="-"/>
                        <a:tabLst>
                          <a:tab pos="323850" algn="l"/>
                        </a:tabLst>
                      </a:pPr>
                      <a:r>
                        <a:rPr sz="1550" spc="-5" dirty="0">
                          <a:latin typeface="Gill Sans MT"/>
                          <a:cs typeface="Gill Sans MT"/>
                        </a:rPr>
                        <a:t>ag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ir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dè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 le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déb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ut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.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323215" indent="-249554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Gill Sans MT"/>
                        <a:buChar char="-"/>
                        <a:tabLst>
                          <a:tab pos="323850" algn="l"/>
                        </a:tabLst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ve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stir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’e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pace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.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303530" indent="-22987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Gill Sans MT"/>
                        <a:buChar char="-"/>
                        <a:tabLst>
                          <a:tab pos="304165" algn="l"/>
                        </a:tabLst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ba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llon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our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lui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303530" indent="-22987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Gill Sans MT"/>
                        <a:buChar char="-"/>
                        <a:tabLst>
                          <a:tab pos="304165" algn="l"/>
                        </a:tabLst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247015" indent="-173355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Gill Sans MT"/>
                        <a:buChar char="-"/>
                        <a:tabLst>
                          <a:tab pos="247650" algn="l"/>
                        </a:tabLst>
                      </a:pPr>
                      <a:r>
                        <a:rPr sz="1550" spc="-5" dirty="0">
                          <a:latin typeface="Gill Sans MT"/>
                          <a:cs typeface="Gill Sans MT"/>
                        </a:rPr>
                        <a:t>gag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t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av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ir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éga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gag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33411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2405" indent="-118745">
                        <a:lnSpc>
                          <a:spcPct val="100000"/>
                        </a:lnSpc>
                        <a:buFont typeface="Gill Sans MT"/>
                        <a:buChar char="-"/>
                        <a:tabLst>
                          <a:tab pos="193040" algn="l"/>
                        </a:tabLst>
                      </a:pP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ave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1</a:t>
                      </a:r>
                      <a:r>
                        <a:rPr sz="155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ba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ur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2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192405" indent="-118745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Gill Sans MT"/>
                        <a:buChar char="-"/>
                        <a:tabLst>
                          <a:tab pos="193040" algn="l"/>
                        </a:tabLst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ga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nis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 s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ce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 3 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  <a:p>
                      <a:pPr marL="192405" indent="-118745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Gill Sans MT"/>
                        <a:buChar char="-"/>
                        <a:tabLst>
                          <a:tab pos="193040" algn="l"/>
                        </a:tabLst>
                      </a:pPr>
                      <a:r>
                        <a:rPr sz="155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ff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nt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55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éq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ui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pe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55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55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rc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55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550" spc="-5" dirty="0">
                          <a:latin typeface="Gill Sans MT"/>
                          <a:cs typeface="Gill Sans MT"/>
                        </a:rPr>
                        <a:t>éga</a:t>
                      </a:r>
                      <a:r>
                        <a:rPr sz="1550" dirty="0">
                          <a:latin typeface="Gill Sans MT"/>
                          <a:cs typeface="Gill Sans MT"/>
                        </a:rPr>
                        <a:t>le</a:t>
                      </a:r>
                      <a:endParaRPr sz="155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33411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29" y="1001255"/>
            <a:ext cx="1804500" cy="611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4055" rIns="0" bIns="0" rtlCol="0">
            <a:spAutoFit/>
          </a:bodyPr>
          <a:lstStyle/>
          <a:p>
            <a:pPr marL="295910">
              <a:lnSpc>
                <a:spcPct val="100000"/>
              </a:lnSpc>
            </a:pPr>
            <a:r>
              <a:rPr spc="-90" dirty="0"/>
              <a:t>C</a:t>
            </a:r>
            <a:r>
              <a:rPr spc="-85" dirty="0"/>
              <a:t>Y</a:t>
            </a:r>
            <a:r>
              <a:rPr spc="-114" dirty="0"/>
              <a:t>C</a:t>
            </a:r>
            <a:r>
              <a:rPr spc="-90" dirty="0"/>
              <a:t>L</a:t>
            </a:r>
            <a:r>
              <a:rPr spc="-35" dirty="0"/>
              <a:t>E</a:t>
            </a:r>
            <a:r>
              <a:rPr spc="10" dirty="0"/>
              <a:t> </a:t>
            </a:r>
            <a:r>
              <a:rPr spc="-40" dirty="0"/>
              <a:t>DE</a:t>
            </a:r>
            <a:r>
              <a:rPr spc="-15" dirty="0"/>
              <a:t> </a:t>
            </a:r>
            <a:r>
              <a:rPr spc="15" dirty="0"/>
              <a:t>S</a:t>
            </a:r>
            <a:r>
              <a:rPr spc="-35" dirty="0"/>
              <a:t>É</a:t>
            </a:r>
            <a:r>
              <a:rPr spc="-5" dirty="0"/>
              <a:t>A</a:t>
            </a:r>
            <a:r>
              <a:rPr spc="-50" dirty="0"/>
              <a:t>N</a:t>
            </a:r>
            <a:r>
              <a:rPr spc="-80" dirty="0"/>
              <a:t>CE</a:t>
            </a:r>
            <a:r>
              <a:rPr dirty="0"/>
              <a:t> </a:t>
            </a:r>
            <a:r>
              <a:rPr spc="-5" dirty="0"/>
              <a:t>P</a:t>
            </a:r>
            <a:r>
              <a:rPr spc="-40" dirty="0"/>
              <a:t>ÉD</a:t>
            </a:r>
            <a:r>
              <a:rPr spc="-5" dirty="0"/>
              <a:t>A</a:t>
            </a:r>
            <a:r>
              <a:rPr spc="-75" dirty="0"/>
              <a:t>G</a:t>
            </a:r>
            <a:r>
              <a:rPr spc="5" dirty="0"/>
              <a:t>O</a:t>
            </a:r>
            <a:r>
              <a:rPr spc="-75" dirty="0"/>
              <a:t>G</a:t>
            </a:r>
            <a:r>
              <a:rPr spc="-135" dirty="0"/>
              <a:t>I</a:t>
            </a:r>
            <a:r>
              <a:rPr spc="5" dirty="0"/>
              <a:t>Q</a:t>
            </a:r>
            <a:r>
              <a:rPr spc="-40" dirty="0"/>
              <a:t>UE</a:t>
            </a:r>
            <a:r>
              <a:rPr spc="25" dirty="0"/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2084" y="1957446"/>
            <a:ext cx="9251315" cy="381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120" dirty="0">
                <a:solidFill>
                  <a:srgbClr val="FFFFFF"/>
                </a:solidFill>
                <a:latin typeface="Microsoft Sans Serif"/>
                <a:cs typeface="Microsoft Sans Serif"/>
              </a:rPr>
              <a:t>!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50" spc="25" dirty="0">
                <a:solidFill>
                  <a:srgbClr val="0F496F"/>
                </a:solidFill>
                <a:latin typeface="Gill Sans MT"/>
                <a:cs typeface="Gill Sans MT"/>
              </a:rPr>
              <a:t>Sé</a:t>
            </a:r>
            <a:r>
              <a:rPr sz="2250" spc="-5" dirty="0">
                <a:solidFill>
                  <a:srgbClr val="0F496F"/>
                </a:solidFill>
                <a:latin typeface="Gill Sans MT"/>
                <a:cs typeface="Gill Sans MT"/>
              </a:rPr>
              <a:t>anc</a:t>
            </a:r>
            <a:r>
              <a:rPr sz="2250" spc="-1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22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2250" spc="10" dirty="0">
                <a:solidFill>
                  <a:srgbClr val="0F496F"/>
                </a:solidFill>
                <a:latin typeface="Gill Sans MT"/>
                <a:cs typeface="Gill Sans MT"/>
              </a:rPr>
              <a:t>1 </a:t>
            </a:r>
            <a:r>
              <a:rPr sz="2250" spc="-95" dirty="0">
                <a:solidFill>
                  <a:srgbClr val="0F496F"/>
                </a:solidFill>
                <a:latin typeface="Gill Sans MT"/>
                <a:cs typeface="Gill Sans MT"/>
              </a:rPr>
              <a:t>:</a:t>
            </a:r>
            <a:r>
              <a:rPr sz="22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endParaRPr sz="1750" dirty="0">
              <a:latin typeface="Gill Sans MT"/>
              <a:cs typeface="Gill Sans MT"/>
            </a:endParaRPr>
          </a:p>
          <a:p>
            <a:pPr marL="413384">
              <a:lnSpc>
                <a:spcPct val="100000"/>
              </a:lnSpc>
              <a:spcBef>
                <a:spcPts val="785"/>
              </a:spcBef>
            </a:pPr>
            <a:r>
              <a:rPr sz="1750" spc="-7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’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ag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spc="-4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0" dirty="0">
                <a:solidFill>
                  <a:srgbClr val="0F496F"/>
                </a:solidFill>
                <a:latin typeface="Gill Sans MT"/>
                <a:cs typeface="Gill Sans MT"/>
              </a:rPr>
              <a:t>jo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è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av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un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è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à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un 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j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“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h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-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ll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”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.</a:t>
            </a:r>
            <a:endParaRPr sz="175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800" spc="1120" dirty="0">
                <a:solidFill>
                  <a:srgbClr val="FFFFFF"/>
                </a:solidFill>
                <a:latin typeface="Microsoft Sans Serif"/>
                <a:cs typeface="Microsoft Sans Serif"/>
              </a:rPr>
              <a:t>!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50" spc="25" dirty="0">
                <a:solidFill>
                  <a:srgbClr val="0F496F"/>
                </a:solidFill>
                <a:latin typeface="Gill Sans MT"/>
                <a:cs typeface="Gill Sans MT"/>
              </a:rPr>
              <a:t>Sé</a:t>
            </a:r>
            <a:r>
              <a:rPr sz="2250" spc="-5" dirty="0">
                <a:solidFill>
                  <a:srgbClr val="0F496F"/>
                </a:solidFill>
                <a:latin typeface="Gill Sans MT"/>
                <a:cs typeface="Gill Sans MT"/>
              </a:rPr>
              <a:t>anc</a:t>
            </a:r>
            <a:r>
              <a:rPr sz="2250" spc="-1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22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2250" spc="10" dirty="0">
                <a:solidFill>
                  <a:srgbClr val="0F496F"/>
                </a:solidFill>
                <a:latin typeface="Gill Sans MT"/>
                <a:cs typeface="Gill Sans MT"/>
              </a:rPr>
              <a:t>2 </a:t>
            </a:r>
            <a:r>
              <a:rPr sz="2250" spc="5" dirty="0">
                <a:solidFill>
                  <a:srgbClr val="0F496F"/>
                </a:solidFill>
                <a:latin typeface="Gill Sans MT"/>
                <a:cs typeface="Gill Sans MT"/>
              </a:rPr>
              <a:t>à</a:t>
            </a:r>
            <a:r>
              <a:rPr sz="2250" spc="10" dirty="0">
                <a:solidFill>
                  <a:srgbClr val="0F496F"/>
                </a:solidFill>
                <a:latin typeface="Gill Sans MT"/>
                <a:cs typeface="Gill Sans MT"/>
              </a:rPr>
              <a:t> 4 </a:t>
            </a:r>
            <a:r>
              <a:rPr sz="2250" spc="-95" dirty="0">
                <a:solidFill>
                  <a:srgbClr val="0F496F"/>
                </a:solidFill>
                <a:latin typeface="Gill Sans MT"/>
                <a:cs typeface="Gill Sans MT"/>
              </a:rPr>
              <a:t>:</a:t>
            </a:r>
            <a:r>
              <a:rPr sz="22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’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pp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ss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ag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endParaRPr sz="1750" dirty="0">
              <a:latin typeface="Gill Sans MT"/>
              <a:cs typeface="Gill Sans MT"/>
            </a:endParaRPr>
          </a:p>
          <a:p>
            <a:pPr marL="12700" marR="5080" indent="400685">
              <a:lnSpc>
                <a:spcPts val="1900"/>
              </a:lnSpc>
              <a:spcBef>
                <a:spcPts val="1005"/>
              </a:spcBef>
            </a:pP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’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li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j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g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b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(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.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1)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gag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 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ét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à 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ill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.</a:t>
            </a:r>
            <a:endParaRPr sz="175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spc="1120" dirty="0">
                <a:solidFill>
                  <a:srgbClr val="FFFFFF"/>
                </a:solidFill>
                <a:latin typeface="Microsoft Sans Serif"/>
                <a:cs typeface="Microsoft Sans Serif"/>
              </a:rPr>
              <a:t>!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50" spc="25" dirty="0">
                <a:solidFill>
                  <a:srgbClr val="0F496F"/>
                </a:solidFill>
                <a:latin typeface="Gill Sans MT"/>
                <a:cs typeface="Gill Sans MT"/>
              </a:rPr>
              <a:t>Sé</a:t>
            </a:r>
            <a:r>
              <a:rPr sz="2250" spc="-5" dirty="0">
                <a:solidFill>
                  <a:srgbClr val="0F496F"/>
                </a:solidFill>
                <a:latin typeface="Gill Sans MT"/>
                <a:cs typeface="Gill Sans MT"/>
              </a:rPr>
              <a:t>anc</a:t>
            </a:r>
            <a:r>
              <a:rPr sz="2250" spc="-1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22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2250" spc="10" dirty="0">
                <a:solidFill>
                  <a:srgbClr val="0F496F"/>
                </a:solidFill>
                <a:latin typeface="Gill Sans MT"/>
                <a:cs typeface="Gill Sans MT"/>
              </a:rPr>
              <a:t>5 </a:t>
            </a:r>
            <a:r>
              <a:rPr sz="2250" spc="-95" dirty="0">
                <a:solidFill>
                  <a:srgbClr val="0F496F"/>
                </a:solidFill>
                <a:latin typeface="Gill Sans MT"/>
                <a:cs typeface="Gill Sans MT"/>
              </a:rPr>
              <a:t>:</a:t>
            </a:r>
            <a:r>
              <a:rPr sz="22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endParaRPr sz="1750" dirty="0">
              <a:latin typeface="Gill Sans MT"/>
              <a:cs typeface="Gill Sans MT"/>
            </a:endParaRPr>
          </a:p>
          <a:p>
            <a:pPr marL="12700" marR="5080" indent="400685">
              <a:lnSpc>
                <a:spcPts val="1900"/>
              </a:lnSpc>
              <a:spcBef>
                <a:spcPts val="1005"/>
              </a:spcBef>
            </a:pP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Un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à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ét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ill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’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g</a:t>
            </a:r>
            <a:r>
              <a:rPr sz="1750" spc="-110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è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0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li</a:t>
            </a:r>
            <a:r>
              <a:rPr sz="1750" spc="-8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é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.</a:t>
            </a:r>
            <a:endParaRPr sz="175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800" spc="1120" dirty="0">
                <a:solidFill>
                  <a:srgbClr val="FFFFFF"/>
                </a:solidFill>
                <a:latin typeface="Microsoft Sans Serif"/>
                <a:cs typeface="Microsoft Sans Serif"/>
              </a:rPr>
              <a:t>!</a:t>
            </a:r>
            <a:r>
              <a:rPr sz="18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50" spc="25" dirty="0">
                <a:solidFill>
                  <a:srgbClr val="0F496F"/>
                </a:solidFill>
                <a:latin typeface="Gill Sans MT"/>
                <a:cs typeface="Gill Sans MT"/>
              </a:rPr>
              <a:t>Sé</a:t>
            </a:r>
            <a:r>
              <a:rPr sz="2250" spc="-5" dirty="0">
                <a:solidFill>
                  <a:srgbClr val="0F496F"/>
                </a:solidFill>
                <a:latin typeface="Gill Sans MT"/>
                <a:cs typeface="Gill Sans MT"/>
              </a:rPr>
              <a:t>anc</a:t>
            </a:r>
            <a:r>
              <a:rPr sz="2250" spc="-1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22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2250" spc="10" dirty="0">
                <a:solidFill>
                  <a:srgbClr val="0F496F"/>
                </a:solidFill>
                <a:latin typeface="Gill Sans MT"/>
                <a:cs typeface="Gill Sans MT"/>
              </a:rPr>
              <a:t>6 </a:t>
            </a:r>
            <a:r>
              <a:rPr sz="2250" spc="-95" dirty="0">
                <a:solidFill>
                  <a:srgbClr val="0F496F"/>
                </a:solidFill>
                <a:latin typeface="Gill Sans MT"/>
                <a:cs typeface="Gill Sans MT"/>
              </a:rPr>
              <a:t>:</a:t>
            </a:r>
            <a:r>
              <a:rPr sz="22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Re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nt</a:t>
            </a:r>
            <a:r>
              <a:rPr sz="1750" spc="-110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endParaRPr sz="1750" dirty="0">
              <a:latin typeface="Gill Sans MT"/>
              <a:cs typeface="Gill Sans MT"/>
            </a:endParaRPr>
          </a:p>
          <a:p>
            <a:pPr marL="12700" marR="505459">
              <a:lnSpc>
                <a:spcPts val="1900"/>
              </a:lnSpc>
              <a:spcBef>
                <a:spcPts val="1005"/>
              </a:spcBef>
            </a:pP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a 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fo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d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’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ss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a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35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ss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y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i</a:t>
            </a:r>
            <a:r>
              <a:rPr sz="1750" spc="-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70" dirty="0">
                <a:solidFill>
                  <a:srgbClr val="0F496F"/>
                </a:solidFill>
                <a:latin typeface="Gill Sans MT"/>
                <a:cs typeface="Gill Sans MT"/>
              </a:rPr>
              <a:t>l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j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5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1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(</a:t>
            </a:r>
            <a:r>
              <a:rPr sz="1750" spc="10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-65" dirty="0">
                <a:solidFill>
                  <a:srgbClr val="0F496F"/>
                </a:solidFill>
                <a:latin typeface="Gill Sans MT"/>
                <a:cs typeface="Gill Sans MT"/>
              </a:rPr>
              <a:t>j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et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 à 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</a:t>
            </a:r>
            <a:r>
              <a:rPr sz="1750" spc="-35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60" dirty="0">
                <a:solidFill>
                  <a:srgbClr val="0F496F"/>
                </a:solidFill>
                <a:latin typeface="Gill Sans MT"/>
                <a:cs typeface="Gill Sans MT"/>
              </a:rPr>
              <a:t>t</a:t>
            </a:r>
            <a:r>
              <a:rPr sz="1750" spc="-114" dirty="0">
                <a:solidFill>
                  <a:srgbClr val="0F496F"/>
                </a:solidFill>
                <a:latin typeface="Gill Sans MT"/>
                <a:cs typeface="Gill Sans MT"/>
              </a:rPr>
              <a:t>r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n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o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mm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un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a</a:t>
            </a:r>
            <a:r>
              <a:rPr sz="1750" spc="-30" dirty="0">
                <a:solidFill>
                  <a:srgbClr val="0F496F"/>
                </a:solidFill>
                <a:latin typeface="Gill Sans MT"/>
                <a:cs typeface="Gill Sans MT"/>
              </a:rPr>
              <a:t>v</a:t>
            </a:r>
            <a:r>
              <a:rPr sz="175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40" dirty="0">
                <a:solidFill>
                  <a:srgbClr val="0F496F"/>
                </a:solidFill>
                <a:latin typeface="Gill Sans MT"/>
                <a:cs typeface="Gill Sans MT"/>
              </a:rPr>
              <a:t>c</a:t>
            </a:r>
            <a:r>
              <a:rPr sz="1750" spc="5" dirty="0">
                <a:solidFill>
                  <a:srgbClr val="0F496F"/>
                </a:solidFill>
                <a:latin typeface="Gill Sans MT"/>
                <a:cs typeface="Gill Sans MT"/>
              </a:rPr>
              <a:t> </a:t>
            </a:r>
            <a:r>
              <a:rPr sz="1750" spc="-25" dirty="0">
                <a:solidFill>
                  <a:srgbClr val="0F496F"/>
                </a:solidFill>
                <a:latin typeface="Gill Sans MT"/>
                <a:cs typeface="Gill Sans MT"/>
              </a:rPr>
              <a:t>U</a:t>
            </a:r>
            <a:r>
              <a:rPr sz="1750" spc="20" dirty="0">
                <a:solidFill>
                  <a:srgbClr val="0F496F"/>
                </a:solidFill>
                <a:latin typeface="Gill Sans MT"/>
                <a:cs typeface="Gill Sans MT"/>
              </a:rPr>
              <a:t>S</a:t>
            </a:r>
            <a:r>
              <a:rPr sz="1750" spc="-20" dirty="0">
                <a:solidFill>
                  <a:srgbClr val="0F496F"/>
                </a:solidFill>
                <a:latin typeface="Gill Sans MT"/>
                <a:cs typeface="Gill Sans MT"/>
              </a:rPr>
              <a:t>E</a:t>
            </a:r>
            <a:r>
              <a:rPr sz="1750" spc="-5" dirty="0">
                <a:solidFill>
                  <a:srgbClr val="0F496F"/>
                </a:solidFill>
                <a:latin typeface="Gill Sans MT"/>
                <a:cs typeface="Gill Sans MT"/>
              </a:rPr>
              <a:t>P</a:t>
            </a:r>
            <a:r>
              <a:rPr sz="1750" spc="15" dirty="0">
                <a:solidFill>
                  <a:srgbClr val="0F496F"/>
                </a:solidFill>
                <a:latin typeface="Gill Sans MT"/>
                <a:cs typeface="Gill Sans MT"/>
              </a:rPr>
              <a:t>)</a:t>
            </a:r>
            <a:r>
              <a:rPr sz="1750" spc="-80" dirty="0">
                <a:solidFill>
                  <a:srgbClr val="0F496F"/>
                </a:solidFill>
                <a:latin typeface="Gill Sans MT"/>
                <a:cs typeface="Gill Sans MT"/>
              </a:rPr>
              <a:t>.</a:t>
            </a:r>
            <a:endParaRPr sz="1750" dirty="0">
              <a:latin typeface="Gill Sans MT"/>
              <a:cs typeface="Gill Sans M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858055"/>
            <a:ext cx="2362200" cy="8008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6700" y="1250736"/>
            <a:ext cx="8991600" cy="430887"/>
          </a:xfrm>
        </p:spPr>
        <p:txBody>
          <a:bodyPr/>
          <a:lstStyle/>
          <a:p>
            <a:r>
              <a:rPr lang="fr-FR" altLang="fr-FR" sz="1400" b="1" dirty="0"/>
              <a:t>Bulletin officiel spécial n° 11 du 26 novembre 2015</a:t>
            </a:r>
            <a:br>
              <a:rPr lang="fr-FR" altLang="fr-FR" sz="1400" b="1" dirty="0"/>
            </a:br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99" y="1908034"/>
            <a:ext cx="7344773" cy="453721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4700" y="809280"/>
            <a:ext cx="10328894" cy="946413"/>
          </a:xfrm>
        </p:spPr>
        <p:txBody>
          <a:bodyPr/>
          <a:lstStyle/>
          <a:p>
            <a:r>
              <a:rPr lang="fr-FR" sz="3200" spc="-55" dirty="0">
                <a:solidFill>
                  <a:srgbClr val="FFFFFF"/>
                </a:solidFill>
              </a:rPr>
              <a:t>L’ac</a:t>
            </a:r>
            <a:r>
              <a:rPr lang="fr-FR" sz="3200" spc="-85" dirty="0">
                <a:solidFill>
                  <a:srgbClr val="FFFFFF"/>
                </a:solidFill>
              </a:rPr>
              <a:t>t</a:t>
            </a:r>
            <a:r>
              <a:rPr lang="fr-FR" sz="3200" spc="-80" dirty="0">
                <a:solidFill>
                  <a:srgbClr val="FFFFFF"/>
                </a:solidFill>
              </a:rPr>
              <a:t>i</a:t>
            </a:r>
            <a:r>
              <a:rPr lang="fr-FR" sz="3200" spc="-40" dirty="0">
                <a:solidFill>
                  <a:srgbClr val="FFFFFF"/>
                </a:solidFill>
              </a:rPr>
              <a:t>v</a:t>
            </a:r>
            <a:r>
              <a:rPr lang="fr-FR" sz="3200" spc="-80" dirty="0">
                <a:solidFill>
                  <a:srgbClr val="FFFFFF"/>
                </a:solidFill>
              </a:rPr>
              <a:t>i</a:t>
            </a:r>
            <a:r>
              <a:rPr lang="fr-FR" sz="3200" spc="-85" dirty="0">
                <a:solidFill>
                  <a:srgbClr val="FFFFFF"/>
                </a:solidFill>
              </a:rPr>
              <a:t>t</a:t>
            </a:r>
            <a:r>
              <a:rPr lang="fr-FR" sz="3200" dirty="0">
                <a:solidFill>
                  <a:srgbClr val="FFFFFF"/>
                </a:solidFill>
              </a:rPr>
              <a:t>é</a:t>
            </a:r>
            <a:r>
              <a:rPr lang="fr-FR" sz="3200" spc="-35" dirty="0">
                <a:solidFill>
                  <a:srgbClr val="FFFFFF"/>
                </a:solidFill>
              </a:rPr>
              <a:t> </a:t>
            </a:r>
            <a:r>
              <a:rPr lang="fr-FR" sz="3200" spc="-60" dirty="0" smtClean="0">
                <a:solidFill>
                  <a:srgbClr val="FFFFFF"/>
                </a:solidFill>
              </a:rPr>
              <a:t>H</a:t>
            </a:r>
            <a:r>
              <a:rPr lang="fr-FR" sz="3200" spc="-1025" dirty="0" smtClean="0">
                <a:solidFill>
                  <a:srgbClr val="FFFFFF"/>
                </a:solidFill>
              </a:rPr>
              <a:t>a</a:t>
            </a:r>
            <a:r>
              <a:rPr lang="fr-FR" sz="3200" spc="-65" dirty="0" smtClean="0">
                <a:solidFill>
                  <a:srgbClr val="FFFFFF"/>
                </a:solidFill>
              </a:rPr>
              <a:t> </a:t>
            </a:r>
            <a:r>
              <a:rPr lang="fr-FR" sz="3200" spc="-65" dirty="0" err="1" smtClean="0">
                <a:solidFill>
                  <a:srgbClr val="FFFFFF"/>
                </a:solidFill>
              </a:rPr>
              <a:t>ndball</a:t>
            </a:r>
            <a:r>
              <a:rPr lang="fr-FR" sz="3200" spc="-65" dirty="0" smtClean="0">
                <a:solidFill>
                  <a:srgbClr val="FFFFFF"/>
                </a:solidFill>
              </a:rPr>
              <a:t> </a:t>
            </a:r>
            <a:r>
              <a:rPr lang="fr-FR" sz="3200" spc="15" dirty="0" smtClean="0">
                <a:solidFill>
                  <a:srgbClr val="FFFFFF"/>
                </a:solidFill>
              </a:rPr>
              <a:t>d</a:t>
            </a:r>
            <a:r>
              <a:rPr lang="fr-FR" sz="3200" spc="5" dirty="0" smtClean="0">
                <a:solidFill>
                  <a:srgbClr val="FFFFFF"/>
                </a:solidFill>
              </a:rPr>
              <a:t>a</a:t>
            </a:r>
            <a:r>
              <a:rPr lang="fr-FR" sz="3200" spc="-20" dirty="0" smtClean="0">
                <a:solidFill>
                  <a:srgbClr val="FFFFFF"/>
                </a:solidFill>
              </a:rPr>
              <a:t>n</a:t>
            </a:r>
            <a:r>
              <a:rPr lang="fr-FR" sz="3200" spc="-80" dirty="0" smtClean="0">
                <a:solidFill>
                  <a:srgbClr val="FFFFFF"/>
                </a:solidFill>
              </a:rPr>
              <a:t>s</a:t>
            </a:r>
            <a:r>
              <a:rPr lang="fr-FR" sz="3200" spc="-40" dirty="0" smtClean="0">
                <a:solidFill>
                  <a:srgbClr val="FFFFFF"/>
                </a:solidFill>
              </a:rPr>
              <a:t> </a:t>
            </a:r>
            <a:r>
              <a:rPr lang="fr-FR" sz="3200" spc="-65" dirty="0">
                <a:solidFill>
                  <a:srgbClr val="FFFFFF"/>
                </a:solidFill>
              </a:rPr>
              <a:t>l</a:t>
            </a:r>
            <a:r>
              <a:rPr lang="fr-FR" sz="3200" spc="-5" dirty="0">
                <a:solidFill>
                  <a:srgbClr val="FFFFFF"/>
                </a:solidFill>
              </a:rPr>
              <a:t>e</a:t>
            </a:r>
            <a:r>
              <a:rPr lang="fr-FR" sz="3200" spc="-80" dirty="0">
                <a:solidFill>
                  <a:srgbClr val="FFFFFF"/>
                </a:solidFill>
              </a:rPr>
              <a:t>s</a:t>
            </a:r>
            <a:r>
              <a:rPr lang="fr-FR" sz="3200" spc="-30" dirty="0">
                <a:solidFill>
                  <a:srgbClr val="FFFFFF"/>
                </a:solidFill>
              </a:rPr>
              <a:t> </a:t>
            </a:r>
            <a:r>
              <a:rPr lang="fr-FR" sz="3200" spc="-20" dirty="0" err="1" smtClean="0">
                <a:solidFill>
                  <a:srgbClr val="FFFFFF"/>
                </a:solidFill>
              </a:rPr>
              <a:t>nou</a:t>
            </a:r>
            <a:r>
              <a:rPr lang="fr-FR" sz="3200" spc="-30" dirty="0" err="1" smtClean="0">
                <a:solidFill>
                  <a:srgbClr val="FFFFFF"/>
                </a:solidFill>
              </a:rPr>
              <a:t>v</a:t>
            </a:r>
            <a:r>
              <a:rPr lang="fr-FR" sz="3200" spc="5" dirty="0" err="1" smtClean="0">
                <a:solidFill>
                  <a:srgbClr val="FFFFFF"/>
                </a:solidFill>
              </a:rPr>
              <a:t>e</a:t>
            </a:r>
            <a:r>
              <a:rPr lang="fr-FR" sz="3200" spc="-1040" dirty="0" err="1" smtClean="0">
                <a:solidFill>
                  <a:srgbClr val="FFFFFF"/>
                </a:solidFill>
              </a:rPr>
              <a:t>a</a:t>
            </a:r>
            <a:r>
              <a:rPr lang="fr-FR" sz="3200" spc="-50" dirty="0" smtClean="0">
                <a:solidFill>
                  <a:srgbClr val="FFFFFF"/>
                </a:solidFill>
              </a:rPr>
              <a:t> </a:t>
            </a:r>
            <a:r>
              <a:rPr lang="fr-FR" sz="3200" spc="-50" dirty="0" err="1" smtClean="0">
                <a:solidFill>
                  <a:srgbClr val="FFFFFF"/>
                </a:solidFill>
              </a:rPr>
              <a:t>ux</a:t>
            </a:r>
            <a:r>
              <a:rPr lang="fr-FR" sz="3200" spc="-50" dirty="0" smtClean="0">
                <a:solidFill>
                  <a:srgbClr val="FFFFFF"/>
                </a:solidFill>
              </a:rPr>
              <a:t> </a:t>
            </a:r>
            <a:r>
              <a:rPr lang="fr-FR" sz="3200" spc="30" dirty="0" smtClean="0">
                <a:solidFill>
                  <a:srgbClr val="FFFFFF"/>
                </a:solidFill>
              </a:rPr>
              <a:t>p</a:t>
            </a:r>
            <a:r>
              <a:rPr lang="fr-FR" sz="3200" spc="-155" dirty="0" smtClean="0">
                <a:solidFill>
                  <a:srgbClr val="FFFFFF"/>
                </a:solidFill>
              </a:rPr>
              <a:t>r</a:t>
            </a:r>
            <a:r>
              <a:rPr lang="fr-FR" sz="3200" spc="-20" dirty="0" smtClean="0">
                <a:solidFill>
                  <a:srgbClr val="FFFFFF"/>
                </a:solidFill>
              </a:rPr>
              <a:t>o</a:t>
            </a:r>
            <a:r>
              <a:rPr lang="fr-FR" sz="3200" spc="5" dirty="0" smtClean="0">
                <a:solidFill>
                  <a:srgbClr val="FFFFFF"/>
                </a:solidFill>
              </a:rPr>
              <a:t>g</a:t>
            </a:r>
            <a:r>
              <a:rPr lang="fr-FR" sz="3200" spc="-165" dirty="0" smtClean="0">
                <a:solidFill>
                  <a:srgbClr val="FFFFFF"/>
                </a:solidFill>
              </a:rPr>
              <a:t>r</a:t>
            </a:r>
            <a:r>
              <a:rPr lang="fr-FR" sz="3200" spc="5" dirty="0" smtClean="0">
                <a:solidFill>
                  <a:srgbClr val="FFFFFF"/>
                </a:solidFill>
              </a:rPr>
              <a:t>a</a:t>
            </a:r>
            <a:r>
              <a:rPr lang="fr-FR" sz="3200" spc="-5" dirty="0" smtClean="0">
                <a:solidFill>
                  <a:srgbClr val="FFFFFF"/>
                </a:solidFill>
              </a:rPr>
              <a:t>mme</a:t>
            </a:r>
            <a:r>
              <a:rPr lang="fr-FR" sz="3200" spc="-80" dirty="0" smtClean="0">
                <a:solidFill>
                  <a:srgbClr val="FFFFFF"/>
                </a:solidFill>
              </a:rPr>
              <a:t>s</a:t>
            </a:r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476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315" rIns="0" bIns="0" rtlCol="0">
            <a:spAutoFit/>
          </a:bodyPr>
          <a:lstStyle/>
          <a:p>
            <a:pPr marL="251460">
              <a:lnSpc>
                <a:spcPct val="100000"/>
              </a:lnSpc>
            </a:pPr>
            <a:r>
              <a:rPr spc="-85" dirty="0"/>
              <a:t>S</a:t>
            </a:r>
            <a:r>
              <a:rPr spc="-70" dirty="0"/>
              <a:t>IT</a:t>
            </a:r>
            <a:r>
              <a:rPr spc="-45" dirty="0"/>
              <a:t>U</a:t>
            </a:r>
            <a:r>
              <a:rPr spc="-70" dirty="0"/>
              <a:t>A</a:t>
            </a:r>
            <a:r>
              <a:rPr spc="-60" dirty="0"/>
              <a:t>T</a:t>
            </a:r>
            <a:r>
              <a:rPr spc="-135" dirty="0"/>
              <a:t>I</a:t>
            </a:r>
            <a:r>
              <a:rPr spc="5" dirty="0"/>
              <a:t>O</a:t>
            </a:r>
            <a:r>
              <a:rPr spc="-50" dirty="0"/>
              <a:t>N</a:t>
            </a:r>
            <a:r>
              <a:rPr spc="-20" dirty="0"/>
              <a:t> </a:t>
            </a:r>
            <a:r>
              <a:rPr spc="-40" dirty="0"/>
              <a:t>DE</a:t>
            </a:r>
            <a:r>
              <a:rPr dirty="0"/>
              <a:t> </a:t>
            </a:r>
            <a:r>
              <a:rPr spc="-100" dirty="0"/>
              <a:t>R</a:t>
            </a:r>
            <a:r>
              <a:rPr spc="-35" dirty="0"/>
              <a:t>É</a:t>
            </a:r>
            <a:r>
              <a:rPr spc="-110" dirty="0"/>
              <a:t>F</a:t>
            </a:r>
            <a:r>
              <a:rPr spc="-35" dirty="0"/>
              <a:t>É</a:t>
            </a:r>
            <a:r>
              <a:rPr spc="-100" dirty="0"/>
              <a:t>R</a:t>
            </a:r>
            <a:r>
              <a:rPr spc="-45" dirty="0"/>
              <a:t>EN</a:t>
            </a:r>
            <a:r>
              <a:rPr spc="-114" dirty="0"/>
              <a:t>C</a:t>
            </a:r>
            <a:r>
              <a:rPr spc="-3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300107" y="1776983"/>
            <a:ext cx="9393935" cy="3811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263" rIns="0" bIns="0" rtlCol="0">
            <a:spAutoFit/>
          </a:bodyPr>
          <a:lstStyle/>
          <a:p>
            <a:pPr marL="815340">
              <a:lnSpc>
                <a:spcPct val="100000"/>
              </a:lnSpc>
            </a:pPr>
            <a:r>
              <a:rPr spc="-60" dirty="0"/>
              <a:t>L</a:t>
            </a:r>
            <a:r>
              <a:rPr spc="-50" dirty="0"/>
              <a:t>E</a:t>
            </a:r>
            <a:r>
              <a:rPr spc="25" dirty="0"/>
              <a:t>S</a:t>
            </a:r>
            <a:r>
              <a:rPr spc="-10" dirty="0"/>
              <a:t> </a:t>
            </a:r>
            <a:r>
              <a:rPr spc="-100" dirty="0"/>
              <a:t>R</a:t>
            </a:r>
            <a:r>
              <a:rPr spc="-35" dirty="0"/>
              <a:t>È</a:t>
            </a:r>
            <a:r>
              <a:rPr spc="-75" dirty="0"/>
              <a:t>G</a:t>
            </a:r>
            <a:r>
              <a:rPr spc="-60" dirty="0"/>
              <a:t>L</a:t>
            </a:r>
            <a:r>
              <a:rPr spc="-50" dirty="0"/>
              <a:t>E</a:t>
            </a:r>
            <a:r>
              <a:rPr spc="25" dirty="0"/>
              <a:t>S</a:t>
            </a:r>
            <a:r>
              <a:rPr spc="-10" dirty="0"/>
              <a:t> </a:t>
            </a:r>
            <a:r>
              <a:rPr spc="-105" dirty="0"/>
              <a:t>M</a:t>
            </a:r>
            <a:r>
              <a:rPr spc="-35" dirty="0"/>
              <a:t>I</a:t>
            </a:r>
            <a:r>
              <a:rPr spc="-50" dirty="0"/>
              <a:t>N</a:t>
            </a:r>
            <a:r>
              <a:rPr spc="-135" dirty="0"/>
              <a:t>I</a:t>
            </a:r>
            <a:r>
              <a:rPr spc="-45" dirty="0"/>
              <a:t>MALE</a:t>
            </a:r>
            <a:r>
              <a:rPr spc="25" dirty="0"/>
              <a:t>S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06376" y="2053355"/>
          <a:ext cx="8999215" cy="3514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0368"/>
                <a:gridCol w="4498847"/>
              </a:tblGrid>
              <a:tr h="717803">
                <a:tc>
                  <a:txBody>
                    <a:bodyPr/>
                    <a:lstStyle/>
                    <a:p>
                      <a:pPr marL="701040" marR="697865" indent="-2540" algn="ctr">
                        <a:lnSpc>
                          <a:spcPct val="102099"/>
                        </a:lnSpc>
                      </a:pP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 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rè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es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d’e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tr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l’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vi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té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 </a:t>
                      </a:r>
                      <a:r>
                        <a:rPr sz="1200" spc="-59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56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6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-58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es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tres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son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3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à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tr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du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re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en 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'é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olu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3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du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u.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33411">
                      <a:solidFill>
                        <a:srgbClr val="FFFFFF"/>
                      </a:solidFill>
                      <a:prstDash val="solid"/>
                    </a:lnB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ou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rqu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2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es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rè</a:t>
                      </a:r>
                      <a:r>
                        <a:rPr sz="1200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es</a:t>
                      </a:r>
                      <a:r>
                        <a:rPr sz="1200" spc="2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?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33411">
                      <a:solidFill>
                        <a:srgbClr val="FFFFFF"/>
                      </a:solidFill>
                      <a:prstDash val="solid"/>
                    </a:lnB>
                    <a:solidFill>
                      <a:srgbClr val="052F61"/>
                    </a:solidFill>
                  </a:tcPr>
                </a:tc>
              </a:tr>
              <a:tr h="1120139">
                <a:tc>
                  <a:txBody>
                    <a:bodyPr/>
                    <a:lstStyle/>
                    <a:p>
                      <a:pPr marL="73660" marR="1809114">
                        <a:lnSpc>
                          <a:spcPct val="100800"/>
                        </a:lnSpc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ue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dép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ac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n 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ma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-6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-58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-6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,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que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ques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és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eme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  <a:p>
                      <a:pPr marL="73660" marR="1171575">
                        <a:lnSpc>
                          <a:spcPts val="148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jou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ga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rder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3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ond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,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l pe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pr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en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fa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reb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ondi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r,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u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so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l (dr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bb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er).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33411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on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tée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 t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ous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être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rt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ag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ée.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33411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</a:tr>
              <a:tr h="658367">
                <a:tc>
                  <a:txBody>
                    <a:bodyPr/>
                    <a:lstStyle/>
                    <a:p>
                      <a:pPr marL="73660" marR="1894205">
                        <a:lnSpc>
                          <a:spcPct val="102499"/>
                        </a:lnSpc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'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acc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oc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ag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(d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br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n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uli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er).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ein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ag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e,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us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de.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'a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rr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ag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ll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ma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es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in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rd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Le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du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llo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être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ê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m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 p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ag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é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467867">
                <a:tc>
                  <a:txBody>
                    <a:bodyPr/>
                    <a:lstStyle/>
                    <a:p>
                      <a:pPr marL="73660" marR="320675">
                        <a:lnSpc>
                          <a:spcPct val="102499"/>
                        </a:lnSpc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j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ue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c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h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mp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'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dr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oi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péné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trer</a:t>
                      </a:r>
                      <a:r>
                        <a:rPr sz="12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sur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fac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d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bu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,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f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n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suspe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o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n.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La</a:t>
                      </a:r>
                      <a:r>
                        <a:rPr sz="1200" spc="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fac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de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b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ré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v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ée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u 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ga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rd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en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</a:tr>
              <a:tr h="466343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200" spc="1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'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en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g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eme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pr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ès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n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bu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es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r>
                        <a:rPr sz="12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ré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is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é</a:t>
                      </a:r>
                      <a:r>
                        <a:rPr sz="12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l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 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ga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rd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n.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Gill Sans MT"/>
                          <a:cs typeface="Gill Sans MT"/>
                        </a:rPr>
                        <a:t>Permet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de</a:t>
                      </a:r>
                      <a:r>
                        <a:rPr sz="12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jou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er</a:t>
                      </a:r>
                      <a:r>
                        <a:rPr sz="1200" spc="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lu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s</a:t>
                      </a:r>
                      <a:r>
                        <a:rPr sz="12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1200" spc="5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p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i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deme</a:t>
                      </a:r>
                      <a:r>
                        <a:rPr sz="1200" spc="-5" dirty="0"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1200" dirty="0">
                          <a:latin typeface="Gill Sans MT"/>
                          <a:cs typeface="Gill Sans MT"/>
                        </a:rPr>
                        <a:t>t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0" marB="0">
                    <a:lnL w="11137">
                      <a:solidFill>
                        <a:srgbClr val="FFFFFF"/>
                      </a:solidFill>
                      <a:prstDash val="solid"/>
                    </a:lnL>
                    <a:lnR w="11137">
                      <a:solidFill>
                        <a:srgbClr val="FFFFFF"/>
                      </a:solidFill>
                      <a:prstDash val="solid"/>
                    </a:lnR>
                    <a:lnT w="11137">
                      <a:solidFill>
                        <a:srgbClr val="FFFFFF"/>
                      </a:solidFill>
                      <a:prstDash val="solid"/>
                    </a:lnT>
                    <a:lnB w="11137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027" rIns="0" bIns="0" rtlCol="0">
            <a:spAutoFit/>
          </a:bodyPr>
          <a:lstStyle/>
          <a:p>
            <a:pPr marL="172720">
              <a:lnSpc>
                <a:spcPct val="100000"/>
              </a:lnSpc>
            </a:pPr>
            <a:r>
              <a:rPr spc="-100" dirty="0"/>
              <a:t>G</a:t>
            </a:r>
            <a:r>
              <a:rPr spc="-80" dirty="0"/>
              <a:t>R</a:t>
            </a:r>
            <a:r>
              <a:rPr spc="-135" dirty="0"/>
              <a:t>I</a:t>
            </a:r>
            <a:r>
              <a:rPr spc="-90" dirty="0"/>
              <a:t>LL</a:t>
            </a:r>
            <a:r>
              <a:rPr spc="-35" dirty="0"/>
              <a:t>E</a:t>
            </a:r>
            <a:r>
              <a:rPr dirty="0"/>
              <a:t> </a:t>
            </a:r>
            <a:r>
              <a:rPr spc="-50" dirty="0"/>
              <a:t>D</a:t>
            </a:r>
            <a:r>
              <a:rPr spc="-145" dirty="0"/>
              <a:t>’</a:t>
            </a:r>
            <a:r>
              <a:rPr spc="-35" dirty="0"/>
              <a:t>É</a:t>
            </a:r>
            <a:r>
              <a:rPr spc="-50" dirty="0"/>
              <a:t>V</a:t>
            </a:r>
            <a:r>
              <a:rPr spc="-5" dirty="0"/>
              <a:t>A</a:t>
            </a:r>
            <a:r>
              <a:rPr spc="-90" dirty="0"/>
              <a:t>L</a:t>
            </a:r>
            <a:r>
              <a:rPr spc="-45" dirty="0"/>
              <a:t>U</a:t>
            </a:r>
            <a:r>
              <a:rPr spc="-5" dirty="0"/>
              <a:t>A</a:t>
            </a:r>
            <a:r>
              <a:rPr spc="-100" dirty="0"/>
              <a:t>T</a:t>
            </a:r>
            <a:r>
              <a:rPr spc="-135" dirty="0"/>
              <a:t>I</a:t>
            </a:r>
            <a:r>
              <a:rPr spc="5" dirty="0"/>
              <a:t>O</a:t>
            </a:r>
            <a:r>
              <a:rPr spc="-50" dirty="0"/>
              <a:t>N</a:t>
            </a:r>
            <a:r>
              <a:rPr spc="-10" dirty="0"/>
              <a:t> </a:t>
            </a:r>
            <a:r>
              <a:rPr spc="-55" dirty="0"/>
              <a:t>P</a:t>
            </a:r>
            <a:r>
              <a:rPr spc="-60" dirty="0"/>
              <a:t>R</a:t>
            </a:r>
            <a:r>
              <a:rPr spc="5" dirty="0"/>
              <a:t>O</a:t>
            </a:r>
            <a:r>
              <a:rPr spc="-5" dirty="0"/>
              <a:t>P</a:t>
            </a:r>
            <a:r>
              <a:rPr spc="5" dirty="0"/>
              <a:t>O</a:t>
            </a:r>
            <a:r>
              <a:rPr spc="15" dirty="0"/>
              <a:t>S</a:t>
            </a:r>
            <a:r>
              <a:rPr spc="-35" dirty="0"/>
              <a:t>ÉE</a:t>
            </a:r>
          </a:p>
        </p:txBody>
      </p:sp>
      <p:sp>
        <p:nvSpPr>
          <p:cNvPr id="3" name="object 3"/>
          <p:cNvSpPr/>
          <p:nvPr/>
        </p:nvSpPr>
        <p:spPr>
          <a:xfrm>
            <a:off x="745115" y="1825752"/>
            <a:ext cx="7968995" cy="3709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315" rIns="0" bIns="0" rtlCol="0">
            <a:spAutoFit/>
          </a:bodyPr>
          <a:lstStyle/>
          <a:p>
            <a:pPr marL="408940">
              <a:lnSpc>
                <a:spcPct val="100000"/>
              </a:lnSpc>
            </a:pPr>
            <a:r>
              <a:rPr spc="-110" dirty="0"/>
              <a:t>F</a:t>
            </a:r>
            <a:r>
              <a:rPr spc="-135" dirty="0"/>
              <a:t>I</a:t>
            </a:r>
            <a:r>
              <a:rPr spc="-70" dirty="0"/>
              <a:t>C</a:t>
            </a:r>
            <a:r>
              <a:rPr spc="-75" dirty="0"/>
              <a:t>H</a:t>
            </a:r>
            <a:r>
              <a:rPr spc="-35" dirty="0"/>
              <a:t>E</a:t>
            </a:r>
            <a:r>
              <a:rPr dirty="0"/>
              <a:t> </a:t>
            </a:r>
            <a:r>
              <a:rPr spc="-50" dirty="0"/>
              <a:t>D</a:t>
            </a:r>
            <a:r>
              <a:rPr spc="-150" dirty="0"/>
              <a:t>’</a:t>
            </a:r>
            <a:r>
              <a:rPr spc="5" dirty="0"/>
              <a:t>O</a:t>
            </a:r>
            <a:r>
              <a:rPr spc="-105" dirty="0"/>
              <a:t>B</a:t>
            </a:r>
            <a:r>
              <a:rPr spc="15" dirty="0"/>
              <a:t>S</a:t>
            </a:r>
            <a:r>
              <a:rPr spc="-35" dirty="0"/>
              <a:t>E</a:t>
            </a:r>
            <a:r>
              <a:rPr spc="-100" dirty="0"/>
              <a:t>R</a:t>
            </a:r>
            <a:r>
              <a:rPr spc="-45" dirty="0"/>
              <a:t>V</a:t>
            </a:r>
            <a:r>
              <a:rPr spc="-5" dirty="0"/>
              <a:t>A</a:t>
            </a:r>
            <a:r>
              <a:rPr spc="-100" dirty="0"/>
              <a:t>T</a:t>
            </a:r>
            <a:r>
              <a:rPr spc="-135" dirty="0"/>
              <a:t>I</a:t>
            </a:r>
            <a:r>
              <a:rPr spc="5" dirty="0"/>
              <a:t>O</a:t>
            </a:r>
            <a:r>
              <a:rPr spc="-50" dirty="0"/>
              <a:t>N</a:t>
            </a:r>
            <a:r>
              <a:rPr spc="-25" dirty="0"/>
              <a:t> </a:t>
            </a:r>
            <a:r>
              <a:rPr spc="-35" dirty="0"/>
              <a:t>É</a:t>
            </a:r>
            <a:r>
              <a:rPr spc="-90" dirty="0"/>
              <a:t>L</a:t>
            </a:r>
            <a:r>
              <a:rPr spc="-35" dirty="0"/>
              <a:t>È</a:t>
            </a:r>
            <a:r>
              <a:rPr spc="-45" dirty="0"/>
              <a:t>V</a:t>
            </a:r>
            <a:r>
              <a:rPr spc="-3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488827" y="1676400"/>
            <a:ext cx="6751319" cy="4744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547446"/>
              </p:ext>
            </p:extLst>
          </p:nvPr>
        </p:nvGraphicFramePr>
        <p:xfrm>
          <a:off x="88901" y="882650"/>
          <a:ext cx="10210798" cy="5725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137"/>
                <a:gridCol w="2115488"/>
                <a:gridCol w="1931843"/>
                <a:gridCol w="1931193"/>
                <a:gridCol w="2116137"/>
              </a:tblGrid>
              <a:tr h="376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HB CM2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ETAPE 1                                          →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ETAPE 2                                          →   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ETAPE 3                                        →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ETAPE 4    →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/>
                </a:tc>
              </a:tr>
              <a:tr h="1754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CG1 :</a:t>
                      </a:r>
                      <a:r>
                        <a:rPr lang="fr-FR" sz="900" dirty="0">
                          <a:effectLst/>
                        </a:rPr>
                        <a:t> Développer sa motricité́ et apprendre à s’exprimer en utilisant son corps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"/>
                      </a:pPr>
                      <a:r>
                        <a:rPr lang="fr-FR" sz="900" dirty="0">
                          <a:effectLst/>
                        </a:rPr>
                        <a:t>Acquérir des techniques spécifiques pour améliorer son efficacité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"/>
                      </a:pPr>
                      <a:r>
                        <a:rPr lang="fr-FR" sz="900" dirty="0">
                          <a:effectLst/>
                        </a:rPr>
                        <a:t>Mobiliser différentes ressources pour agir de manière efficiente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S’arrête pour faire une passe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Tire en appui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Enchaine une passe en marchant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Dribble en marchant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Tire en extension au centre du but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Envoie une passe en courant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Dribble en courant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Tire en extension dans les coins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Réceptionne, court et passe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Dribble en contre-attaque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Varie ses tirs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</a:tr>
              <a:tr h="11993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CG2 :</a:t>
                      </a:r>
                      <a:r>
                        <a:rPr lang="fr-FR" sz="1100" dirty="0">
                          <a:effectLst/>
                        </a:rPr>
                        <a:t> S’approprier par la pratique physique et sportive, des méthodes et outils collectivement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"/>
                      </a:pPr>
                      <a:r>
                        <a:rPr lang="fr-FR" sz="1100" dirty="0">
                          <a:effectLst/>
                        </a:rPr>
                        <a:t>Répéter un geste pour le stabiliser et le rendre plus efficace pour l’équipe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marL="209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Prend du temps pour s’investir dans le rôle de défenseur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Se reconnaît rapidement soit attaquant, soit défenseur</a:t>
                      </a:r>
                    </a:p>
                    <a:p>
                      <a:pPr marL="209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Adapte son jeu et ses actions aux adversaires et à ses partenaires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</a:p>
                    <a:p>
                      <a:pPr marL="209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S’organise tactiquement pour gagner le duel ou le match en identifiant les situations favorables de marque.</a:t>
                      </a:r>
                    </a:p>
                    <a:p>
                      <a:pPr marL="209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</a:tr>
              <a:tr h="233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SG3 :</a:t>
                      </a:r>
                      <a:r>
                        <a:rPr lang="fr-FR" sz="1050" dirty="0">
                          <a:effectLst/>
                        </a:rPr>
                        <a:t> Partager des règles, assumer des rôles et responsabilités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"/>
                      </a:pPr>
                      <a:r>
                        <a:rPr lang="fr-FR" sz="1050" dirty="0">
                          <a:effectLst/>
                        </a:rPr>
                        <a:t>Comprendre, respecter et faire respecter règles et règlements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"/>
                      </a:pPr>
                      <a:r>
                        <a:rPr lang="fr-FR" sz="1050" dirty="0">
                          <a:effectLst/>
                        </a:rPr>
                        <a:t>Assurer sa sécurité et celle d’autrui dans des situations variées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"/>
                      </a:pPr>
                      <a:r>
                        <a:rPr lang="fr-FR" sz="1050" dirty="0">
                          <a:effectLst/>
                        </a:rPr>
                        <a:t>S’engager dans les activités sportives et artistiques collectives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dirty="0">
                          <a:effectLst/>
                        </a:rPr>
                        <a:t> 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Assure le rôle de joueur.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Respecte les règles du jeu quand son équipe gagne</a:t>
                      </a:r>
                      <a:r>
                        <a:rPr lang="fr-FR" sz="700" dirty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Respecte les partenaires.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Assure le rôle de joueur et d’observateur.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Respecte les partenaires et  les adversaires.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Assure le rôle de joueur et d’arbitre.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Accepte le résultat de la rencontre.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Respecte les partenaires, les adversaires et l’arbitre.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Assure différents rôles sociaux (joueur, arbitre, observateur)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Accepte le résultat de la rencontre et être capable de le commenter.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6758" marR="467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24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ressources: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42768"/>
          <a:stretch/>
        </p:blipFill>
        <p:spPr>
          <a:xfrm>
            <a:off x="4432300" y="882650"/>
            <a:ext cx="5108132" cy="564328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9500" y="1416050"/>
            <a:ext cx="2819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spc="-35" dirty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  <a:t>Des ressources</a:t>
            </a:r>
          </a:p>
        </p:txBody>
      </p:sp>
    </p:spTree>
    <p:extLst>
      <p:ext uri="{BB962C8B-B14F-4D97-AF65-F5344CB8AC3E}">
        <p14:creationId xmlns:p14="http://schemas.microsoft.com/office/powerpoint/2010/main" val="13462966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ressources: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8900" y="1776612"/>
            <a:ext cx="2819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spc="-35" dirty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  <a:t>Des ressources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22548"/>
          <a:stretch/>
        </p:blipFill>
        <p:spPr>
          <a:xfrm>
            <a:off x="2679700" y="1035050"/>
            <a:ext cx="7586913" cy="55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979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ressources: 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69900" y="828365"/>
            <a:ext cx="28194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50" spc="-35" dirty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  <a:t>Des ressources</a:t>
            </a:r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8600" y="1492250"/>
            <a:ext cx="8898017" cy="50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01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60500" y="2634996"/>
            <a:ext cx="942086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AutoNum type="arabicPeriod"/>
              <a:defRPr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Développer </a:t>
            </a: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sa motricité et construire un langage du corps </a:t>
            </a:r>
            <a:endParaRPr lang="fr-F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Adapter sa motricité à des situations variées.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Acquérir des techniques spécifiques pour améliorer son efficacité.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Mobiliser différentes ressources (physiologique, biomécanique, psychologique, émotionnelle) pour agir de manière efficiente</a:t>
            </a:r>
            <a:r>
              <a:rPr lang="fr-FR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fr-FR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9161" y="1263928"/>
            <a:ext cx="7827765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5" dirty="0" smtClean="0">
                <a:solidFill>
                  <a:srgbClr val="FFFFFF"/>
                </a:solidFill>
                <a:latin typeface="Gill Sans MT"/>
                <a:cs typeface="Gill Sans MT"/>
              </a:rPr>
              <a:t>L’</a:t>
            </a:r>
            <a:r>
              <a:rPr lang="fr-FR" sz="2400" spc="-5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-55" dirty="0" smtClean="0">
                <a:solidFill>
                  <a:srgbClr val="FFFFFF"/>
                </a:solidFill>
                <a:latin typeface="Gill Sans MT"/>
                <a:cs typeface="Gill Sans MT"/>
              </a:rPr>
              <a:t>ac</a:t>
            </a:r>
            <a:r>
              <a:rPr sz="2400" spc="-85" dirty="0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00" spc="-80" dirty="0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00" spc="-40" dirty="0" smtClean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400" spc="-80" dirty="0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00" spc="-85" dirty="0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00" dirty="0" smtClean="0">
                <a:solidFill>
                  <a:srgbClr val="FFFFFF"/>
                </a:solidFill>
                <a:latin typeface="Gill Sans MT"/>
                <a:cs typeface="Gill Sans MT"/>
              </a:rPr>
              <a:t>é</a:t>
            </a:r>
            <a:r>
              <a:rPr lang="fr-FR" sz="240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00" spc="-6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400" spc="-102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spc="-2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spc="-121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123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6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123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-125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lang="fr-FR" sz="240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ball</a:t>
            </a:r>
            <a:r>
              <a:rPr sz="2400" spc="-6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00" spc="15" dirty="0" err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spc="5" dirty="0" err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spc="-20" dirty="0" err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00" spc="-80" dirty="0" err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40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00" spc="-80" dirty="0" smtClean="0">
                <a:solidFill>
                  <a:srgbClr val="FFFFFF"/>
                </a:solidFill>
                <a:latin typeface="Gill Sans MT"/>
                <a:cs typeface="Gill Sans MT"/>
              </a:rPr>
              <a:t>le socle: domaine 1</a:t>
            </a:r>
            <a:endParaRPr sz="24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585" y="2477913"/>
            <a:ext cx="942086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2. S’approprier seul ou à plusieurs par la pratique, les méthodes et outils pour apprendre                                                   </a:t>
            </a:r>
          </a:p>
          <a:p>
            <a:pPr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Apprendre par l’action, l’observation, l’analyse de son activité et de celle des autres.</a:t>
            </a:r>
          </a:p>
          <a:p>
            <a:pPr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Répéter un geste pour le stabiliser et le rendre plus efficace.</a:t>
            </a:r>
          </a:p>
          <a:p>
            <a:pPr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Utiliser des outils numériques pour observer, évaluer et modifier ses actions.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9161" y="1263928"/>
            <a:ext cx="7827765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-5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L’ac</a:t>
            </a:r>
            <a:r>
              <a:rPr sz="2450" spc="-8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50" spc="-8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50" spc="-4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450" spc="-8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50" spc="-8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é</a:t>
            </a:r>
            <a:r>
              <a:rPr lang="fr-FR" sz="245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50" spc="-6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450" spc="-102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2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121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123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6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123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spc="-125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lang="fr-FR"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ball</a:t>
            </a:r>
            <a:r>
              <a:rPr sz="2450" spc="-6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50" spc="15" dirty="0" err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spc="5" dirty="0" err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20" dirty="0" err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80" dirty="0" err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45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50" spc="-80" dirty="0" smtClean="0">
                <a:solidFill>
                  <a:srgbClr val="FFFFFF"/>
                </a:solidFill>
                <a:latin typeface="Gill Sans MT"/>
                <a:cs typeface="Gill Sans MT"/>
              </a:rPr>
              <a:t>le socle: domaine 2</a:t>
            </a:r>
            <a:endParaRPr sz="245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25856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1794" y="2175383"/>
            <a:ext cx="942086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3. Partager des règles, assumer des rôles et des responsabilités pour apprendre à vivre ensemble  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fr-FR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Assumer </a:t>
            </a:r>
            <a:r>
              <a:rPr lang="fr-FR" sz="24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les rôles sociaux spécifiques </a:t>
            </a: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aux différentes APSA et à la classe (joueur, coach, arbitre, juge, observateur,  médiateur, organisateur…).</a:t>
            </a:r>
          </a:p>
          <a:p>
            <a:pPr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Comprendre, respecter et faire respecter règles et règlements.</a:t>
            </a:r>
          </a:p>
          <a:p>
            <a:pPr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Assurer sa sécurité et celle d’autrui dans des situations variées.</a:t>
            </a:r>
          </a:p>
          <a:p>
            <a:pPr indent="-342900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S’engager dans les activités sportives et artistiques collectives.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9161" y="1263928"/>
            <a:ext cx="7827765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-55" dirty="0" smtClean="0">
                <a:solidFill>
                  <a:srgbClr val="FFFFFF"/>
                </a:solidFill>
                <a:latin typeface="Gill Sans MT"/>
                <a:cs typeface="Gill Sans MT"/>
              </a:rPr>
              <a:t>L’</a:t>
            </a:r>
            <a:r>
              <a:rPr lang="fr-FR" sz="2450" spc="-5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50" spc="-55" dirty="0" smtClean="0">
                <a:solidFill>
                  <a:srgbClr val="FFFFFF"/>
                </a:solidFill>
                <a:latin typeface="Gill Sans MT"/>
                <a:cs typeface="Gill Sans MT"/>
              </a:rPr>
              <a:t>ac</a:t>
            </a:r>
            <a:r>
              <a:rPr sz="2450" spc="-85" dirty="0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50" spc="-80" dirty="0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50" spc="-40" dirty="0" smtClean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450" spc="-80" dirty="0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50" spc="-85" dirty="0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50" dirty="0" smtClean="0">
                <a:solidFill>
                  <a:srgbClr val="FFFFFF"/>
                </a:solidFill>
                <a:latin typeface="Gill Sans MT"/>
                <a:cs typeface="Gill Sans MT"/>
              </a:rPr>
              <a:t>é</a:t>
            </a:r>
            <a:r>
              <a:rPr lang="fr-FR" sz="2450" spc="-3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50" spc="-6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450" spc="-102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2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121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123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6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123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spc="-125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lang="fr-FR"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ball</a:t>
            </a:r>
            <a:r>
              <a:rPr sz="2450" spc="-6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50" spc="15" dirty="0" err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spc="5" dirty="0" err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20" dirty="0" err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80" dirty="0" err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45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50" spc="-80" dirty="0" smtClean="0">
                <a:solidFill>
                  <a:srgbClr val="FFFFFF"/>
                </a:solidFill>
                <a:latin typeface="Gill Sans MT"/>
                <a:cs typeface="Gill Sans MT"/>
              </a:rPr>
              <a:t>le socle: domaine 3</a:t>
            </a:r>
            <a:endParaRPr sz="245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2042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7585" y="2211014"/>
            <a:ext cx="942086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4. Apprendre à entretenir sa santé par une activité physique régulière   </a:t>
            </a:r>
            <a:endParaRPr lang="fr-F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Evaluer la quantité et la qualité de son activité physique quotidienne dans et hors l’école.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Connaitre et appliquer des principes d’une bonne hygiène de vie.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Adapter l’intensité de son engagement physique à ses possibilités pour ne pas se mettre en danger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8" name="object 8"/>
          <p:cNvSpPr txBox="1"/>
          <p:nvPr/>
        </p:nvSpPr>
        <p:spPr>
          <a:xfrm>
            <a:off x="1319161" y="1263928"/>
            <a:ext cx="7827765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-5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L’ac</a:t>
            </a:r>
            <a:r>
              <a:rPr sz="2450" spc="-8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50" spc="-8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50" spc="-4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450" spc="-8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50" spc="-8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é</a:t>
            </a:r>
            <a:r>
              <a:rPr lang="fr-FR" sz="245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50" spc="-6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450" spc="-102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2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121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123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6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123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spc="-125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lang="fr-FR"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ball</a:t>
            </a:r>
            <a:r>
              <a:rPr sz="2450" spc="-6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50" spc="15" dirty="0" err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spc="5" dirty="0" err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20" dirty="0" err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80" dirty="0" err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45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50" spc="-80" dirty="0" smtClean="0">
                <a:solidFill>
                  <a:srgbClr val="FFFFFF"/>
                </a:solidFill>
                <a:latin typeface="Gill Sans MT"/>
                <a:cs typeface="Gill Sans MT"/>
              </a:rPr>
              <a:t>le socle: domaine 4</a:t>
            </a:r>
            <a:endParaRPr sz="245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3988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6066" y="3366515"/>
            <a:ext cx="807720" cy="809625"/>
          </a:xfrm>
          <a:custGeom>
            <a:avLst/>
            <a:gdLst/>
            <a:ahLst/>
            <a:cxnLst/>
            <a:rect l="l" t="t" r="r" b="b"/>
            <a:pathLst>
              <a:path w="807720" h="809625">
                <a:moveTo>
                  <a:pt x="807333" y="1137"/>
                </a:moveTo>
                <a:lnTo>
                  <a:pt x="806196" y="0"/>
                </a:lnTo>
                <a:lnTo>
                  <a:pt x="803148" y="0"/>
                </a:lnTo>
                <a:lnTo>
                  <a:pt x="0" y="803148"/>
                </a:lnTo>
                <a:lnTo>
                  <a:pt x="0" y="806196"/>
                </a:lnTo>
                <a:lnTo>
                  <a:pt x="3048" y="809244"/>
                </a:lnTo>
                <a:lnTo>
                  <a:pt x="6096" y="809244"/>
                </a:lnTo>
                <a:lnTo>
                  <a:pt x="807333" y="8006"/>
                </a:lnTo>
                <a:lnTo>
                  <a:pt x="807333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0981" y="3564635"/>
            <a:ext cx="2622550" cy="2624455"/>
          </a:xfrm>
          <a:custGeom>
            <a:avLst/>
            <a:gdLst/>
            <a:ahLst/>
            <a:cxnLst/>
            <a:rect l="l" t="t" r="r" b="b"/>
            <a:pathLst>
              <a:path w="2622550" h="2624454">
                <a:moveTo>
                  <a:pt x="2622417" y="1137"/>
                </a:moveTo>
                <a:lnTo>
                  <a:pt x="2621279" y="0"/>
                </a:lnTo>
                <a:lnTo>
                  <a:pt x="2618231" y="0"/>
                </a:lnTo>
                <a:lnTo>
                  <a:pt x="0" y="2618231"/>
                </a:lnTo>
                <a:lnTo>
                  <a:pt x="0" y="2621279"/>
                </a:lnTo>
                <a:lnTo>
                  <a:pt x="1524" y="2622804"/>
                </a:lnTo>
                <a:lnTo>
                  <a:pt x="4572" y="2624328"/>
                </a:lnTo>
                <a:lnTo>
                  <a:pt x="6096" y="2624328"/>
                </a:lnTo>
                <a:lnTo>
                  <a:pt x="2622417" y="8006"/>
                </a:lnTo>
                <a:lnTo>
                  <a:pt x="26224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3481" y="3648455"/>
            <a:ext cx="1670050" cy="1671955"/>
          </a:xfrm>
          <a:custGeom>
            <a:avLst/>
            <a:gdLst/>
            <a:ahLst/>
            <a:cxnLst/>
            <a:rect l="l" t="t" r="r" b="b"/>
            <a:pathLst>
              <a:path w="1670050" h="1671954">
                <a:moveTo>
                  <a:pt x="1669917" y="1137"/>
                </a:moveTo>
                <a:lnTo>
                  <a:pt x="1668779" y="0"/>
                </a:lnTo>
                <a:lnTo>
                  <a:pt x="1665731" y="0"/>
                </a:lnTo>
                <a:lnTo>
                  <a:pt x="0" y="1665732"/>
                </a:lnTo>
                <a:lnTo>
                  <a:pt x="0" y="1668780"/>
                </a:lnTo>
                <a:lnTo>
                  <a:pt x="3048" y="1671828"/>
                </a:lnTo>
                <a:lnTo>
                  <a:pt x="6096" y="1671828"/>
                </a:lnTo>
                <a:lnTo>
                  <a:pt x="1669917" y="8006"/>
                </a:lnTo>
                <a:lnTo>
                  <a:pt x="1669917" y="1137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6926" y="3503676"/>
            <a:ext cx="1546860" cy="1559560"/>
          </a:xfrm>
          <a:custGeom>
            <a:avLst/>
            <a:gdLst/>
            <a:ahLst/>
            <a:cxnLst/>
            <a:rect l="l" t="t" r="r" b="b"/>
            <a:pathLst>
              <a:path w="1546859" h="1559560">
                <a:moveTo>
                  <a:pt x="1546473" y="29348"/>
                </a:moveTo>
                <a:lnTo>
                  <a:pt x="1546473" y="0"/>
                </a:lnTo>
                <a:lnTo>
                  <a:pt x="1540763" y="0"/>
                </a:lnTo>
                <a:lnTo>
                  <a:pt x="1534667" y="4572"/>
                </a:lnTo>
                <a:lnTo>
                  <a:pt x="0" y="1540764"/>
                </a:lnTo>
                <a:lnTo>
                  <a:pt x="0" y="1548384"/>
                </a:lnTo>
                <a:lnTo>
                  <a:pt x="4572" y="1554479"/>
                </a:lnTo>
                <a:lnTo>
                  <a:pt x="9143" y="1559052"/>
                </a:lnTo>
                <a:lnTo>
                  <a:pt x="16763" y="1559052"/>
                </a:lnTo>
                <a:lnTo>
                  <a:pt x="22859" y="1554479"/>
                </a:lnTo>
                <a:lnTo>
                  <a:pt x="1546473" y="293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62978" y="3988308"/>
            <a:ext cx="1130935" cy="1141730"/>
          </a:xfrm>
          <a:custGeom>
            <a:avLst/>
            <a:gdLst/>
            <a:ahLst/>
            <a:cxnLst/>
            <a:rect l="l" t="t" r="r" b="b"/>
            <a:pathLst>
              <a:path w="1130934" h="1141729">
                <a:moveTo>
                  <a:pt x="1130421" y="29333"/>
                </a:moveTo>
                <a:lnTo>
                  <a:pt x="1130421" y="0"/>
                </a:lnTo>
                <a:lnTo>
                  <a:pt x="1124711" y="0"/>
                </a:lnTo>
                <a:lnTo>
                  <a:pt x="1118615" y="4571"/>
                </a:lnTo>
                <a:lnTo>
                  <a:pt x="6096" y="1118615"/>
                </a:lnTo>
                <a:lnTo>
                  <a:pt x="0" y="1123188"/>
                </a:lnTo>
                <a:lnTo>
                  <a:pt x="0" y="1130807"/>
                </a:lnTo>
                <a:lnTo>
                  <a:pt x="6096" y="1135379"/>
                </a:lnTo>
                <a:lnTo>
                  <a:pt x="10668" y="1141476"/>
                </a:lnTo>
                <a:lnTo>
                  <a:pt x="18287" y="1141476"/>
                </a:lnTo>
                <a:lnTo>
                  <a:pt x="22859" y="1135379"/>
                </a:lnTo>
                <a:lnTo>
                  <a:pt x="1130421" y="293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65624" y="2380827"/>
            <a:ext cx="7934838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5. S’approprier une culture physique sportive et artistique  </a:t>
            </a:r>
            <a:endParaRPr lang="fr-F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                        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Savoir situer des performances a l’échelle de la performance humaine.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Comprendre et respecter l’environnement des pratiques physiques et sportives.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9161" y="1263928"/>
            <a:ext cx="7827765" cy="377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-5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L’ac</a:t>
            </a:r>
            <a:r>
              <a:rPr sz="2450" spc="-8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50" spc="-8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50" spc="-4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450" spc="-8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450" spc="-8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é</a:t>
            </a:r>
            <a:r>
              <a:rPr lang="fr-FR" sz="245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50" spc="-60" dirty="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450" spc="-102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2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121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123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6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123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spc="-1255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lang="fr-FR" sz="2450" dirty="0" err="1" smtClean="0">
                <a:solidFill>
                  <a:srgbClr val="FFFFFF"/>
                </a:solidFill>
                <a:latin typeface="Gill Sans MT"/>
                <a:cs typeface="Gill Sans MT"/>
              </a:rPr>
              <a:t>ball</a:t>
            </a:r>
            <a:r>
              <a:rPr sz="2450" spc="-65" dirty="0" smtClean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450" spc="15" dirty="0" err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50" spc="5" dirty="0" err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50" spc="-20" dirty="0" err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450" spc="-80" dirty="0" err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450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lang="fr-FR" sz="2450" spc="-80" dirty="0" smtClean="0">
                <a:solidFill>
                  <a:srgbClr val="FFFFFF"/>
                </a:solidFill>
                <a:latin typeface="Gill Sans MT"/>
                <a:cs typeface="Gill Sans MT"/>
              </a:rPr>
              <a:t>le socle: domaine 5</a:t>
            </a:r>
            <a:endParaRPr sz="2450" dirty="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08974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0900" y="1001255"/>
            <a:ext cx="8157577" cy="969496"/>
          </a:xfrm>
        </p:spPr>
        <p:txBody>
          <a:bodyPr/>
          <a:lstStyle/>
          <a:p>
            <a:r>
              <a:rPr lang="fr-FR" altLang="fr-FR" dirty="0" smtClean="0"/>
              <a:t> LE HANDBALL ET LES OBJECTIFS </a:t>
            </a:r>
            <a:r>
              <a:rPr lang="fr-FR" altLang="fr-FR" dirty="0"/>
              <a:t>DE L’EPS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6100" y="1959783"/>
            <a:ext cx="9736448" cy="3777957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fr-FR" sz="2400" dirty="0"/>
              <a:t>L’EPS répond aux enjeux de formation du socle commun en permettant à tous les élèves, filles et garçons ensemble et à égalité, </a:t>
            </a:r>
            <a:r>
              <a:rPr lang="fr-FR" sz="2400" i="1" dirty="0"/>
              <a:t>a fortiori </a:t>
            </a:r>
            <a:r>
              <a:rPr lang="fr-FR" sz="2400" dirty="0"/>
              <a:t>les plus éloignés de la pratique physique et sportive, de construire cinq compétences travaillées en continuité durant les différents cycles :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/>
              <a:t> Développer sa motricité et </a:t>
            </a:r>
            <a:r>
              <a:rPr lang="fr-FR" sz="2400" dirty="0" smtClean="0"/>
              <a:t>construire </a:t>
            </a:r>
            <a:r>
              <a:rPr lang="fr-FR" sz="2400" dirty="0"/>
              <a:t>un langage du </a:t>
            </a:r>
            <a:r>
              <a:rPr lang="fr-FR" sz="2400" dirty="0" smtClean="0"/>
              <a:t>corps.</a:t>
            </a:r>
            <a:endParaRPr lang="fr-FR" sz="2400" dirty="0"/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/>
              <a:t>S’approprier par la pratique physique et sportive, des méthodes et des outils.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/>
              <a:t>Partager des règles, assumer des rôles et des responsabilités.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/>
              <a:t>Apprendre à entretenir sa sante par une activité physique régulière.</a:t>
            </a:r>
          </a:p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fr-FR" sz="2400" dirty="0"/>
              <a:t>S’approprier une culture physique sportive et artistique.</a:t>
            </a:r>
            <a:endParaRPr lang="fr-FR" alt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494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00" y="1001255"/>
            <a:ext cx="9372600" cy="969496"/>
          </a:xfrm>
        </p:spPr>
        <p:txBody>
          <a:bodyPr/>
          <a:lstStyle/>
          <a:p>
            <a:r>
              <a:rPr lang="fr-FR" dirty="0" smtClean="0"/>
              <a:t>LE HANDBALL ET LES CHAMPS D’APPRENTISSAGE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252" y="2346536"/>
            <a:ext cx="10328894" cy="3039294"/>
          </a:xfrm>
        </p:spPr>
        <p:txBody>
          <a:bodyPr/>
          <a:lstStyle/>
          <a:p>
            <a:pPr algn="just"/>
            <a:r>
              <a:rPr lang="fr-FR" altLang="fr-FR" sz="2400" dirty="0">
                <a:latin typeface="Corbel" panose="020B0503020204020204" pitchFamily="34" charset="0"/>
              </a:rPr>
              <a:t>Pour développer ces compétences générales du socle commun, l’EPS propose à tous les élèves, de l’école au collège, un parcours de formation constitué de quatre champs d’apprentissage </a:t>
            </a:r>
            <a:r>
              <a:rPr lang="fr-FR" altLang="fr-FR" sz="2400" dirty="0" smtClean="0">
                <a:latin typeface="Corbel" panose="020B0503020204020204" pitchFamily="34" charset="0"/>
              </a:rPr>
              <a:t>complémentaires:</a:t>
            </a:r>
            <a:endParaRPr lang="fr-FR" altLang="fr-FR" sz="2400" dirty="0">
              <a:latin typeface="Corbel" panose="020B0503020204020204" pitchFamily="34" charset="0"/>
            </a:endParaRPr>
          </a:p>
          <a:p>
            <a:pPr algn="just"/>
            <a:r>
              <a:rPr lang="fr-FR" alt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1- Produire une performance optimale, mesurable a une échéance donnée.</a:t>
            </a:r>
          </a:p>
          <a:p>
            <a:pPr algn="just"/>
            <a:r>
              <a:rPr lang="fr-FR" alt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2- Adapter ses déplacements a des environnements varies.</a:t>
            </a:r>
          </a:p>
          <a:p>
            <a:pPr algn="just"/>
            <a:r>
              <a:rPr lang="fr-FR" altLang="fr-F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3- S’exprimer devant les autres par une prestation artistique et/ou acrobatique.</a:t>
            </a:r>
          </a:p>
          <a:p>
            <a:pPr algn="just"/>
            <a:r>
              <a:rPr lang="fr-FR" altLang="fr-FR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4-Conduire et maitriser un affrontement collectif ou interindividuel.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435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2051</Words>
  <Application>Microsoft Macintosh PowerPoint</Application>
  <PresentationFormat>Personnalisé</PresentationFormat>
  <Paragraphs>214</Paragraphs>
  <Slides>27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 Black</vt:lpstr>
      <vt:lpstr>Calibri</vt:lpstr>
      <vt:lpstr>Corbel</vt:lpstr>
      <vt:lpstr>Gill Sans MT</vt:lpstr>
      <vt:lpstr>Microsoft Sans Serif</vt:lpstr>
      <vt:lpstr>Symbol</vt:lpstr>
      <vt:lpstr>Arial</vt:lpstr>
      <vt:lpstr>Office Theme</vt:lpstr>
      <vt:lpstr>Présentation PowerPoint</vt:lpstr>
      <vt:lpstr>Bulletin officiel spécial n° 11 du 26 novembre 2015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LE HANDBALL ET LES OBJECTIFS DE L’EPS</vt:lpstr>
      <vt:lpstr>LE HANDBALL ET LES CHAMPS D’APPRENTISSAGE</vt:lpstr>
      <vt:lpstr>LE HANDBALL ET LES ATTENDUS DE FIN DE CYCLE 3</vt:lpstr>
      <vt:lpstr>LE HANDBALL ET LES REPERES DE PROGRESSIVITE</vt:lpstr>
      <vt:lpstr>LE HANDBALL ET LES CROISEMENTS ENTRE ENSEIGNEMENTS</vt:lpstr>
      <vt:lpstr>LE HANDBALL EN CO-INTERVENTION</vt:lpstr>
      <vt:lpstr>Présentation PowerPoint</vt:lpstr>
      <vt:lpstr>OBJECTIF GÉNÉRAUX D’UN CYCLE MINI’HAND EN CM1 CM2</vt:lpstr>
      <vt:lpstr>Présentation PowerPoint</vt:lpstr>
      <vt:lpstr>LA LOGIQUE DU JEU</vt:lpstr>
      <vt:lpstr>LA LOGIQUE DE L'ENFANT</vt:lpstr>
      <vt:lpstr>CYCLE DE SÉANCE PÉDAGOGIQUES</vt:lpstr>
      <vt:lpstr>SITUATION DE RÉFÉRENCE</vt:lpstr>
      <vt:lpstr>LES RÈGLES MINIMALES</vt:lpstr>
      <vt:lpstr>GRILLE D’ÉVALUATION PROPOSÉE</vt:lpstr>
      <vt:lpstr>FICHE D’OBSERVATION ÉLÈVE</vt:lpstr>
      <vt:lpstr>Présentation PowerPoint</vt:lpstr>
      <vt:lpstr>Des ressources: </vt:lpstr>
      <vt:lpstr>Des ressources: </vt:lpstr>
      <vt:lpstr>Des ressources: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Blandine MALTERRE</dc:creator>
  <cp:lastModifiedBy>jerome auclerc</cp:lastModifiedBy>
  <cp:revision>13</cp:revision>
  <dcterms:created xsi:type="dcterms:W3CDTF">2017-01-27T10:20:23Z</dcterms:created>
  <dcterms:modified xsi:type="dcterms:W3CDTF">2017-02-08T09:59:09Z</dcterms:modified>
</cp:coreProperties>
</file>