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drawings/drawing3.xml" ContentType="application/vnd.openxmlformats-officedocument.drawingml.chartshapes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drawings/drawing6.xml" ContentType="application/vnd.openxmlformats-officedocument.drawingml.chartshapes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drawings/drawing7.xml" ContentType="application/vnd.openxmlformats-officedocument.drawingml.chartshapes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drawings/drawing8.xml" ContentType="application/vnd.openxmlformats-officedocument.drawingml.chartshapes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drawings/drawing9.xml" ContentType="application/vnd.openxmlformats-officedocument.drawingml.chartshapes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drawings/drawing10.xml" ContentType="application/vnd.openxmlformats-officedocument.drawingml.chartshapes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drawings/drawing11.xml" ContentType="application/vnd.openxmlformats-officedocument.drawingml.chartshapes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drawings/drawing12.xml" ContentType="application/vnd.openxmlformats-officedocument.drawingml.chartshapes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drawings/drawing13.xml" ContentType="application/vnd.openxmlformats-officedocument.drawingml.chartshapes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drawings/drawing14.xml" ContentType="application/vnd.openxmlformats-officedocument.drawingml.chartshapes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ppt/drawings/drawing15.xml" ContentType="application/vnd.openxmlformats-officedocument.drawingml.chartshapes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drawings/drawing16.xml" ContentType="application/vnd.openxmlformats-officedocument.drawingml.chartshapes+xml"/>
  <Override PartName="/ppt/charts/chart34.xml" ContentType="application/vnd.openxmlformats-officedocument.drawingml.chart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theme/themeOverride36.xml" ContentType="application/vnd.openxmlformats-officedocument.themeOverride+xml"/>
  <Override PartName="/ppt/drawings/drawing17.xml" ContentType="application/vnd.openxmlformats-officedocument.drawingml.chartshapes+xml"/>
  <Override PartName="/ppt/charts/chart37.xml" ContentType="application/vnd.openxmlformats-officedocument.drawingml.chart+xml"/>
  <Override PartName="/ppt/theme/themeOverride37.xml" ContentType="application/vnd.openxmlformats-officedocument.themeOverride+xml"/>
  <Override PartName="/ppt/drawings/drawing18.xml" ContentType="application/vnd.openxmlformats-officedocument.drawingml.chartshapes+xml"/>
  <Override PartName="/ppt/charts/chart38.xml" ContentType="application/vnd.openxmlformats-officedocument.drawingml.chart+xml"/>
  <Override PartName="/ppt/theme/themeOverride38.xml" ContentType="application/vnd.openxmlformats-officedocument.themeOverride+xml"/>
  <Override PartName="/ppt/drawings/drawing19.xml" ContentType="application/vnd.openxmlformats-officedocument.drawingml.chartshapes+xml"/>
  <Override PartName="/ppt/charts/chart39.xml" ContentType="application/vnd.openxmlformats-officedocument.drawingml.chart+xml"/>
  <Override PartName="/ppt/theme/themeOverride39.xml" ContentType="application/vnd.openxmlformats-officedocument.themeOverride+xml"/>
  <Override PartName="/ppt/drawings/drawing20.xml" ContentType="application/vnd.openxmlformats-officedocument.drawingml.chartshapes+xml"/>
  <Override PartName="/ppt/charts/chart40.xml" ContentType="application/vnd.openxmlformats-officedocument.drawingml.chart+xml"/>
  <Override PartName="/ppt/theme/themeOverride40.xml" ContentType="application/vnd.openxmlformats-officedocument.themeOverride+xml"/>
  <Override PartName="/ppt/charts/chart41.xml" ContentType="application/vnd.openxmlformats-officedocument.drawingml.chart+xml"/>
  <Override PartName="/ppt/theme/themeOverride41.xml" ContentType="application/vnd.openxmlformats-officedocument.themeOverride+xml"/>
  <Override PartName="/ppt/charts/chart42.xml" ContentType="application/vnd.openxmlformats-officedocument.drawingml.chart+xml"/>
  <Override PartName="/ppt/theme/themeOverride42.xml" ContentType="application/vnd.openxmlformats-officedocument.themeOverride+xml"/>
  <Override PartName="/ppt/drawings/drawing21.xml" ContentType="application/vnd.openxmlformats-officedocument.drawingml.chartshapes+xml"/>
  <Override PartName="/ppt/charts/chart43.xml" ContentType="application/vnd.openxmlformats-officedocument.drawingml.chart+xml"/>
  <Override PartName="/ppt/theme/themeOverride43.xml" ContentType="application/vnd.openxmlformats-officedocument.themeOverride+xml"/>
  <Override PartName="/ppt/drawings/drawing22.xml" ContentType="application/vnd.openxmlformats-officedocument.drawingml.chartshapes+xml"/>
  <Override PartName="/ppt/charts/chart44.xml" ContentType="application/vnd.openxmlformats-officedocument.drawingml.chart+xml"/>
  <Override PartName="/ppt/theme/themeOverride44.xml" ContentType="application/vnd.openxmlformats-officedocument.themeOverride+xml"/>
  <Override PartName="/ppt/drawings/drawing23.xml" ContentType="application/vnd.openxmlformats-officedocument.drawingml.chartshapes+xml"/>
  <Override PartName="/ppt/charts/chart45.xml" ContentType="application/vnd.openxmlformats-officedocument.drawingml.chart+xml"/>
  <Override PartName="/ppt/theme/themeOverride45.xml" ContentType="application/vnd.openxmlformats-officedocument.themeOverride+xml"/>
  <Override PartName="/ppt/drawings/drawing24.xml" ContentType="application/vnd.openxmlformats-officedocument.drawingml.chartshapes+xml"/>
  <Override PartName="/ppt/charts/chart46.xml" ContentType="application/vnd.openxmlformats-officedocument.drawingml.chart+xml"/>
  <Override PartName="/ppt/theme/themeOverride46.xml" ContentType="application/vnd.openxmlformats-officedocument.themeOverride+xml"/>
  <Override PartName="/ppt/charts/chart47.xml" ContentType="application/vnd.openxmlformats-officedocument.drawingml.chart+xml"/>
  <Override PartName="/ppt/theme/themeOverride47.xml" ContentType="application/vnd.openxmlformats-officedocument.themeOverride+xml"/>
  <Override PartName="/ppt/charts/chart48.xml" ContentType="application/vnd.openxmlformats-officedocument.drawingml.chart+xml"/>
  <Override PartName="/ppt/theme/themeOverride48.xml" ContentType="application/vnd.openxmlformats-officedocument.themeOverride+xml"/>
  <Override PartName="/ppt/drawings/drawing25.xml" ContentType="application/vnd.openxmlformats-officedocument.drawingml.chartshapes+xml"/>
  <Override PartName="/ppt/charts/chart49.xml" ContentType="application/vnd.openxmlformats-officedocument.drawingml.chart+xml"/>
  <Override PartName="/ppt/theme/themeOverride49.xml" ContentType="application/vnd.openxmlformats-officedocument.themeOverride+xml"/>
  <Override PartName="/ppt/drawings/drawing26.xml" ContentType="application/vnd.openxmlformats-officedocument.drawingml.chartshapes+xml"/>
  <Override PartName="/ppt/charts/chart50.xml" ContentType="application/vnd.openxmlformats-officedocument.drawingml.chart+xml"/>
  <Override PartName="/ppt/theme/themeOverride50.xml" ContentType="application/vnd.openxmlformats-officedocument.themeOverride+xml"/>
  <Override PartName="/ppt/drawings/drawing27.xml" ContentType="application/vnd.openxmlformats-officedocument.drawingml.chartshapes+xml"/>
  <Override PartName="/ppt/charts/chart51.xml" ContentType="application/vnd.openxmlformats-officedocument.drawingml.chart+xml"/>
  <Override PartName="/ppt/theme/themeOverride51.xml" ContentType="application/vnd.openxmlformats-officedocument.themeOverride+xml"/>
  <Override PartName="/ppt/drawings/drawing28.xml" ContentType="application/vnd.openxmlformats-officedocument.drawingml.chartshapes+xml"/>
  <Override PartName="/ppt/charts/chart52.xml" ContentType="application/vnd.openxmlformats-officedocument.drawingml.chart+xml"/>
  <Override PartName="/ppt/theme/themeOverride52.xml" ContentType="application/vnd.openxmlformats-officedocument.themeOverride+xml"/>
  <Override PartName="/ppt/drawings/drawing29.xml" ContentType="application/vnd.openxmlformats-officedocument.drawingml.chartshapes+xml"/>
  <Override PartName="/ppt/charts/chart53.xml" ContentType="application/vnd.openxmlformats-officedocument.drawingml.chart+xml"/>
  <Override PartName="/ppt/theme/themeOverride53.xml" ContentType="application/vnd.openxmlformats-officedocument.themeOverride+xml"/>
  <Override PartName="/ppt/drawings/drawing30.xml" ContentType="application/vnd.openxmlformats-officedocument.drawingml.chartshapes+xml"/>
  <Override PartName="/ppt/charts/chart54.xml" ContentType="application/vnd.openxmlformats-officedocument.drawingml.chart+xml"/>
  <Override PartName="/ppt/theme/themeOverride54.xml" ContentType="application/vnd.openxmlformats-officedocument.themeOverride+xml"/>
  <Override PartName="/ppt/drawings/drawing31.xml" ContentType="application/vnd.openxmlformats-officedocument.drawingml.chartshapes+xml"/>
  <Override PartName="/ppt/charts/chart55.xml" ContentType="application/vnd.openxmlformats-officedocument.drawingml.chart+xml"/>
  <Override PartName="/ppt/theme/themeOverride55.xml" ContentType="application/vnd.openxmlformats-officedocument.themeOverride+xml"/>
  <Override PartName="/ppt/drawings/drawing32.xml" ContentType="application/vnd.openxmlformats-officedocument.drawingml.chartshapes+xml"/>
  <Override PartName="/ppt/charts/chart56.xml" ContentType="application/vnd.openxmlformats-officedocument.drawingml.chart+xml"/>
  <Override PartName="/ppt/theme/themeOverride56.xml" ContentType="application/vnd.openxmlformats-officedocument.themeOverride+xml"/>
  <Override PartName="/ppt/drawings/drawing33.xml" ContentType="application/vnd.openxmlformats-officedocument.drawingml.chartshapes+xml"/>
  <Override PartName="/ppt/charts/chart57.xml" ContentType="application/vnd.openxmlformats-officedocument.drawingml.chart+xml"/>
  <Override PartName="/ppt/theme/themeOverride57.xml" ContentType="application/vnd.openxmlformats-officedocument.themeOverride+xml"/>
  <Override PartName="/ppt/drawings/drawing34.xml" ContentType="application/vnd.openxmlformats-officedocument.drawingml.chartshapes+xml"/>
  <Override PartName="/ppt/charts/chart58.xml" ContentType="application/vnd.openxmlformats-officedocument.drawingml.chart+xml"/>
  <Override PartName="/ppt/theme/themeOverride58.xml" ContentType="application/vnd.openxmlformats-officedocument.themeOverride+xml"/>
  <Override PartName="/ppt/drawings/drawing35.xml" ContentType="application/vnd.openxmlformats-officedocument.drawingml.chartshapes+xml"/>
  <Override PartName="/ppt/charts/chart59.xml" ContentType="application/vnd.openxmlformats-officedocument.drawingml.chart+xml"/>
  <Override PartName="/ppt/theme/themeOverride59.xml" ContentType="application/vnd.openxmlformats-officedocument.themeOverride+xml"/>
  <Override PartName="/ppt/drawings/drawing36.xml" ContentType="application/vnd.openxmlformats-officedocument.drawingml.chartshapes+xml"/>
  <Override PartName="/ppt/charts/chart60.xml" ContentType="application/vnd.openxmlformats-officedocument.drawingml.chart+xml"/>
  <Override PartName="/ppt/theme/themeOverride60.xml" ContentType="application/vnd.openxmlformats-officedocument.themeOverride+xml"/>
  <Override PartName="/ppt/drawings/drawing37.xml" ContentType="application/vnd.openxmlformats-officedocument.drawingml.chartshapes+xml"/>
  <Override PartName="/ppt/charts/chart61.xml" ContentType="application/vnd.openxmlformats-officedocument.drawingml.chart+xml"/>
  <Override PartName="/ppt/theme/themeOverride61.xml" ContentType="application/vnd.openxmlformats-officedocument.themeOverride+xml"/>
  <Override PartName="/ppt/drawings/drawing38.xml" ContentType="application/vnd.openxmlformats-officedocument.drawingml.chartshapes+xml"/>
  <Override PartName="/ppt/charts/chart62.xml" ContentType="application/vnd.openxmlformats-officedocument.drawingml.chart+xml"/>
  <Override PartName="/ppt/theme/themeOverride62.xml" ContentType="application/vnd.openxmlformats-officedocument.themeOverride+xml"/>
  <Override PartName="/ppt/drawings/drawing39.xml" ContentType="application/vnd.openxmlformats-officedocument.drawingml.chartshapes+xml"/>
  <Override PartName="/ppt/charts/chart63.xml" ContentType="application/vnd.openxmlformats-officedocument.drawingml.chart+xml"/>
  <Override PartName="/ppt/theme/themeOverride63.xml" ContentType="application/vnd.openxmlformats-officedocument.themeOverride+xml"/>
  <Override PartName="/ppt/drawings/drawing40.xml" ContentType="application/vnd.openxmlformats-officedocument.drawingml.chartshapes+xml"/>
  <Override PartName="/ppt/charts/chart64.xml" ContentType="application/vnd.openxmlformats-officedocument.drawingml.chart+xml"/>
  <Override PartName="/ppt/theme/themeOverride64.xml" ContentType="application/vnd.openxmlformats-officedocument.themeOverride+xml"/>
  <Override PartName="/ppt/charts/chart65.xml" ContentType="application/vnd.openxmlformats-officedocument.drawingml.chart+xml"/>
  <Override PartName="/ppt/theme/themeOverride65.xml" ContentType="application/vnd.openxmlformats-officedocument.themeOverride+xml"/>
  <Override PartName="/ppt/charts/chart66.xml" ContentType="application/vnd.openxmlformats-officedocument.drawingml.chart+xml"/>
  <Override PartName="/ppt/theme/themeOverride66.xml" ContentType="application/vnd.openxmlformats-officedocument.themeOverride+xml"/>
  <Override PartName="/ppt/drawings/drawing41.xml" ContentType="application/vnd.openxmlformats-officedocument.drawingml.chartshapes+xml"/>
  <Override PartName="/ppt/charts/chart67.xml" ContentType="application/vnd.openxmlformats-officedocument.drawingml.chart+xml"/>
  <Override PartName="/ppt/theme/themeOverride67.xml" ContentType="application/vnd.openxmlformats-officedocument.themeOverride+xml"/>
  <Override PartName="/ppt/drawings/drawing42.xml" ContentType="application/vnd.openxmlformats-officedocument.drawingml.chartshapes+xml"/>
  <Override PartName="/ppt/charts/chart68.xml" ContentType="application/vnd.openxmlformats-officedocument.drawingml.chart+xml"/>
  <Override PartName="/ppt/theme/themeOverride68.xml" ContentType="application/vnd.openxmlformats-officedocument.themeOverride+xml"/>
  <Override PartName="/ppt/drawings/drawing43.xml" ContentType="application/vnd.openxmlformats-officedocument.drawingml.chartshapes+xml"/>
  <Override PartName="/ppt/charts/chart69.xml" ContentType="application/vnd.openxmlformats-officedocument.drawingml.chart+xml"/>
  <Override PartName="/ppt/theme/themeOverride69.xml" ContentType="application/vnd.openxmlformats-officedocument.themeOverride+xml"/>
  <Override PartName="/ppt/drawings/drawing44.xml" ContentType="application/vnd.openxmlformats-officedocument.drawingml.chartshapes+xml"/>
  <Override PartName="/ppt/charts/chart70.xml" ContentType="application/vnd.openxmlformats-officedocument.drawingml.chart+xml"/>
  <Override PartName="/ppt/theme/themeOverride70.xml" ContentType="application/vnd.openxmlformats-officedocument.themeOverride+xml"/>
  <Override PartName="/ppt/charts/chart71.xml" ContentType="application/vnd.openxmlformats-officedocument.drawingml.chart+xml"/>
  <Override PartName="/ppt/theme/themeOverride71.xml" ContentType="application/vnd.openxmlformats-officedocument.themeOverride+xml"/>
  <Override PartName="/ppt/charts/chart72.xml" ContentType="application/vnd.openxmlformats-officedocument.drawingml.chart+xml"/>
  <Override PartName="/ppt/theme/themeOverride72.xml" ContentType="application/vnd.openxmlformats-officedocument.themeOverride+xml"/>
  <Override PartName="/ppt/charts/chart73.xml" ContentType="application/vnd.openxmlformats-officedocument.drawingml.chart+xml"/>
  <Override PartName="/ppt/theme/themeOverride73.xml" ContentType="application/vnd.openxmlformats-officedocument.themeOverride+xml"/>
  <Override PartName="/ppt/charts/chart74.xml" ContentType="application/vnd.openxmlformats-officedocument.drawingml.chart+xml"/>
  <Override PartName="/ppt/theme/themeOverride74.xml" ContentType="application/vnd.openxmlformats-officedocument.themeOverride+xml"/>
  <Override PartName="/ppt/charts/chart75.xml" ContentType="application/vnd.openxmlformats-officedocument.drawingml.chart+xml"/>
  <Override PartName="/ppt/theme/themeOverride75.xml" ContentType="application/vnd.openxmlformats-officedocument.themeOverride+xml"/>
  <Override PartName="/ppt/charts/chart76.xml" ContentType="application/vnd.openxmlformats-officedocument.drawingml.chart+xml"/>
  <Override PartName="/ppt/theme/themeOverride76.xml" ContentType="application/vnd.openxmlformats-officedocument.themeOverride+xml"/>
  <Override PartName="/ppt/charts/chart77.xml" ContentType="application/vnd.openxmlformats-officedocument.drawingml.chart+xml"/>
  <Override PartName="/ppt/theme/themeOverride77.xml" ContentType="application/vnd.openxmlformats-officedocument.themeOverride+xml"/>
  <Override PartName="/ppt/charts/chart78.xml" ContentType="application/vnd.openxmlformats-officedocument.drawingml.chart+xml"/>
  <Override PartName="/ppt/theme/themeOverride78.xml" ContentType="application/vnd.openxmlformats-officedocument.themeOverride+xml"/>
  <Override PartName="/ppt/charts/chart79.xml" ContentType="application/vnd.openxmlformats-officedocument.drawingml.chart+xml"/>
  <Override PartName="/ppt/theme/themeOverride79.xml" ContentType="application/vnd.openxmlformats-officedocument.themeOverride+xml"/>
  <Override PartName="/ppt/charts/chart80.xml" ContentType="application/vnd.openxmlformats-officedocument.drawingml.chart+xml"/>
  <Override PartName="/ppt/theme/themeOverride80.xml" ContentType="application/vnd.openxmlformats-officedocument.themeOverride+xml"/>
  <Override PartName="/ppt/charts/chart81.xml" ContentType="application/vnd.openxmlformats-officedocument.drawingml.chart+xml"/>
  <Override PartName="/ppt/theme/themeOverride81.xml" ContentType="application/vnd.openxmlformats-officedocument.themeOverride+xml"/>
  <Override PartName="/ppt/charts/chart82.xml" ContentType="application/vnd.openxmlformats-officedocument.drawingml.chart+xml"/>
  <Override PartName="/ppt/theme/themeOverride82.xml" ContentType="application/vnd.openxmlformats-officedocument.themeOverride+xml"/>
  <Override PartName="/ppt/charts/chart83.xml" ContentType="application/vnd.openxmlformats-officedocument.drawingml.chart+xml"/>
  <Override PartName="/ppt/theme/themeOverride83.xml" ContentType="application/vnd.openxmlformats-officedocument.themeOverride+xml"/>
  <Override PartName="/ppt/charts/chart84.xml" ContentType="application/vnd.openxmlformats-officedocument.drawingml.chart+xml"/>
  <Override PartName="/ppt/theme/themeOverride8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258" r:id="rId3"/>
    <p:sldId id="259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334" r:id="rId17"/>
    <p:sldId id="335" r:id="rId18"/>
    <p:sldId id="336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37" r:id="rId31"/>
    <p:sldId id="284" r:id="rId32"/>
    <p:sldId id="285" r:id="rId33"/>
    <p:sldId id="286" r:id="rId34"/>
    <p:sldId id="287" r:id="rId35"/>
    <p:sldId id="338" r:id="rId36"/>
    <p:sldId id="288" r:id="rId37"/>
    <p:sldId id="289" r:id="rId38"/>
    <p:sldId id="290" r:id="rId39"/>
    <p:sldId id="291" r:id="rId40"/>
    <p:sldId id="339" r:id="rId41"/>
    <p:sldId id="292" r:id="rId42"/>
    <p:sldId id="293" r:id="rId43"/>
    <p:sldId id="294" r:id="rId44"/>
    <p:sldId id="342" r:id="rId45"/>
    <p:sldId id="343" r:id="rId46"/>
    <p:sldId id="344" r:id="rId47"/>
    <p:sldId id="380" r:id="rId48"/>
    <p:sldId id="381" r:id="rId49"/>
    <p:sldId id="345" r:id="rId50"/>
    <p:sldId id="346" r:id="rId51"/>
    <p:sldId id="340" r:id="rId52"/>
    <p:sldId id="304" r:id="rId53"/>
    <p:sldId id="305" r:id="rId54"/>
    <p:sldId id="306" r:id="rId55"/>
    <p:sldId id="307" r:id="rId56"/>
    <p:sldId id="382" r:id="rId57"/>
    <p:sldId id="383" r:id="rId58"/>
    <p:sldId id="384" r:id="rId59"/>
    <p:sldId id="341" r:id="rId60"/>
    <p:sldId id="313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CC"/>
    <a:srgbClr val="E37DDC"/>
    <a:srgbClr val="F8ECF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3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0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2.xml"/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3.xml"/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4.xml"/><Relationship Id="rId2" Type="http://schemas.openxmlformats.org/officeDocument/2006/relationships/oleObject" Target="file:///C:\Users\Guillaume\Desktop\EPS\COMMISSION%20EXAMEN\creation%20base%20windev%20fili&#232;re%20pro.xlsm" TargetMode="External"/><Relationship Id="rId1" Type="http://schemas.openxmlformats.org/officeDocument/2006/relationships/themeOverride" Target="../theme/themeOverride4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6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5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6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49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7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8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9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0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1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2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3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4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5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6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5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7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8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9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0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4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1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2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3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4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69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7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70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71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72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73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74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75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76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7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78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8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0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1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82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3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illaume\Desktop\COMMISSION%20RESULTATS%202015\creation%20base%20windev%20fili&#232;re%20pro.xlsm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Effectifs F</c:v>
          </c:tx>
          <c:spPr>
            <a:solidFill>
              <a:srgbClr val="E06ACF"/>
            </a:solidFill>
            <a:ln w="25400" cap="flat" cmpd="sng" algn="ctr">
              <a:solidFill>
                <a:srgbClr val="D638BF"/>
              </a:solidFill>
              <a:prstDash val="solid"/>
            </a:ln>
            <a:effectLst/>
          </c:spPr>
          <c:invertIfNegative val="0"/>
          <c:cat>
            <c:multiLvlStrRef>
              <c:f>#REF!</c:f>
            </c:multiLvlStrRef>
          </c:cat>
          <c:val>
            <c:numRef>
              <c:f>GENERALITES!$E$35:$E$44</c:f>
              <c:numCache>
                <c:formatCode>General</c:formatCode>
                <c:ptCount val="10"/>
                <c:pt idx="0">
                  <c:v>1306</c:v>
                </c:pt>
                <c:pt idx="1">
                  <c:v>1283</c:v>
                </c:pt>
                <c:pt idx="2">
                  <c:v>1413</c:v>
                </c:pt>
                <c:pt idx="3">
                  <c:v>1397</c:v>
                </c:pt>
                <c:pt idx="4">
                  <c:v>1461</c:v>
                </c:pt>
                <c:pt idx="5">
                  <c:v>2222</c:v>
                </c:pt>
                <c:pt idx="6">
                  <c:v>2503</c:v>
                </c:pt>
                <c:pt idx="7">
                  <c:v>1951</c:v>
                </c:pt>
                <c:pt idx="8">
                  <c:v>2731</c:v>
                </c:pt>
                <c:pt idx="9">
                  <c:v>2639</c:v>
                </c:pt>
              </c:numCache>
            </c:numRef>
          </c:val>
        </c:ser>
        <c:ser>
          <c:idx val="1"/>
          <c:order val="1"/>
          <c:tx>
            <c:v>Effectifs G</c:v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cat>
            <c:multiLvlStrRef>
              <c:f>#REF!</c:f>
            </c:multiLvlStrRef>
          </c:cat>
          <c:val>
            <c:numRef>
              <c:f>GENERALITES!$I$35:$I$44</c:f>
              <c:numCache>
                <c:formatCode>General</c:formatCode>
                <c:ptCount val="10"/>
                <c:pt idx="0">
                  <c:v>1735</c:v>
                </c:pt>
                <c:pt idx="1">
                  <c:v>1841</c:v>
                </c:pt>
                <c:pt idx="2">
                  <c:v>1805</c:v>
                </c:pt>
                <c:pt idx="3">
                  <c:v>1843</c:v>
                </c:pt>
                <c:pt idx="4">
                  <c:v>1916</c:v>
                </c:pt>
                <c:pt idx="5">
                  <c:v>2993</c:v>
                </c:pt>
                <c:pt idx="6">
                  <c:v>3761</c:v>
                </c:pt>
                <c:pt idx="7">
                  <c:v>3062</c:v>
                </c:pt>
                <c:pt idx="8">
                  <c:v>3177</c:v>
                </c:pt>
                <c:pt idx="9">
                  <c:v>3345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661232"/>
        <c:axId val="457663584"/>
      </c:barChart>
      <c:lineChart>
        <c:grouping val="standard"/>
        <c:varyColors val="0"/>
        <c:ser>
          <c:idx val="2"/>
          <c:order val="2"/>
          <c:tx>
            <c:v>Moyennes F</c:v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numRef>
              <c:f>GENERALITES!$A$35:$A$44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GENERALITES!$G$35:$G$44</c:f>
              <c:numCache>
                <c:formatCode>General</c:formatCode>
                <c:ptCount val="10"/>
                <c:pt idx="0">
                  <c:v>11.22</c:v>
                </c:pt>
                <c:pt idx="1">
                  <c:v>11.83</c:v>
                </c:pt>
                <c:pt idx="2">
                  <c:v>11.8</c:v>
                </c:pt>
                <c:pt idx="3">
                  <c:v>11.98</c:v>
                </c:pt>
                <c:pt idx="4">
                  <c:v>12</c:v>
                </c:pt>
                <c:pt idx="5">
                  <c:v>12</c:v>
                </c:pt>
                <c:pt idx="6">
                  <c:v>12.229284525790355</c:v>
                </c:pt>
                <c:pt idx="7">
                  <c:v>12.108848207475214</c:v>
                </c:pt>
                <c:pt idx="8">
                  <c:v>12.505746969903303</c:v>
                </c:pt>
                <c:pt idx="9">
                  <c:v>12.524742841256566</c:v>
                </c:pt>
              </c:numCache>
            </c:numRef>
          </c:val>
          <c:smooth val="0"/>
        </c:ser>
        <c:ser>
          <c:idx val="3"/>
          <c:order val="3"/>
          <c:tx>
            <c:v>Moyennes G</c:v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GENERALITES!$A$35:$A$44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GENERALITES!$K$35:$K$44</c:f>
              <c:numCache>
                <c:formatCode>General</c:formatCode>
                <c:ptCount val="10"/>
                <c:pt idx="0">
                  <c:v>12.82</c:v>
                </c:pt>
                <c:pt idx="1">
                  <c:v>13.08</c:v>
                </c:pt>
                <c:pt idx="2">
                  <c:v>13.08</c:v>
                </c:pt>
                <c:pt idx="3">
                  <c:v>13.09</c:v>
                </c:pt>
                <c:pt idx="4">
                  <c:v>13.3</c:v>
                </c:pt>
                <c:pt idx="5">
                  <c:v>13.1</c:v>
                </c:pt>
                <c:pt idx="6">
                  <c:v>13.091530612244883</c:v>
                </c:pt>
                <c:pt idx="7">
                  <c:v>13.12610123428829</c:v>
                </c:pt>
                <c:pt idx="8">
                  <c:v>13.176989600437899</c:v>
                </c:pt>
                <c:pt idx="9">
                  <c:v>13.16540417142267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65936"/>
        <c:axId val="457662800"/>
      </c:lineChart>
      <c:catAx>
        <c:axId val="45766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7662800"/>
        <c:crosses val="autoZero"/>
        <c:auto val="1"/>
        <c:lblAlgn val="ctr"/>
        <c:lblOffset val="100"/>
        <c:noMultiLvlLbl val="0"/>
      </c:catAx>
      <c:valAx>
        <c:axId val="457662800"/>
        <c:scaling>
          <c:orientation val="minMax"/>
          <c:max val="13.5"/>
          <c:min val="9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665936"/>
        <c:crosses val="autoZero"/>
        <c:crossBetween val="between"/>
      </c:valAx>
      <c:valAx>
        <c:axId val="457663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457661232"/>
        <c:crosses val="max"/>
        <c:crossBetween val="between"/>
      </c:valAx>
      <c:catAx>
        <c:axId val="45766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7663584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dynamique18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'p10-18'!$N$43</c:f>
              <c:strCache>
                <c:ptCount val="1"/>
                <c:pt idx="0">
                  <c:v>  2007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'p10-18'!$N$44:$N$49</c:f>
              <c:numCache>
                <c:formatCode>0.00%</c:formatCode>
                <c:ptCount val="5"/>
                <c:pt idx="0">
                  <c:v>0.24234105633029537</c:v>
                </c:pt>
                <c:pt idx="1">
                  <c:v>7.3569781486768418E-2</c:v>
                </c:pt>
                <c:pt idx="2">
                  <c:v>7.6314922587020967E-2</c:v>
                </c:pt>
                <c:pt idx="3">
                  <c:v>0.54386735478203585</c:v>
                </c:pt>
                <c:pt idx="4">
                  <c:v>6.3906884813879433E-2</c:v>
                </c:pt>
              </c:numCache>
            </c:numRef>
          </c:val>
        </c:ser>
        <c:ser>
          <c:idx val="1"/>
          <c:order val="1"/>
          <c:tx>
            <c:strRef>
              <c:f>'p10-18'!$O$43</c:f>
              <c:strCache>
                <c:ptCount val="1"/>
                <c:pt idx="0">
                  <c:v>  2008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'p10-18'!$O$44:$O$49</c:f>
              <c:numCache>
                <c:formatCode>0.00%</c:formatCode>
                <c:ptCount val="5"/>
                <c:pt idx="0">
                  <c:v>0.19719282098481361</c:v>
                </c:pt>
                <c:pt idx="1">
                  <c:v>8.6746433502070869E-2</c:v>
                </c:pt>
                <c:pt idx="2">
                  <c:v>7.9728485964104923E-2</c:v>
                </c:pt>
                <c:pt idx="3">
                  <c:v>0.55717901518637825</c:v>
                </c:pt>
                <c:pt idx="4">
                  <c:v>7.9153244362632311E-2</c:v>
                </c:pt>
              </c:numCache>
            </c:numRef>
          </c:val>
        </c:ser>
        <c:ser>
          <c:idx val="2"/>
          <c:order val="2"/>
          <c:tx>
            <c:strRef>
              <c:f>'p10-18'!$P$43</c:f>
              <c:strCache>
                <c:ptCount val="1"/>
                <c:pt idx="0">
                  <c:v>  2009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'p10-18'!$P$44:$P$49</c:f>
              <c:numCache>
                <c:formatCode>0.00%</c:formatCode>
                <c:ptCount val="5"/>
                <c:pt idx="0">
                  <c:v>0.23691157061152701</c:v>
                </c:pt>
                <c:pt idx="1">
                  <c:v>6.9511658600967891E-2</c:v>
                </c:pt>
                <c:pt idx="2">
                  <c:v>6.6322041355037401E-2</c:v>
                </c:pt>
                <c:pt idx="3">
                  <c:v>0.53519577650681915</c:v>
                </c:pt>
                <c:pt idx="4">
                  <c:v>9.2058952925648918E-2</c:v>
                </c:pt>
              </c:numCache>
            </c:numRef>
          </c:val>
        </c:ser>
        <c:ser>
          <c:idx val="3"/>
          <c:order val="3"/>
          <c:tx>
            <c:strRef>
              <c:f>'p10-18'!$Q$43</c:f>
              <c:strCache>
                <c:ptCount val="1"/>
                <c:pt idx="0">
                  <c:v>  2010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'p10-18'!$Q$44:$Q$49</c:f>
              <c:numCache>
                <c:formatCode>0.00%</c:formatCode>
                <c:ptCount val="5"/>
                <c:pt idx="0">
                  <c:v>0.24246284501061571</c:v>
                </c:pt>
                <c:pt idx="1">
                  <c:v>6.8259023354564755E-2</c:v>
                </c:pt>
                <c:pt idx="2">
                  <c:v>6.2526539278131635E-2</c:v>
                </c:pt>
                <c:pt idx="3">
                  <c:v>0.54469214437367308</c:v>
                </c:pt>
                <c:pt idx="4">
                  <c:v>8.2059447983014858E-2</c:v>
                </c:pt>
              </c:numCache>
            </c:numRef>
          </c:val>
        </c:ser>
        <c:ser>
          <c:idx val="4"/>
          <c:order val="4"/>
          <c:tx>
            <c:strRef>
              <c:f>'p10-18'!$R$43</c:f>
              <c:strCache>
                <c:ptCount val="1"/>
                <c:pt idx="0">
                  <c:v>  2011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'p10-18'!$R$44:$R$49</c:f>
              <c:numCache>
                <c:formatCode>0.00%</c:formatCode>
                <c:ptCount val="5"/>
                <c:pt idx="0">
                  <c:v>0.24225815291860783</c:v>
                </c:pt>
                <c:pt idx="1">
                  <c:v>9.5231570293231024E-2</c:v>
                </c:pt>
                <c:pt idx="2">
                  <c:v>7.337626747053988E-2</c:v>
                </c:pt>
                <c:pt idx="3">
                  <c:v>0.42593861331871746</c:v>
                </c:pt>
                <c:pt idx="4">
                  <c:v>0.16319539599890381</c:v>
                </c:pt>
              </c:numCache>
            </c:numRef>
          </c:val>
        </c:ser>
        <c:ser>
          <c:idx val="5"/>
          <c:order val="5"/>
          <c:tx>
            <c:strRef>
              <c:f>'p10-18'!$S$43</c:f>
              <c:strCache>
                <c:ptCount val="1"/>
                <c:pt idx="0">
                  <c:v>  2012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'p10-18'!$S$44:$S$49</c:f>
              <c:numCache>
                <c:formatCode>0.00%</c:formatCode>
                <c:ptCount val="5"/>
                <c:pt idx="0">
                  <c:v>0.27291397723271915</c:v>
                </c:pt>
                <c:pt idx="1">
                  <c:v>0.10356765637835935</c:v>
                </c:pt>
                <c:pt idx="2">
                  <c:v>7.9450768689121001E-2</c:v>
                </c:pt>
                <c:pt idx="3">
                  <c:v>0.32742635840863749</c:v>
                </c:pt>
                <c:pt idx="4">
                  <c:v>0.216641239291163</c:v>
                </c:pt>
              </c:numCache>
            </c:numRef>
          </c:val>
        </c:ser>
        <c:ser>
          <c:idx val="6"/>
          <c:order val="6"/>
          <c:tx>
            <c:strRef>
              <c:f>'p10-18'!$T$43</c:f>
              <c:strCache>
                <c:ptCount val="1"/>
                <c:pt idx="0">
                  <c:v>  2013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'p10-18'!$T$44:$T$49</c:f>
              <c:numCache>
                <c:formatCode>0.00%</c:formatCode>
                <c:ptCount val="5"/>
                <c:pt idx="0">
                  <c:v>0.23758068680763245</c:v>
                </c:pt>
                <c:pt idx="1">
                  <c:v>0.10244176536798477</c:v>
                </c:pt>
                <c:pt idx="2">
                  <c:v>9.072411060333252E-2</c:v>
                </c:pt>
                <c:pt idx="3">
                  <c:v>0.32206004858016968</c:v>
                </c:pt>
                <c:pt idx="4">
                  <c:v>0.24719338119029999</c:v>
                </c:pt>
              </c:numCache>
            </c:numRef>
          </c:val>
        </c:ser>
        <c:ser>
          <c:idx val="7"/>
          <c:order val="7"/>
          <c:tx>
            <c:strRef>
              <c:f>'p10-18'!$U$43</c:f>
              <c:strCache>
                <c:ptCount val="1"/>
                <c:pt idx="0">
                  <c:v>  2014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'p10-18'!$U$44:$U$49</c:f>
              <c:numCache>
                <c:formatCode>0.00%</c:formatCode>
                <c:ptCount val="5"/>
                <c:pt idx="0">
                  <c:v>0.21393686718284693</c:v>
                </c:pt>
                <c:pt idx="1">
                  <c:v>0.10184633710541989</c:v>
                </c:pt>
                <c:pt idx="2">
                  <c:v>0.10119118522930316</c:v>
                </c:pt>
                <c:pt idx="3">
                  <c:v>0.31637879690291842</c:v>
                </c:pt>
                <c:pt idx="4">
                  <c:v>0.26664681357951159</c:v>
                </c:pt>
              </c:numCache>
            </c:numRef>
          </c:val>
        </c:ser>
        <c:ser>
          <c:idx val="8"/>
          <c:order val="8"/>
          <c:tx>
            <c:strRef>
              <c:f>'p10-18'!$V$43</c:f>
              <c:strCache>
                <c:ptCount val="1"/>
                <c:pt idx="0">
                  <c:v>  2015</c:v>
                </c:pt>
              </c:strCache>
            </c:strRef>
          </c:tx>
          <c:invertIfNegative val="0"/>
          <c:cat>
            <c:strRef>
              <c:f>'p10-18'!$M$44:$M$49</c:f>
              <c:strCache>
                <c:ptCount val="5"/>
                <c:pt idx="0">
                  <c:v>CP1</c:v>
                </c:pt>
                <c:pt idx="1">
                  <c:v>CP2</c:v>
                </c:pt>
                <c:pt idx="2">
                  <c:v>CP3</c:v>
                </c:pt>
                <c:pt idx="3">
                  <c:v>CP4</c:v>
                </c:pt>
                <c:pt idx="4">
                  <c:v>CP5</c:v>
                </c:pt>
              </c:strCache>
            </c:strRef>
          </c:cat>
          <c:val>
            <c:numRef>
              <c:f>'p10-18'!$V$44:$V$49</c:f>
              <c:numCache>
                <c:formatCode>0.00%</c:formatCode>
                <c:ptCount val="5"/>
                <c:pt idx="0">
                  <c:v>0.22655519176800748</c:v>
                </c:pt>
                <c:pt idx="1">
                  <c:v>0.11962114125350795</c:v>
                </c:pt>
                <c:pt idx="2">
                  <c:v>9.6644059869036486E-2</c:v>
                </c:pt>
                <c:pt idx="3">
                  <c:v>0.2974158091674462</c:v>
                </c:pt>
                <c:pt idx="4">
                  <c:v>0.25976379794200188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103200"/>
        <c:axId val="457104376"/>
      </c:barChart>
      <c:catAx>
        <c:axId val="457103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104376"/>
        <c:crosses val="autoZero"/>
        <c:auto val="1"/>
        <c:lblAlgn val="ctr"/>
        <c:lblOffset val="100"/>
        <c:noMultiLvlLbl val="0"/>
      </c:catAx>
      <c:valAx>
        <c:axId val="457104376"/>
        <c:scaling>
          <c:orientation val="minMax"/>
        </c:scaling>
        <c:delete val="0"/>
        <c:axPos val="l"/>
        <c:majorGridlines/>
        <c:numFmt formatCode="0.00%" sourceLinked="1"/>
        <c:majorTickMark val="none"/>
        <c:minorTickMark val="none"/>
        <c:tickLblPos val="nextTo"/>
        <c:crossAx val="457103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dynamique20</c:name>
    <c:fmtId val="4"/>
  </c:pivotSource>
  <c:chart>
    <c:autoTitleDeleted val="1"/>
    <c:pivotFmts>
      <c:pivotFmt>
        <c:idx val="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'p10-18'!$B$63:$B$64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'p10-18'!$B$65:$B$70</c:f>
              <c:numCache>
                <c:formatCode>0.00</c:formatCode>
                <c:ptCount val="6"/>
                <c:pt idx="0">
                  <c:v>12.136444776806258</c:v>
                </c:pt>
                <c:pt idx="1">
                  <c:v>12.232438739789966</c:v>
                </c:pt>
                <c:pt idx="2">
                  <c:v>11.887413793103448</c:v>
                </c:pt>
                <c:pt idx="3">
                  <c:v>13.02679365079365</c:v>
                </c:pt>
                <c:pt idx="4">
                  <c:v>12.581399958703283</c:v>
                </c:pt>
                <c:pt idx="5">
                  <c:v>8.1412500000000012</c:v>
                </c:pt>
              </c:numCache>
            </c:numRef>
          </c:val>
        </c:ser>
        <c:ser>
          <c:idx val="1"/>
          <c:order val="1"/>
          <c:tx>
            <c:strRef>
              <c:f>'p10-18'!$C$63:$C$64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'p10-18'!$C$65:$C$70</c:f>
              <c:numCache>
                <c:formatCode>0.00</c:formatCode>
                <c:ptCount val="6"/>
                <c:pt idx="0">
                  <c:v>12.638589397187161</c:v>
                </c:pt>
                <c:pt idx="1">
                  <c:v>12.296747035692496</c:v>
                </c:pt>
                <c:pt idx="2">
                  <c:v>12.587680161128226</c:v>
                </c:pt>
                <c:pt idx="3">
                  <c:v>12.812806182290856</c:v>
                </c:pt>
                <c:pt idx="4">
                  <c:v>12.784605036331437</c:v>
                </c:pt>
                <c:pt idx="5">
                  <c:v>12.582362709439465</c:v>
                </c:pt>
              </c:numCache>
            </c:numRef>
          </c:val>
        </c:ser>
        <c:ser>
          <c:idx val="2"/>
          <c:order val="2"/>
          <c:tx>
            <c:strRef>
              <c:f>'p10-18'!$D$63:$D$64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'p10-18'!$D$65:$D$70</c:f>
              <c:numCache>
                <c:formatCode>0.00</c:formatCode>
                <c:ptCount val="6"/>
                <c:pt idx="0">
                  <c:v>12.786922901075869</c:v>
                </c:pt>
                <c:pt idx="1">
                  <c:v>12.536152640579459</c:v>
                </c:pt>
                <c:pt idx="2">
                  <c:v>12.722403481012279</c:v>
                </c:pt>
                <c:pt idx="3">
                  <c:v>12.509833510777272</c:v>
                </c:pt>
                <c:pt idx="4">
                  <c:v>12.899460839420453</c:v>
                </c:pt>
                <c:pt idx="5">
                  <c:v>13.045679371081699</c:v>
                </c:pt>
              </c:numCache>
            </c:numRef>
          </c:val>
        </c:ser>
        <c:ser>
          <c:idx val="3"/>
          <c:order val="3"/>
          <c:tx>
            <c:strRef>
              <c:f>'p10-18'!$E$63:$E$64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'p10-18'!$E$65:$E$70</c:f>
              <c:numCache>
                <c:formatCode>0.00</c:formatCode>
                <c:ptCount val="6"/>
                <c:pt idx="0">
                  <c:v>12.679078475324784</c:v>
                </c:pt>
                <c:pt idx="1">
                  <c:v>12.011504863998175</c:v>
                </c:pt>
                <c:pt idx="2">
                  <c:v>13.230615599762583</c:v>
                </c:pt>
                <c:pt idx="3">
                  <c:v>12.338709563917085</c:v>
                </c:pt>
                <c:pt idx="4">
                  <c:v>12.967896495739053</c:v>
                </c:pt>
                <c:pt idx="5">
                  <c:v>12.747448398869919</c:v>
                </c:pt>
              </c:numCache>
            </c:numRef>
          </c:val>
        </c:ser>
        <c:ser>
          <c:idx val="4"/>
          <c:order val="4"/>
          <c:tx>
            <c:strRef>
              <c:f>'p10-18'!$F$63:$F$64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'p10-18'!$F$65:$F$70</c:f>
              <c:numCache>
                <c:formatCode>0.00</c:formatCode>
                <c:ptCount val="6"/>
                <c:pt idx="0">
                  <c:v>12.761172397605916</c:v>
                </c:pt>
                <c:pt idx="1">
                  <c:v>12.131842614491507</c:v>
                </c:pt>
                <c:pt idx="2">
                  <c:v>13.16770538243626</c:v>
                </c:pt>
                <c:pt idx="3">
                  <c:v>12.624519940915803</c:v>
                </c:pt>
                <c:pt idx="4">
                  <c:v>12.997903225806455</c:v>
                </c:pt>
                <c:pt idx="5">
                  <c:v>13.051950162513544</c:v>
                </c:pt>
              </c:numCache>
            </c:numRef>
          </c:val>
        </c:ser>
        <c:ser>
          <c:idx val="5"/>
          <c:order val="5"/>
          <c:tx>
            <c:strRef>
              <c:f>'p10-18'!$G$63:$G$64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'p10-18'!$G$65:$G$70</c:f>
              <c:numCache>
                <c:formatCode>0.00</c:formatCode>
                <c:ptCount val="6"/>
                <c:pt idx="0">
                  <c:v>12.745058130296465</c:v>
                </c:pt>
                <c:pt idx="1">
                  <c:v>12.06507993881444</c:v>
                </c:pt>
                <c:pt idx="2">
                  <c:v>12.831496708880183</c:v>
                </c:pt>
                <c:pt idx="3">
                  <c:v>12.544726364836581</c:v>
                </c:pt>
                <c:pt idx="4">
                  <c:v>13.058845452068431</c:v>
                </c:pt>
                <c:pt idx="5">
                  <c:v>13.027473968341379</c:v>
                </c:pt>
              </c:numCache>
            </c:numRef>
          </c:val>
        </c:ser>
        <c:ser>
          <c:idx val="6"/>
          <c:order val="6"/>
          <c:tx>
            <c:strRef>
              <c:f>'p10-18'!$H$63:$H$64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'p10-18'!$H$65:$H$70</c:f>
              <c:numCache>
                <c:formatCode>0.00</c:formatCode>
                <c:ptCount val="6"/>
                <c:pt idx="0">
                  <c:v>12.88</c:v>
                </c:pt>
                <c:pt idx="1">
                  <c:v>11.97</c:v>
                </c:pt>
                <c:pt idx="2">
                  <c:v>13.35</c:v>
                </c:pt>
                <c:pt idx="3">
                  <c:v>13.3</c:v>
                </c:pt>
                <c:pt idx="4">
                  <c:v>13.01</c:v>
                </c:pt>
                <c:pt idx="5">
                  <c:v>13.07</c:v>
                </c:pt>
              </c:numCache>
            </c:numRef>
          </c:val>
        </c:ser>
        <c:ser>
          <c:idx val="7"/>
          <c:order val="7"/>
          <c:tx>
            <c:strRef>
              <c:f>'p10-18'!$I$63:$I$64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'p10-18'!$A$65:$A$70</c:f>
              <c:strCache>
                <c:ptCount val="6"/>
                <c:pt idx="0">
                  <c:v> Moy Géné</c:v>
                </c:pt>
                <c:pt idx="1">
                  <c:v> 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'p10-18'!$I$65:$I$70</c:f>
              <c:numCache>
                <c:formatCode>0.00</c:formatCode>
                <c:ptCount val="6"/>
                <c:pt idx="0">
                  <c:v>12.891569128394099</c:v>
                </c:pt>
                <c:pt idx="1">
                  <c:v>12.11</c:v>
                </c:pt>
                <c:pt idx="2">
                  <c:v>12.57</c:v>
                </c:pt>
                <c:pt idx="3">
                  <c:v>12.98</c:v>
                </c:pt>
                <c:pt idx="4">
                  <c:v>13.22</c:v>
                </c:pt>
                <c:pt idx="5">
                  <c:v>13.08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108688"/>
        <c:axId val="457109864"/>
      </c:barChart>
      <c:catAx>
        <c:axId val="45710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109864"/>
        <c:crosses val="autoZero"/>
        <c:auto val="1"/>
        <c:lblAlgn val="ctr"/>
        <c:lblOffset val="100"/>
        <c:noMultiLvlLbl val="0"/>
      </c:catAx>
      <c:valAx>
        <c:axId val="45710986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108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dynamique21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'p10-18'!$O$63:$O$64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'p10-18'!$O$65:$O$69</c:f>
              <c:numCache>
                <c:formatCode>General</c:formatCode>
                <c:ptCount val="5"/>
                <c:pt idx="0">
                  <c:v>771</c:v>
                </c:pt>
                <c:pt idx="1">
                  <c:v>393</c:v>
                </c:pt>
                <c:pt idx="2">
                  <c:v>400</c:v>
                </c:pt>
                <c:pt idx="3">
                  <c:v>2004</c:v>
                </c:pt>
                <c:pt idx="4">
                  <c:v>174</c:v>
                </c:pt>
              </c:numCache>
            </c:numRef>
          </c:val>
        </c:ser>
        <c:ser>
          <c:idx val="1"/>
          <c:order val="1"/>
          <c:tx>
            <c:strRef>
              <c:f>'p10-18'!$P$63:$P$64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'p10-18'!$P$65:$P$69</c:f>
              <c:numCache>
                <c:formatCode>General</c:formatCode>
                <c:ptCount val="5"/>
                <c:pt idx="0">
                  <c:v>696</c:v>
                </c:pt>
                <c:pt idx="1">
                  <c:v>428</c:v>
                </c:pt>
                <c:pt idx="2">
                  <c:v>412</c:v>
                </c:pt>
                <c:pt idx="3">
                  <c:v>1987</c:v>
                </c:pt>
                <c:pt idx="4">
                  <c:v>259</c:v>
                </c:pt>
              </c:numCache>
            </c:numRef>
          </c:val>
        </c:ser>
        <c:ser>
          <c:idx val="2"/>
          <c:order val="2"/>
          <c:tx>
            <c:strRef>
              <c:f>'p10-18'!$Q$63:$Q$64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'p10-18'!$Q$65:$Q$69</c:f>
              <c:numCache>
                <c:formatCode>General</c:formatCode>
                <c:ptCount val="5"/>
                <c:pt idx="0">
                  <c:v>759</c:v>
                </c:pt>
                <c:pt idx="1">
                  <c:v>333</c:v>
                </c:pt>
                <c:pt idx="2">
                  <c:v>345</c:v>
                </c:pt>
                <c:pt idx="3">
                  <c:v>1931</c:v>
                </c:pt>
                <c:pt idx="4">
                  <c:v>435</c:v>
                </c:pt>
              </c:numCache>
            </c:numRef>
          </c:val>
        </c:ser>
        <c:ser>
          <c:idx val="3"/>
          <c:order val="3"/>
          <c:tx>
            <c:strRef>
              <c:f>'p10-18'!$R$63:$R$64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'p10-18'!$R$65:$R$69</c:f>
              <c:numCache>
                <c:formatCode>General</c:formatCode>
                <c:ptCount val="5"/>
                <c:pt idx="0">
                  <c:v>820</c:v>
                </c:pt>
                <c:pt idx="1">
                  <c:v>313</c:v>
                </c:pt>
                <c:pt idx="2">
                  <c:v>356</c:v>
                </c:pt>
                <c:pt idx="3">
                  <c:v>2004</c:v>
                </c:pt>
                <c:pt idx="4">
                  <c:v>403</c:v>
                </c:pt>
              </c:numCache>
            </c:numRef>
          </c:val>
        </c:ser>
        <c:ser>
          <c:idx val="4"/>
          <c:order val="4"/>
          <c:tx>
            <c:strRef>
              <c:f>'p10-18'!$S$63:$S$64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'p10-18'!$S$65:$S$69</c:f>
              <c:numCache>
                <c:formatCode>General</c:formatCode>
                <c:ptCount val="5"/>
                <c:pt idx="0">
                  <c:v>1195</c:v>
                </c:pt>
                <c:pt idx="1">
                  <c:v>589</c:v>
                </c:pt>
                <c:pt idx="2">
                  <c:v>624</c:v>
                </c:pt>
                <c:pt idx="3">
                  <c:v>2433</c:v>
                </c:pt>
                <c:pt idx="4">
                  <c:v>1103</c:v>
                </c:pt>
              </c:numCache>
            </c:numRef>
          </c:val>
        </c:ser>
        <c:ser>
          <c:idx val="5"/>
          <c:order val="5"/>
          <c:tx>
            <c:strRef>
              <c:f>'p10-18'!$T$63:$T$64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'p10-18'!$T$65:$T$69</c:f>
              <c:numCache>
                <c:formatCode>General</c:formatCode>
                <c:ptCount val="5"/>
                <c:pt idx="0">
                  <c:v>1587</c:v>
                </c:pt>
                <c:pt idx="1">
                  <c:v>748</c:v>
                </c:pt>
                <c:pt idx="2">
                  <c:v>694</c:v>
                </c:pt>
                <c:pt idx="3">
                  <c:v>2127</c:v>
                </c:pt>
                <c:pt idx="4">
                  <c:v>1193</c:v>
                </c:pt>
              </c:numCache>
            </c:numRef>
          </c:val>
        </c:ser>
        <c:ser>
          <c:idx val="6"/>
          <c:order val="6"/>
          <c:tx>
            <c:strRef>
              <c:f>'p10-18'!$U$63:$U$64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'p10-18'!$U$65:$U$69</c:f>
              <c:numCache>
                <c:formatCode>General</c:formatCode>
                <c:ptCount val="5"/>
                <c:pt idx="0">
                  <c:v>1139</c:v>
                </c:pt>
                <c:pt idx="1">
                  <c:v>597</c:v>
                </c:pt>
                <c:pt idx="2">
                  <c:v>680</c:v>
                </c:pt>
                <c:pt idx="3">
                  <c:v>1681</c:v>
                </c:pt>
                <c:pt idx="4">
                  <c:v>1247</c:v>
                </c:pt>
              </c:numCache>
            </c:numRef>
          </c:val>
        </c:ser>
        <c:ser>
          <c:idx val="7"/>
          <c:order val="7"/>
          <c:tx>
            <c:strRef>
              <c:f>'p10-18'!$V$63:$V$64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'p10-18'!$V$65:$V$69</c:f>
              <c:numCache>
                <c:formatCode>General</c:formatCode>
                <c:ptCount val="5"/>
                <c:pt idx="0">
                  <c:v>1359</c:v>
                </c:pt>
                <c:pt idx="1">
                  <c:v>697</c:v>
                </c:pt>
                <c:pt idx="2">
                  <c:v>1197</c:v>
                </c:pt>
                <c:pt idx="3">
                  <c:v>2329</c:v>
                </c:pt>
                <c:pt idx="4">
                  <c:v>1952</c:v>
                </c:pt>
              </c:numCache>
            </c:numRef>
          </c:val>
        </c:ser>
        <c:ser>
          <c:idx val="8"/>
          <c:order val="8"/>
          <c:tx>
            <c:strRef>
              <c:f>'p10-18'!$W$63:$W$64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'p10-18'!$N$65:$N$69</c:f>
              <c:strCache>
                <c:ptCount val="5"/>
                <c:pt idx="0">
                  <c:v> CP1 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'p10-18'!$W$65:$W$69</c:f>
              <c:numCache>
                <c:formatCode>General</c:formatCode>
                <c:ptCount val="5"/>
                <c:pt idx="0">
                  <c:v>1345</c:v>
                </c:pt>
                <c:pt idx="1">
                  <c:v>829</c:v>
                </c:pt>
                <c:pt idx="2">
                  <c:v>1138</c:v>
                </c:pt>
                <c:pt idx="3">
                  <c:v>2214</c:v>
                </c:pt>
                <c:pt idx="4">
                  <c:v>1903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105552"/>
        <c:axId val="457103984"/>
      </c:barChart>
      <c:catAx>
        <c:axId val="45710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103984"/>
        <c:crosses val="autoZero"/>
        <c:auto val="1"/>
        <c:lblAlgn val="ctr"/>
        <c:lblOffset val="100"/>
        <c:noMultiLvlLbl val="0"/>
      </c:catAx>
      <c:valAx>
        <c:axId val="4571039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7105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dynamique22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'p10-18'!$B$91:$B$92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'p10-18'!$B$93:$B$98</c:f>
              <c:numCache>
                <c:formatCode>0.00</c:formatCode>
                <c:ptCount val="6"/>
                <c:pt idx="0">
                  <c:v>11.209310529128809</c:v>
                </c:pt>
                <c:pt idx="1">
                  <c:v>11.026199740596626</c:v>
                </c:pt>
                <c:pt idx="2">
                  <c:v>11.529618320610687</c:v>
                </c:pt>
                <c:pt idx="3">
                  <c:v>12.91075</c:v>
                </c:pt>
                <c:pt idx="4">
                  <c:v>11.850598802395211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'p10-18'!$C$91:$C$92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'p10-18'!$C$93:$C$98</c:f>
              <c:numCache>
                <c:formatCode>0.00</c:formatCode>
                <c:ptCount val="6"/>
                <c:pt idx="0">
                  <c:v>10.948804865150715</c:v>
                </c:pt>
                <c:pt idx="1">
                  <c:v>11.517844827586208</c:v>
                </c:pt>
                <c:pt idx="2">
                  <c:v>11.288948598130844</c:v>
                </c:pt>
                <c:pt idx="3">
                  <c:v>13.088737864077672</c:v>
                </c:pt>
                <c:pt idx="4">
                  <c:v>11.659652742828385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'p10-18'!$D$91:$D$92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'p10-18'!$D$93:$D$98</c:f>
              <c:numCache>
                <c:formatCode>0.00</c:formatCode>
                <c:ptCount val="6"/>
                <c:pt idx="0">
                  <c:v>11.989572309764331</c:v>
                </c:pt>
                <c:pt idx="1">
                  <c:v>11.395011072305762</c:v>
                </c:pt>
                <c:pt idx="2">
                  <c:v>12.109367221076081</c:v>
                </c:pt>
                <c:pt idx="3">
                  <c:v>12.993618965262973</c:v>
                </c:pt>
                <c:pt idx="4">
                  <c:v>11.901887999032352</c:v>
                </c:pt>
                <c:pt idx="5">
                  <c:v>12.52819893422561</c:v>
                </c:pt>
              </c:numCache>
            </c:numRef>
          </c:val>
        </c:ser>
        <c:ser>
          <c:idx val="3"/>
          <c:order val="3"/>
          <c:tx>
            <c:strRef>
              <c:f>'p10-18'!$E$91:$E$92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'p10-18'!$E$93:$E$98</c:f>
              <c:numCache>
                <c:formatCode>0.00</c:formatCode>
                <c:ptCount val="6"/>
                <c:pt idx="0">
                  <c:v>12.020879321865083</c:v>
                </c:pt>
                <c:pt idx="1">
                  <c:v>11.751132524017823</c:v>
                </c:pt>
                <c:pt idx="2">
                  <c:v>11.718612052776626</c:v>
                </c:pt>
                <c:pt idx="3">
                  <c:v>12.487724949937386</c:v>
                </c:pt>
                <c:pt idx="4">
                  <c:v>11.956168419957566</c:v>
                </c:pt>
                <c:pt idx="5">
                  <c:v>12.713895781637717</c:v>
                </c:pt>
              </c:numCache>
            </c:numRef>
          </c:val>
        </c:ser>
        <c:ser>
          <c:idx val="4"/>
          <c:order val="4"/>
          <c:tx>
            <c:strRef>
              <c:f>'p10-18'!$F$91:$F$92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'p10-18'!$F$93:$F$98</c:f>
              <c:numCache>
                <c:formatCode>0.00</c:formatCode>
                <c:ptCount val="6"/>
                <c:pt idx="0">
                  <c:v>11.994092443713688</c:v>
                </c:pt>
                <c:pt idx="1">
                  <c:v>11.205288937281377</c:v>
                </c:pt>
                <c:pt idx="2">
                  <c:v>12.671539245833483</c:v>
                </c:pt>
                <c:pt idx="3">
                  <c:v>12.125119311658485</c:v>
                </c:pt>
                <c:pt idx="4">
                  <c:v>11.953335760219039</c:v>
                </c:pt>
                <c:pt idx="5">
                  <c:v>12.502709188122555</c:v>
                </c:pt>
              </c:numCache>
            </c:numRef>
          </c:val>
        </c:ser>
        <c:ser>
          <c:idx val="5"/>
          <c:order val="5"/>
          <c:tx>
            <c:strRef>
              <c:f>'p10-18'!$G$91:$G$92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'p10-18'!$G$93:$G$98</c:f>
              <c:numCache>
                <c:formatCode>0.00</c:formatCode>
                <c:ptCount val="6"/>
                <c:pt idx="0">
                  <c:v>12.195022838242245</c:v>
                </c:pt>
                <c:pt idx="1">
                  <c:v>11.308821676118461</c:v>
                </c:pt>
                <c:pt idx="2">
                  <c:v>12.271791443850267</c:v>
                </c:pt>
                <c:pt idx="3">
                  <c:v>12.755907780979827</c:v>
                </c:pt>
                <c:pt idx="4">
                  <c:v>12.156370474847204</c:v>
                </c:pt>
                <c:pt idx="5">
                  <c:v>13.068398994132439</c:v>
                </c:pt>
              </c:numCache>
            </c:numRef>
          </c:val>
        </c:ser>
        <c:ser>
          <c:idx val="6"/>
          <c:order val="6"/>
          <c:tx>
            <c:strRef>
              <c:f>'p10-18'!$H$91:$H$92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'p10-18'!$H$93:$H$98</c:f>
              <c:numCache>
                <c:formatCode>0.00</c:formatCode>
                <c:ptCount val="6"/>
                <c:pt idx="0">
                  <c:v>12.109277163491152</c:v>
                </c:pt>
                <c:pt idx="1">
                  <c:v>11.198621545771699</c:v>
                </c:pt>
                <c:pt idx="2">
                  <c:v>11.731191330990686</c:v>
                </c:pt>
                <c:pt idx="3">
                  <c:v>12.464186758409031</c:v>
                </c:pt>
                <c:pt idx="4">
                  <c:v>12.160887497926103</c:v>
                </c:pt>
                <c:pt idx="5">
                  <c:v>12.858963205075687</c:v>
                </c:pt>
              </c:numCache>
            </c:numRef>
          </c:val>
        </c:ser>
        <c:ser>
          <c:idx val="7"/>
          <c:order val="7"/>
          <c:tx>
            <c:strRef>
              <c:f>'p10-18'!$I$91:$I$92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'p10-18'!$I$93:$I$98</c:f>
              <c:numCache>
                <c:formatCode>0.00</c:formatCode>
                <c:ptCount val="6"/>
                <c:pt idx="0">
                  <c:v>12.51</c:v>
                </c:pt>
                <c:pt idx="1">
                  <c:v>11.2</c:v>
                </c:pt>
                <c:pt idx="2">
                  <c:v>12.82</c:v>
                </c:pt>
                <c:pt idx="3">
                  <c:v>13.32</c:v>
                </c:pt>
                <c:pt idx="4">
                  <c:v>12.28</c:v>
                </c:pt>
                <c:pt idx="5">
                  <c:v>13.04</c:v>
                </c:pt>
              </c:numCache>
            </c:numRef>
          </c:val>
        </c:ser>
        <c:ser>
          <c:idx val="8"/>
          <c:order val="8"/>
          <c:tx>
            <c:strRef>
              <c:f>'p10-18'!$J$91:$J$92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'p10-18'!$A$93:$A$98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 CP2</c:v>
                </c:pt>
                <c:pt idx="3">
                  <c:v> CP3</c:v>
                </c:pt>
                <c:pt idx="4">
                  <c:v> CP4</c:v>
                </c:pt>
                <c:pt idx="5">
                  <c:v> CP5</c:v>
                </c:pt>
              </c:strCache>
            </c:strRef>
          </c:cat>
          <c:val>
            <c:numRef>
              <c:f>'p10-18'!$J$93:$J$98</c:f>
              <c:numCache>
                <c:formatCode>0.00</c:formatCode>
                <c:ptCount val="6"/>
                <c:pt idx="0">
                  <c:v>12.524742841256566</c:v>
                </c:pt>
                <c:pt idx="1">
                  <c:v>11.49</c:v>
                </c:pt>
                <c:pt idx="2">
                  <c:v>12.549175195122215</c:v>
                </c:pt>
                <c:pt idx="3">
                  <c:v>12.84</c:v>
                </c:pt>
                <c:pt idx="4">
                  <c:v>12.47</c:v>
                </c:pt>
                <c:pt idx="5">
                  <c:v>13.11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107904"/>
        <c:axId val="457810360"/>
      </c:barChart>
      <c:catAx>
        <c:axId val="457107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810360"/>
        <c:crosses val="autoZero"/>
        <c:auto val="1"/>
        <c:lblAlgn val="ctr"/>
        <c:lblOffset val="100"/>
        <c:noMultiLvlLbl val="0"/>
      </c:catAx>
      <c:valAx>
        <c:axId val="45781036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107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dynamique23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'p10-18'!$O$91:$O$92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'p10-18'!$O$93:$O$97</c:f>
              <c:numCache>
                <c:formatCode>General</c:formatCode>
                <c:ptCount val="5"/>
                <c:pt idx="0">
                  <c:v>1436</c:v>
                </c:pt>
                <c:pt idx="1">
                  <c:v>277</c:v>
                </c:pt>
                <c:pt idx="2">
                  <c:v>295</c:v>
                </c:pt>
                <c:pt idx="3">
                  <c:v>2949</c:v>
                </c:pt>
                <c:pt idx="4">
                  <c:v>408</c:v>
                </c:pt>
              </c:numCache>
            </c:numRef>
          </c:val>
        </c:ser>
        <c:ser>
          <c:idx val="1"/>
          <c:order val="1"/>
          <c:tx>
            <c:strRef>
              <c:f>'p10-18'!$P$91:$P$92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'p10-18'!$P$93:$P$97</c:f>
              <c:numCache>
                <c:formatCode>General</c:formatCode>
                <c:ptCount val="5"/>
                <c:pt idx="0">
                  <c:v>1018</c:v>
                </c:pt>
                <c:pt idx="1">
                  <c:v>326</c:v>
                </c:pt>
                <c:pt idx="2">
                  <c:v>281</c:v>
                </c:pt>
                <c:pt idx="3">
                  <c:v>2856</c:v>
                </c:pt>
                <c:pt idx="4">
                  <c:v>429</c:v>
                </c:pt>
              </c:numCache>
            </c:numRef>
          </c:val>
        </c:ser>
        <c:ser>
          <c:idx val="2"/>
          <c:order val="2"/>
          <c:tx>
            <c:strRef>
              <c:f>'p10-18'!$Q$91:$Q$92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'p10-18'!$Q$93:$Q$97</c:f>
              <c:numCache>
                <c:formatCode>General</c:formatCode>
                <c:ptCount val="5"/>
                <c:pt idx="0">
                  <c:v>1395</c:v>
                </c:pt>
                <c:pt idx="1">
                  <c:v>299</c:v>
                </c:pt>
                <c:pt idx="2">
                  <c:v>258</c:v>
                </c:pt>
                <c:pt idx="3">
                  <c:v>2935</c:v>
                </c:pt>
                <c:pt idx="4">
                  <c:v>402</c:v>
                </c:pt>
              </c:numCache>
            </c:numRef>
          </c:val>
        </c:ser>
        <c:ser>
          <c:idx val="3"/>
          <c:order val="3"/>
          <c:tx>
            <c:strRef>
              <c:f>'p10-18'!$R$91:$R$92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'p10-18'!$R$93:$R$97</c:f>
              <c:numCache>
                <c:formatCode>General</c:formatCode>
                <c:ptCount val="5"/>
                <c:pt idx="0">
                  <c:v>1464</c:v>
                </c:pt>
                <c:pt idx="1">
                  <c:v>330</c:v>
                </c:pt>
                <c:pt idx="2">
                  <c:v>233</c:v>
                </c:pt>
                <c:pt idx="3">
                  <c:v>3127</c:v>
                </c:pt>
                <c:pt idx="4">
                  <c:v>370</c:v>
                </c:pt>
              </c:numCache>
            </c:numRef>
          </c:val>
        </c:ser>
        <c:ser>
          <c:idx val="4"/>
          <c:order val="4"/>
          <c:tx>
            <c:strRef>
              <c:f>'p10-18'!$S$91:$S$92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'p10-18'!$S$93:$S$97</c:f>
              <c:numCache>
                <c:formatCode>General</c:formatCode>
                <c:ptCount val="5"/>
                <c:pt idx="0">
                  <c:v>2341</c:v>
                </c:pt>
                <c:pt idx="1">
                  <c:v>801</c:v>
                </c:pt>
                <c:pt idx="2">
                  <c:v>447</c:v>
                </c:pt>
                <c:pt idx="3">
                  <c:v>3784</c:v>
                </c:pt>
                <c:pt idx="4">
                  <c:v>1279</c:v>
                </c:pt>
              </c:numCache>
            </c:numRef>
          </c:val>
        </c:ser>
        <c:ser>
          <c:idx val="5"/>
          <c:order val="5"/>
          <c:tx>
            <c:strRef>
              <c:f>'p10-18'!$T$91:$T$92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'p10-18'!$T$93:$T$97</c:f>
              <c:numCache>
                <c:formatCode>General</c:formatCode>
                <c:ptCount val="5"/>
                <c:pt idx="0">
                  <c:v>3064</c:v>
                </c:pt>
                <c:pt idx="1">
                  <c:v>1017</c:v>
                </c:pt>
                <c:pt idx="2">
                  <c:v>660</c:v>
                </c:pt>
                <c:pt idx="3">
                  <c:v>3453</c:v>
                </c:pt>
                <c:pt idx="4">
                  <c:v>2499</c:v>
                </c:pt>
              </c:numCache>
            </c:numRef>
          </c:val>
        </c:ser>
        <c:ser>
          <c:idx val="6"/>
          <c:order val="6"/>
          <c:tx>
            <c:strRef>
              <c:f>'p10-18'!$U$91:$U$92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'p10-18'!$U$93:$U$97</c:f>
              <c:numCache>
                <c:formatCode>General</c:formatCode>
                <c:ptCount val="5"/>
                <c:pt idx="0">
                  <c:v>2247</c:v>
                </c:pt>
                <c:pt idx="1">
                  <c:v>863</c:v>
                </c:pt>
                <c:pt idx="2">
                  <c:v>613</c:v>
                </c:pt>
                <c:pt idx="3">
                  <c:v>2909</c:v>
                </c:pt>
                <c:pt idx="4">
                  <c:v>2276</c:v>
                </c:pt>
              </c:numCache>
            </c:numRef>
          </c:val>
        </c:ser>
        <c:ser>
          <c:idx val="7"/>
          <c:order val="7"/>
          <c:tx>
            <c:strRef>
              <c:f>'p10-18'!$V$91:$V$92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'p10-18'!$V$93:$V$97</c:f>
              <c:numCache>
                <c:formatCode>General</c:formatCode>
                <c:ptCount val="5"/>
                <c:pt idx="0">
                  <c:v>2233</c:v>
                </c:pt>
                <c:pt idx="1">
                  <c:v>1013</c:v>
                </c:pt>
                <c:pt idx="2">
                  <c:v>502</c:v>
                </c:pt>
                <c:pt idx="3">
                  <c:v>2983</c:v>
                </c:pt>
                <c:pt idx="4">
                  <c:v>2525</c:v>
                </c:pt>
              </c:numCache>
            </c:numRef>
          </c:val>
        </c:ser>
        <c:ser>
          <c:idx val="8"/>
          <c:order val="8"/>
          <c:tx>
            <c:strRef>
              <c:f>'p10-18'!$W$91:$W$92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'p10-18'!$N$93:$N$97</c:f>
              <c:strCache>
                <c:ptCount val="5"/>
                <c:pt idx="0">
                  <c:v> CP1</c:v>
                </c:pt>
                <c:pt idx="1">
                  <c:v> CP2</c:v>
                </c:pt>
                <c:pt idx="2">
                  <c:v> CP3</c:v>
                </c:pt>
                <c:pt idx="3">
                  <c:v> CP4</c:v>
                </c:pt>
                <c:pt idx="4">
                  <c:v> CP5</c:v>
                </c:pt>
              </c:strCache>
            </c:strRef>
          </c:cat>
          <c:val>
            <c:numRef>
              <c:f>'p10-18'!$W$93:$W$97</c:f>
              <c:numCache>
                <c:formatCode>General</c:formatCode>
                <c:ptCount val="5"/>
                <c:pt idx="0">
                  <c:v>2530</c:v>
                </c:pt>
                <c:pt idx="1">
                  <c:v>1217</c:v>
                </c:pt>
                <c:pt idx="2">
                  <c:v>503</c:v>
                </c:pt>
                <c:pt idx="3">
                  <c:v>3129</c:v>
                </c:pt>
                <c:pt idx="4">
                  <c:v>2540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809576"/>
        <c:axId val="457806440"/>
      </c:barChart>
      <c:catAx>
        <c:axId val="457809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806440"/>
        <c:crosses val="autoZero"/>
        <c:auto val="1"/>
        <c:lblAlgn val="ctr"/>
        <c:lblOffset val="100"/>
        <c:noMultiLvlLbl val="0"/>
      </c:catAx>
      <c:valAx>
        <c:axId val="457806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78095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pro.xlsm]p10-18!Tableau croisé dynamique24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'p10-18'!$B$117:$B$118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'p10-18'!$B$119:$B$124</c:f>
              <c:numCache>
                <c:formatCode>0.00</c:formatCode>
                <c:ptCount val="6"/>
                <c:pt idx="0">
                  <c:v>13.071453867660765</c:v>
                </c:pt>
                <c:pt idx="1">
                  <c:v>12.335167130919219</c:v>
                </c:pt>
                <c:pt idx="2">
                  <c:v>13.056678700361012</c:v>
                </c:pt>
                <c:pt idx="3">
                  <c:v>13.107050847457627</c:v>
                </c:pt>
                <c:pt idx="4">
                  <c:v>13.392387249915226</c:v>
                </c:pt>
                <c:pt idx="5">
                  <c:v>13.327500000000002</c:v>
                </c:pt>
              </c:numCache>
            </c:numRef>
          </c:val>
        </c:ser>
        <c:ser>
          <c:idx val="1"/>
          <c:order val="1"/>
          <c:tx>
            <c:strRef>
              <c:f>'p10-18'!$C$117:$C$118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'p10-18'!$C$119:$C$124</c:f>
              <c:numCache>
                <c:formatCode>0.00</c:formatCode>
                <c:ptCount val="6"/>
                <c:pt idx="0">
                  <c:v>13.051241955193483</c:v>
                </c:pt>
                <c:pt idx="1">
                  <c:v>12.721001964636542</c:v>
                </c:pt>
                <c:pt idx="2">
                  <c:v>12.673128834355827</c:v>
                </c:pt>
                <c:pt idx="3">
                  <c:v>12.935971530249109</c:v>
                </c:pt>
                <c:pt idx="4">
                  <c:v>13.222685574229692</c:v>
                </c:pt>
                <c:pt idx="5">
                  <c:v>13.056363636363637</c:v>
                </c:pt>
              </c:numCache>
            </c:numRef>
          </c:val>
        </c:ser>
        <c:ser>
          <c:idx val="2"/>
          <c:order val="2"/>
          <c:tx>
            <c:strRef>
              <c:f>'p10-18'!$D$117:$D$118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'p10-18'!$D$119:$D$124</c:f>
              <c:numCache>
                <c:formatCode>0.00</c:formatCode>
                <c:ptCount val="6"/>
                <c:pt idx="0">
                  <c:v>13.105258329588185</c:v>
                </c:pt>
                <c:pt idx="1">
                  <c:v>12.787368968459903</c:v>
                </c:pt>
                <c:pt idx="2">
                  <c:v>13.12038320138697</c:v>
                </c:pt>
                <c:pt idx="3">
                  <c:v>12.571021646921166</c:v>
                </c:pt>
                <c:pt idx="4">
                  <c:v>13.365363673137068</c:v>
                </c:pt>
                <c:pt idx="5">
                  <c:v>12.640972764708186</c:v>
                </c:pt>
              </c:numCache>
            </c:numRef>
          </c:val>
        </c:ser>
        <c:ser>
          <c:idx val="3"/>
          <c:order val="3"/>
          <c:tx>
            <c:strRef>
              <c:f>'p10-18'!$E$117:$E$118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'p10-18'!$E$119:$E$124</c:f>
              <c:numCache>
                <c:formatCode>0.00</c:formatCode>
                <c:ptCount val="6"/>
                <c:pt idx="0">
                  <c:v>13.327202731742997</c:v>
                </c:pt>
                <c:pt idx="1">
                  <c:v>12.975849700402232</c:v>
                </c:pt>
                <c:pt idx="2">
                  <c:v>13.674484441732762</c:v>
                </c:pt>
                <c:pt idx="3">
                  <c:v>12.543613114463962</c:v>
                </c:pt>
                <c:pt idx="4">
                  <c:v>13.503988504467982</c:v>
                </c:pt>
                <c:pt idx="5">
                  <c:v>13.407054469854467</c:v>
                </c:pt>
              </c:numCache>
            </c:numRef>
          </c:val>
        </c:ser>
        <c:ser>
          <c:idx val="4"/>
          <c:order val="4"/>
          <c:tx>
            <c:strRef>
              <c:f>'p10-18'!$F$117:$F$118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'p10-18'!$F$119:$F$124</c:f>
              <c:numCache>
                <c:formatCode>0.00</c:formatCode>
                <c:ptCount val="6"/>
                <c:pt idx="0">
                  <c:v>13.149669896024781</c:v>
                </c:pt>
                <c:pt idx="1">
                  <c:v>12.423050371228662</c:v>
                </c:pt>
                <c:pt idx="2">
                  <c:v>13.64172168273916</c:v>
                </c:pt>
                <c:pt idx="3">
                  <c:v>12.636875822103589</c:v>
                </c:pt>
                <c:pt idx="4">
                  <c:v>13.620229019396609</c:v>
                </c:pt>
                <c:pt idx="5">
                  <c:v>12.958509657239226</c:v>
                </c:pt>
              </c:numCache>
            </c:numRef>
          </c:val>
        </c:ser>
        <c:ser>
          <c:idx val="5"/>
          <c:order val="5"/>
          <c:tx>
            <c:strRef>
              <c:f>'p10-18'!$G$117:$G$118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'p10-18'!$G$119:$G$124</c:f>
              <c:numCache>
                <c:formatCode>0.00</c:formatCode>
                <c:ptCount val="6"/>
                <c:pt idx="0">
                  <c:v>13.097325353034696</c:v>
                </c:pt>
                <c:pt idx="1">
                  <c:v>12.558126631853785</c:v>
                </c:pt>
                <c:pt idx="2">
                  <c:v>13.826647000983284</c:v>
                </c:pt>
                <c:pt idx="3">
                  <c:v>12.486363636363636</c:v>
                </c:pt>
                <c:pt idx="4">
                  <c:v>13.516275702287869</c:v>
                </c:pt>
                <c:pt idx="5">
                  <c:v>13.044097639055623</c:v>
                </c:pt>
              </c:numCache>
            </c:numRef>
          </c:val>
        </c:ser>
        <c:ser>
          <c:idx val="6"/>
          <c:order val="6"/>
          <c:tx>
            <c:strRef>
              <c:f>'p10-18'!$H$117:$H$118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'p10-18'!$H$119:$H$124</c:f>
              <c:numCache>
                <c:formatCode>0.00</c:formatCode>
                <c:ptCount val="6"/>
                <c:pt idx="0">
                  <c:v>13.126469612852327</c:v>
                </c:pt>
                <c:pt idx="1">
                  <c:v>12.50428604013873</c:v>
                </c:pt>
                <c:pt idx="2">
                  <c:v>13.592658134836183</c:v>
                </c:pt>
                <c:pt idx="3">
                  <c:v>12.634068831999278</c:v>
                </c:pt>
                <c:pt idx="4">
                  <c:v>13.577741059120081</c:v>
                </c:pt>
                <c:pt idx="5">
                  <c:v>13.119799505156985</c:v>
                </c:pt>
              </c:numCache>
            </c:numRef>
          </c:val>
        </c:ser>
        <c:ser>
          <c:idx val="7"/>
          <c:order val="7"/>
          <c:tx>
            <c:strRef>
              <c:f>'p10-18'!$I$117:$I$118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'p10-18'!$I$119:$I$124</c:f>
              <c:numCache>
                <c:formatCode>0.00</c:formatCode>
                <c:ptCount val="6"/>
                <c:pt idx="0">
                  <c:v>13.18</c:v>
                </c:pt>
                <c:pt idx="1">
                  <c:v>12.44</c:v>
                </c:pt>
                <c:pt idx="2">
                  <c:v>13.72</c:v>
                </c:pt>
                <c:pt idx="3">
                  <c:v>13.24</c:v>
                </c:pt>
                <c:pt idx="4">
                  <c:v>13.58</c:v>
                </c:pt>
                <c:pt idx="5">
                  <c:v>13.1</c:v>
                </c:pt>
              </c:numCache>
            </c:numRef>
          </c:val>
        </c:ser>
        <c:ser>
          <c:idx val="8"/>
          <c:order val="8"/>
          <c:tx>
            <c:strRef>
              <c:f>'p10-18'!$J$117:$J$118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'p10-18'!$A$119:$A$124</c:f>
              <c:strCache>
                <c:ptCount val="6"/>
                <c:pt idx="0">
                  <c:v>Moy Générale</c:v>
                </c:pt>
                <c:pt idx="1">
                  <c:v>CP1</c:v>
                </c:pt>
                <c:pt idx="2">
                  <c:v>CP2</c:v>
                </c:pt>
                <c:pt idx="3">
                  <c:v>CP3</c:v>
                </c:pt>
                <c:pt idx="4">
                  <c:v>CP4</c:v>
                </c:pt>
                <c:pt idx="5">
                  <c:v>CP5</c:v>
                </c:pt>
              </c:strCache>
            </c:strRef>
          </c:cat>
          <c:val>
            <c:numRef>
              <c:f>'p10-18'!$J$119:$J$124</c:f>
              <c:numCache>
                <c:formatCode>0.00</c:formatCode>
                <c:ptCount val="6"/>
                <c:pt idx="0">
                  <c:v>13.16540417142267</c:v>
                </c:pt>
                <c:pt idx="1">
                  <c:v>12.45</c:v>
                </c:pt>
                <c:pt idx="2">
                  <c:v>13.570070916116649</c:v>
                </c:pt>
                <c:pt idx="3">
                  <c:v>13.29</c:v>
                </c:pt>
                <c:pt idx="4">
                  <c:v>13.75</c:v>
                </c:pt>
                <c:pt idx="5">
                  <c:v>13.05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807224"/>
        <c:axId val="457804480"/>
      </c:barChart>
      <c:catAx>
        <c:axId val="457807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804480"/>
        <c:crosses val="autoZero"/>
        <c:auto val="1"/>
        <c:lblAlgn val="ctr"/>
        <c:lblOffset val="100"/>
        <c:noMultiLvlLbl val="0"/>
      </c:catAx>
      <c:valAx>
        <c:axId val="4578044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807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dynamique5</c:name>
    <c:fmtId val="12"/>
  </c:pivotSource>
  <c:chart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41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42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</c:pivotFmt>
      <c:pivotFmt>
        <c:idx val="45"/>
      </c:pivotFmt>
      <c:pivotFmt>
        <c:idx val="46"/>
      </c:pivotFmt>
      <c:pivotFmt>
        <c:idx val="47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48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49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50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  <c:pivotFmt>
        <c:idx val="51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54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55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56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57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58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  <c:pivotFmt>
        <c:idx val="59"/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rgbClr val="E06ACF"/>
          </a:solidFill>
        </c:spPr>
        <c:marker>
          <c:symbol val="none"/>
        </c:marker>
        <c:dLbl>
          <c:idx val="0"/>
          <c:spPr/>
          <c:txPr>
            <a:bodyPr rot="-5400000" vert="horz"/>
            <a:lstStyle/>
            <a:p>
              <a:pPr>
                <a:defRPr/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ln>
            <a:solidFill>
              <a:srgbClr val="00B0F0"/>
            </a:solidFill>
          </a:ln>
        </c:spPr>
        <c:marker>
          <c:symbol val="diamond"/>
          <c:size val="7"/>
          <c:spPr>
            <a:solidFill>
              <a:srgbClr val="0070C0"/>
            </a:solidFill>
            <a:ln>
              <a:solidFill>
                <a:srgbClr val="00B0F0"/>
              </a:solidFill>
            </a:ln>
          </c:spPr>
        </c:marker>
      </c:pivotFmt>
      <c:pivotFmt>
        <c:idx val="62"/>
        <c:spPr>
          <a:ln>
            <a:solidFill>
              <a:srgbClr val="FF99FF"/>
            </a:solidFill>
          </a:ln>
        </c:spPr>
        <c:marker>
          <c:symbol val="diamond"/>
          <c:size val="7"/>
          <c:spPr>
            <a:solidFill>
              <a:srgbClr val="D638BF"/>
            </a:solidFill>
            <a:ln>
              <a:solidFill>
                <a:srgbClr val="FF99FF"/>
              </a:solidFill>
            </a:ln>
          </c:spPr>
        </c:marker>
      </c:pivotFmt>
      <c:pivotFmt>
        <c:idx val="63"/>
        <c:spPr>
          <a:ln w="28575">
            <a:solidFill>
              <a:srgbClr val="00B0F0"/>
            </a:solidFill>
            <a:prstDash val="sysDot"/>
          </a:ln>
        </c:spPr>
        <c:marker>
          <c:symbol val="none"/>
        </c:marker>
      </c:pivotFmt>
      <c:pivotFmt>
        <c:idx val="64"/>
        <c:spPr>
          <a:ln w="28575">
            <a:solidFill>
              <a:srgbClr val="E06ACF"/>
            </a:solidFill>
            <a:prstDash val="sysDot"/>
          </a:ln>
        </c:spPr>
        <c:marker>
          <c:symbol val="none"/>
        </c:marker>
      </c:pivotFmt>
      <c:pivotFmt>
        <c:idx val="65"/>
        <c:spPr>
          <a:ln w="28575">
            <a:solidFill>
              <a:srgbClr val="00B0F0"/>
            </a:solidFill>
            <a:prstDash val="sysDash"/>
          </a:ln>
        </c:spPr>
        <c:marker>
          <c:symbol val="none"/>
        </c:marker>
      </c:pivotFmt>
      <c:pivotFmt>
        <c:idx val="66"/>
        <c:spPr>
          <a:ln w="28575">
            <a:solidFill>
              <a:srgbClr val="D638BF"/>
            </a:solidFill>
            <a:prstDash val="sysDash"/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'p20-30 CP1'!$D$188</c:f>
              <c:strCache>
                <c:ptCount val="1"/>
                <c:pt idx="0">
                  <c:v> EFF 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CP1'!$D$189:$D$195</c:f>
              <c:numCache>
                <c:formatCode>General</c:formatCode>
                <c:ptCount val="6"/>
                <c:pt idx="0">
                  <c:v>987</c:v>
                </c:pt>
                <c:pt idx="1">
                  <c:v>26</c:v>
                </c:pt>
                <c:pt idx="2">
                  <c:v>295</c:v>
                </c:pt>
                <c:pt idx="3">
                  <c:v>97</c:v>
                </c:pt>
                <c:pt idx="4">
                  <c:v>390</c:v>
                </c:pt>
                <c:pt idx="5">
                  <c:v>654</c:v>
                </c:pt>
              </c:numCache>
            </c:numRef>
          </c:val>
        </c:ser>
        <c:ser>
          <c:idx val="3"/>
          <c:order val="3"/>
          <c:tx>
            <c:strRef>
              <c:f>'p20-30 CP1'!$E$188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E06AC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CP1'!$E$189:$E$195</c:f>
              <c:numCache>
                <c:formatCode>General</c:formatCode>
                <c:ptCount val="6"/>
                <c:pt idx="0">
                  <c:v>558</c:v>
                </c:pt>
                <c:pt idx="1">
                  <c:v>2</c:v>
                </c:pt>
                <c:pt idx="2">
                  <c:v>112</c:v>
                </c:pt>
                <c:pt idx="3">
                  <c:v>54</c:v>
                </c:pt>
                <c:pt idx="4">
                  <c:v>144</c:v>
                </c:pt>
                <c:pt idx="5">
                  <c:v>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808792"/>
        <c:axId val="457804872"/>
      </c:barChart>
      <c:lineChart>
        <c:grouping val="standard"/>
        <c:varyColors val="0"/>
        <c:ser>
          <c:idx val="0"/>
          <c:order val="0"/>
          <c:tx>
            <c:strRef>
              <c:f>'p20-30 CP1'!$B$188</c:f>
              <c:strCache>
                <c:ptCount val="1"/>
                <c:pt idx="0">
                  <c:v> Moy G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CP1'!$B$189:$B$195</c:f>
              <c:numCache>
                <c:formatCode>0.00</c:formatCode>
                <c:ptCount val="6"/>
                <c:pt idx="0">
                  <c:v>12.1042224510813</c:v>
                </c:pt>
                <c:pt idx="1">
                  <c:v>11.530769230769231</c:v>
                </c:pt>
                <c:pt idx="2">
                  <c:v>12.639795918367344</c:v>
                </c:pt>
                <c:pt idx="3">
                  <c:v>12.041052631578948</c:v>
                </c:pt>
                <c:pt idx="4">
                  <c:v>12.895026178010498</c:v>
                </c:pt>
                <c:pt idx="5">
                  <c:v>12.661119751166419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CP1'!$C$188</c:f>
              <c:strCache>
                <c:ptCount val="1"/>
                <c:pt idx="0">
                  <c:v> Moy F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diamond"/>
            <c:size val="7"/>
            <c:spPr>
              <a:solidFill>
                <a:srgbClr val="D638BF"/>
              </a:solidFill>
              <a:ln>
                <a:solidFill>
                  <a:srgbClr val="FF99FF"/>
                </a:solidFill>
              </a:ln>
            </c:spPr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CP1'!$C$189:$C$195</c:f>
              <c:numCache>
                <c:formatCode>0.00</c:formatCode>
                <c:ptCount val="6"/>
                <c:pt idx="0">
                  <c:v>11.072222222222216</c:v>
                </c:pt>
                <c:pt idx="1">
                  <c:v>12.7</c:v>
                </c:pt>
                <c:pt idx="2">
                  <c:v>11.513888888888889</c:v>
                </c:pt>
                <c:pt idx="3">
                  <c:v>11.864000000000001</c:v>
                </c:pt>
                <c:pt idx="4">
                  <c:v>13.623741007194241</c:v>
                </c:pt>
                <c:pt idx="5">
                  <c:v>11.163184079601985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'p20-30 CP1'!$F$188</c:f>
              <c:strCache>
                <c:ptCount val="1"/>
                <c:pt idx="0">
                  <c:v> Moy Acad CP G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ot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CP1'!$F$189:$F$195</c:f>
              <c:numCache>
                <c:formatCode>0.00</c:formatCode>
                <c:ptCount val="6"/>
                <c:pt idx="0">
                  <c:v>12.446010666832292</c:v>
                </c:pt>
                <c:pt idx="1">
                  <c:v>12.446010666832292</c:v>
                </c:pt>
                <c:pt idx="2">
                  <c:v>12.446010666832292</c:v>
                </c:pt>
                <c:pt idx="3">
                  <c:v>12.446010666832292</c:v>
                </c:pt>
                <c:pt idx="4">
                  <c:v>12.446010666832292</c:v>
                </c:pt>
                <c:pt idx="5">
                  <c:v>12.446010666832292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'p20-30 CP1'!$G$188</c:f>
              <c:strCache>
                <c:ptCount val="1"/>
                <c:pt idx="0">
                  <c:v> Moy Acad CP F</c:v>
                </c:pt>
              </c:strCache>
            </c:strRef>
          </c:tx>
          <c:spPr>
            <a:ln w="28575">
              <a:solidFill>
                <a:srgbClr val="E06ACF"/>
              </a:solidFill>
              <a:prstDash val="sysDot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CP1'!$G$189:$G$195</c:f>
              <c:numCache>
                <c:formatCode>0.00</c:formatCode>
                <c:ptCount val="6"/>
                <c:pt idx="0">
                  <c:v>11.48895088133777</c:v>
                </c:pt>
                <c:pt idx="1">
                  <c:v>11.48895088133777</c:v>
                </c:pt>
                <c:pt idx="2">
                  <c:v>11.48895088133777</c:v>
                </c:pt>
                <c:pt idx="3">
                  <c:v>11.48895088133777</c:v>
                </c:pt>
                <c:pt idx="4">
                  <c:v>11.48895088133777</c:v>
                </c:pt>
                <c:pt idx="5">
                  <c:v>11.48895088133777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'p20-30 CP1'!$H$188</c:f>
              <c:strCache>
                <c:ptCount val="1"/>
                <c:pt idx="0">
                  <c:v> Moy Acad G</c:v>
                </c:pt>
              </c:strCache>
            </c:strRef>
          </c:tx>
          <c:spPr>
            <a:ln w="28575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CP1'!$H$189:$H$195</c:f>
              <c:numCache>
                <c:formatCode>0.00</c:formatCode>
                <c:ptCount val="6"/>
                <c:pt idx="0">
                  <c:v>13.16540417142267</c:v>
                </c:pt>
                <c:pt idx="1">
                  <c:v>13.16540417142267</c:v>
                </c:pt>
                <c:pt idx="2">
                  <c:v>13.16540417142267</c:v>
                </c:pt>
                <c:pt idx="3">
                  <c:v>13.16540417142267</c:v>
                </c:pt>
                <c:pt idx="4">
                  <c:v>13.16540417142267</c:v>
                </c:pt>
                <c:pt idx="5">
                  <c:v>13.16540417142267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'p20-30 CP1'!$I$188</c:f>
              <c:strCache>
                <c:ptCount val="1"/>
                <c:pt idx="0">
                  <c:v> Moy Acad F</c:v>
                </c:pt>
              </c:strCache>
            </c:strRef>
          </c:tx>
          <c:spPr>
            <a:ln w="28575">
              <a:solidFill>
                <a:srgbClr val="D638BF"/>
              </a:solidFill>
              <a:prstDash val="sysDash"/>
            </a:ln>
          </c:spPr>
          <c:marker>
            <c:symbol val="none"/>
          </c:marker>
          <c:cat>
            <c:strRef>
              <c:f>'p20-30 CP1'!$A$189:$A$195</c:f>
              <c:strCache>
                <c:ptCount val="6"/>
                <c:pt idx="0">
                  <c:v>COURSE DE DEMI-FOND</c:v>
                </c:pt>
                <c:pt idx="1">
                  <c:v>COURSE DE HAIES</c:v>
                </c:pt>
                <c:pt idx="2">
                  <c:v>LANCER DU JAVELOT</c:v>
                </c:pt>
                <c:pt idx="3">
                  <c:v>NATATION DE VITESSE</c:v>
                </c:pt>
                <c:pt idx="4">
                  <c:v>RELAIS VITESSE</c:v>
                </c:pt>
                <c:pt idx="5">
                  <c:v>SAUT EN PENTABOND</c:v>
                </c:pt>
              </c:strCache>
            </c:strRef>
          </c:cat>
          <c:val>
            <c:numRef>
              <c:f>'p20-30 CP1'!$I$189:$I$195</c:f>
              <c:numCache>
                <c:formatCode>0.00</c:formatCode>
                <c:ptCount val="6"/>
                <c:pt idx="0">
                  <c:v>12.524742841256566</c:v>
                </c:pt>
                <c:pt idx="1">
                  <c:v>12.524742841256566</c:v>
                </c:pt>
                <c:pt idx="2">
                  <c:v>12.524742841256566</c:v>
                </c:pt>
                <c:pt idx="3">
                  <c:v>12.524742841256566</c:v>
                </c:pt>
                <c:pt idx="4">
                  <c:v>12.524742841256566</c:v>
                </c:pt>
                <c:pt idx="5">
                  <c:v>12.524742841256566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809968"/>
        <c:axId val="457803696"/>
      </c:lineChart>
      <c:catAx>
        <c:axId val="457808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7804872"/>
        <c:crosses val="autoZero"/>
        <c:auto val="1"/>
        <c:lblAlgn val="ctr"/>
        <c:lblOffset val="100"/>
        <c:noMultiLvlLbl val="0"/>
      </c:catAx>
      <c:valAx>
        <c:axId val="457804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7808792"/>
        <c:crosses val="autoZero"/>
        <c:crossBetween val="between"/>
      </c:valAx>
      <c:valAx>
        <c:axId val="457803696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457809968"/>
        <c:crosses val="max"/>
        <c:crossBetween val="between"/>
      </c:valAx>
      <c:catAx>
        <c:axId val="45780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7803696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1.5471152191836493E-2"/>
          <c:y val="0.90376265841021375"/>
          <c:w val="0.96905754145055178"/>
          <c:h val="7.9069996489959701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  <a:ln w="6350"/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dynamique12</c:name>
    <c:fmtId val="18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'p20-30 CP1'!$L$189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CP1'!$L$190:$L$197</c:f>
              <c:numCache>
                <c:formatCode>0.00</c:formatCode>
                <c:ptCount val="7"/>
                <c:pt idx="0">
                  <c:v>-1.5400000000000009</c:v>
                </c:pt>
                <c:pt idx="1">
                  <c:v>-1.7899999999999991</c:v>
                </c:pt>
                <c:pt idx="2">
                  <c:v>-0.51999999999999957</c:v>
                </c:pt>
                <c:pt idx="3">
                  <c:v>-1.2700000000000014</c:v>
                </c:pt>
                <c:pt idx="4">
                  <c:v>-0.33000000000000007</c:v>
                </c:pt>
                <c:pt idx="5">
                  <c:v>-1.08</c:v>
                </c:pt>
                <c:pt idx="6">
                  <c:v>-1.0099999999999998</c:v>
                </c:pt>
              </c:numCache>
            </c:numRef>
          </c:val>
        </c:ser>
        <c:ser>
          <c:idx val="1"/>
          <c:order val="1"/>
          <c:tx>
            <c:strRef>
              <c:f>'p20-30 CP1'!$M$189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CP1'!$M$190:$M$197</c:f>
              <c:numCache>
                <c:formatCode>0.00</c:formatCode>
                <c:ptCount val="7"/>
                <c:pt idx="0">
                  <c:v>-1.4800000000000004</c:v>
                </c:pt>
                <c:pt idx="1">
                  <c:v>-3.58</c:v>
                </c:pt>
                <c:pt idx="2">
                  <c:v>-2.7000000000000011</c:v>
                </c:pt>
                <c:pt idx="3">
                  <c:v>-2.1399999999999988</c:v>
                </c:pt>
                <c:pt idx="4">
                  <c:v>-1.4600000000000009</c:v>
                </c:pt>
                <c:pt idx="5">
                  <c:v>-1.4100000000000001</c:v>
                </c:pt>
                <c:pt idx="6">
                  <c:v>1.17</c:v>
                </c:pt>
              </c:numCache>
            </c:numRef>
          </c:val>
        </c:ser>
        <c:ser>
          <c:idx val="2"/>
          <c:order val="2"/>
          <c:tx>
            <c:strRef>
              <c:f>'p20-30 CP1'!$N$189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CP1'!$N$190:$N$197</c:f>
              <c:numCache>
                <c:formatCode>0.00</c:formatCode>
                <c:ptCount val="7"/>
                <c:pt idx="0">
                  <c:v>-1.6553555030827791</c:v>
                </c:pt>
                <c:pt idx="1">
                  <c:v>0</c:v>
                </c:pt>
                <c:pt idx="2">
                  <c:v>-0.9534729145895664</c:v>
                </c:pt>
                <c:pt idx="3">
                  <c:v>-2.6176470588235272</c:v>
                </c:pt>
                <c:pt idx="4">
                  <c:v>0.98761737089204971</c:v>
                </c:pt>
                <c:pt idx="5">
                  <c:v>-1.4153622175634819</c:v>
                </c:pt>
                <c:pt idx="6">
                  <c:v>-0.65297619047619193</c:v>
                </c:pt>
              </c:numCache>
            </c:numRef>
          </c:val>
        </c:ser>
        <c:ser>
          <c:idx val="3"/>
          <c:order val="3"/>
          <c:tx>
            <c:strRef>
              <c:f>'p20-30 CP1'!$O$189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CP1'!$O$190:$O$197</c:f>
              <c:numCache>
                <c:formatCode>0.00</c:formatCode>
                <c:ptCount val="7"/>
                <c:pt idx="0">
                  <c:v>-1.2154736946094022</c:v>
                </c:pt>
                <c:pt idx="1">
                  <c:v>0</c:v>
                </c:pt>
                <c:pt idx="2">
                  <c:v>-1.3315169366715747</c:v>
                </c:pt>
                <c:pt idx="3">
                  <c:v>-2.3000417710943974</c:v>
                </c:pt>
                <c:pt idx="4">
                  <c:v>3.7172413793103445</c:v>
                </c:pt>
                <c:pt idx="5">
                  <c:v>-2.2449844236760104</c:v>
                </c:pt>
                <c:pt idx="6">
                  <c:v>-0.31787588761963725</c:v>
                </c:pt>
              </c:numCache>
            </c:numRef>
          </c:val>
        </c:ser>
        <c:ser>
          <c:idx val="4"/>
          <c:order val="4"/>
          <c:tx>
            <c:strRef>
              <c:f>'p20-30 CP1'!$P$189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CP1'!$P$190:$P$197</c:f>
              <c:numCache>
                <c:formatCode>0.00</c:formatCode>
                <c:ptCount val="7"/>
                <c:pt idx="0">
                  <c:v>-0.68944667947998362</c:v>
                </c:pt>
                <c:pt idx="1">
                  <c:v>-3.7531746031746032</c:v>
                </c:pt>
                <c:pt idx="2">
                  <c:v>-2.0235990338164225</c:v>
                </c:pt>
                <c:pt idx="3">
                  <c:v>-1.6156609053497988</c:v>
                </c:pt>
                <c:pt idx="4">
                  <c:v>1.048549810844893</c:v>
                </c:pt>
                <c:pt idx="5">
                  <c:v>-1.8256011894206967</c:v>
                </c:pt>
                <c:pt idx="6">
                  <c:v>-2.1536076499565251</c:v>
                </c:pt>
              </c:numCache>
            </c:numRef>
          </c:val>
        </c:ser>
        <c:ser>
          <c:idx val="5"/>
          <c:order val="5"/>
          <c:tx>
            <c:strRef>
              <c:f>'p20-30 CP1'!$Q$189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CP1'!$Q$190:$Q$197</c:f>
              <c:numCache>
                <c:formatCode>0.00</c:formatCode>
                <c:ptCount val="7"/>
                <c:pt idx="0">
                  <c:v>-1.1000000000000014</c:v>
                </c:pt>
                <c:pt idx="1">
                  <c:v>-0.29999999999999893</c:v>
                </c:pt>
                <c:pt idx="2">
                  <c:v>-0.20000000000000107</c:v>
                </c:pt>
                <c:pt idx="3">
                  <c:v>-2.2999999999999989</c:v>
                </c:pt>
                <c:pt idx="4">
                  <c:v>-0.80000000000000071</c:v>
                </c:pt>
                <c:pt idx="5">
                  <c:v>-1.5999999999999996</c:v>
                </c:pt>
                <c:pt idx="6">
                  <c:v>-0.90000000000000036</c:v>
                </c:pt>
              </c:numCache>
            </c:numRef>
          </c:val>
        </c:ser>
        <c:ser>
          <c:idx val="6"/>
          <c:order val="6"/>
          <c:tx>
            <c:strRef>
              <c:f>'p20-30 CP1'!$R$189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CP1'!$R$190:$R$197</c:f>
              <c:numCache>
                <c:formatCode>0.00</c:formatCode>
                <c:ptCount val="7"/>
                <c:pt idx="0">
                  <c:v>-0.58038090457865188</c:v>
                </c:pt>
                <c:pt idx="1">
                  <c:v>-3.1766666666666676</c:v>
                </c:pt>
                <c:pt idx="2">
                  <c:v>-1.4116341829085464</c:v>
                </c:pt>
                <c:pt idx="3">
                  <c:v>-1.8446962273395382</c:v>
                </c:pt>
                <c:pt idx="4">
                  <c:v>-0.90769230769230802</c:v>
                </c:pt>
                <c:pt idx="5">
                  <c:v>-2.0316175019731588</c:v>
                </c:pt>
                <c:pt idx="6">
                  <c:v>-0.83231354856900452</c:v>
                </c:pt>
              </c:numCache>
            </c:numRef>
          </c:val>
        </c:ser>
        <c:ser>
          <c:idx val="7"/>
          <c:order val="7"/>
          <c:tx>
            <c:strRef>
              <c:f>'p20-30 CP1'!$S$189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CP1'!$S$190:$S$197</c:f>
              <c:numCache>
                <c:formatCode>General</c:formatCode>
                <c:ptCount val="7"/>
                <c:pt idx="0" formatCode="0.00">
                  <c:v>-1.0288619732318587</c:v>
                </c:pt>
                <c:pt idx="2" formatCode="0.00">
                  <c:v>-0.43948717948717686</c:v>
                </c:pt>
                <c:pt idx="3" formatCode="0.00">
                  <c:v>-0.6879268879268885</c:v>
                </c:pt>
                <c:pt idx="4" formatCode="0.00">
                  <c:v>-2.4187500000000011</c:v>
                </c:pt>
                <c:pt idx="5" formatCode="0.00">
                  <c:v>-1.7314422050444378</c:v>
                </c:pt>
                <c:pt idx="6" formatCode="0.00">
                  <c:v>-0.91639558524543396</c:v>
                </c:pt>
              </c:numCache>
            </c:numRef>
          </c:val>
        </c:ser>
        <c:ser>
          <c:idx val="8"/>
          <c:order val="8"/>
          <c:tx>
            <c:strRef>
              <c:f>'p20-30 CP1'!$T$189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'p20-30 CP1'!$K$190:$K$197</c:f>
              <c:strCache>
                <c:ptCount val="7"/>
                <c:pt idx="0">
                  <c:v>COURSE DE DEMI-FOND</c:v>
                </c:pt>
                <c:pt idx="1">
                  <c:v>COURSE DE HAIES</c:v>
                </c:pt>
                <c:pt idx="2">
                  <c:v>DISQUE</c:v>
                </c:pt>
                <c:pt idx="3">
                  <c:v>LANCER DU JAVELOT</c:v>
                </c:pt>
                <c:pt idx="4">
                  <c:v>NATATION VITESSE</c:v>
                </c:pt>
                <c:pt idx="5">
                  <c:v>PENTABOND</c:v>
                </c:pt>
                <c:pt idx="6">
                  <c:v>RELAIS VITESSE</c:v>
                </c:pt>
              </c:strCache>
            </c:strRef>
          </c:cat>
          <c:val>
            <c:numRef>
              <c:f>'p20-30 CP1'!$T$190:$T$197</c:f>
              <c:numCache>
                <c:formatCode>0.00</c:formatCode>
                <c:ptCount val="7"/>
                <c:pt idx="0">
                  <c:v>-1.0320002288590846</c:v>
                </c:pt>
                <c:pt idx="1">
                  <c:v>1.1692307692307686</c:v>
                </c:pt>
                <c:pt idx="2">
                  <c:v>-0.65045454545454362</c:v>
                </c:pt>
                <c:pt idx="3">
                  <c:v>-1.125907029478455</c:v>
                </c:pt>
                <c:pt idx="4">
                  <c:v>-0.17705263157894713</c:v>
                </c:pt>
                <c:pt idx="5">
                  <c:v>-1.4979356715644343</c:v>
                </c:pt>
                <c:pt idx="6">
                  <c:v>0.7287148291837422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7804088"/>
        <c:axId val="457809184"/>
      </c:barChart>
      <c:catAx>
        <c:axId val="457804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7809184"/>
        <c:crosses val="autoZero"/>
        <c:auto val="1"/>
        <c:lblAlgn val="ctr"/>
        <c:lblOffset val="100"/>
        <c:noMultiLvlLbl val="0"/>
      </c:catAx>
      <c:valAx>
        <c:axId val="45780918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7804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dynamique25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CP1'!$B$5:$B$6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CP1'!$A$7:$A$15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CP1'!$B$7:$B$15</c:f>
              <c:numCache>
                <c:formatCode>General</c:formatCode>
                <c:ptCount val="9"/>
                <c:pt idx="0">
                  <c:v>356</c:v>
                </c:pt>
                <c:pt idx="1">
                  <c:v>339</c:v>
                </c:pt>
                <c:pt idx="2">
                  <c:v>317</c:v>
                </c:pt>
                <c:pt idx="3">
                  <c:v>243</c:v>
                </c:pt>
                <c:pt idx="4">
                  <c:v>408</c:v>
                </c:pt>
                <c:pt idx="5">
                  <c:v>602</c:v>
                </c:pt>
                <c:pt idx="6">
                  <c:v>433</c:v>
                </c:pt>
                <c:pt idx="7">
                  <c:v>605</c:v>
                </c:pt>
                <c:pt idx="8">
                  <c:v>558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CP1'!$C$5:$C$6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CP1'!$A$7:$A$15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CP1'!$C$7:$C$15</c:f>
              <c:numCache>
                <c:formatCode>General</c:formatCode>
                <c:ptCount val="9"/>
                <c:pt idx="0">
                  <c:v>6</c:v>
                </c:pt>
                <c:pt idx="1">
                  <c:v>5</c:v>
                </c:pt>
                <c:pt idx="4">
                  <c:v>14</c:v>
                </c:pt>
                <c:pt idx="5">
                  <c:v>17</c:v>
                </c:pt>
                <c:pt idx="6">
                  <c:v>2</c:v>
                </c:pt>
                <c:pt idx="8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CP1'!$D$5:$D$6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CP1'!$A$7:$A$15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CP1'!$D$7:$D$15</c:f>
              <c:numCache>
                <c:formatCode>General</c:formatCode>
                <c:ptCount val="9"/>
                <c:pt idx="0">
                  <c:v>65</c:v>
                </c:pt>
                <c:pt idx="1">
                  <c:v>42</c:v>
                </c:pt>
                <c:pt idx="2">
                  <c:v>72</c:v>
                </c:pt>
                <c:pt idx="3">
                  <c:v>80</c:v>
                </c:pt>
                <c:pt idx="4">
                  <c:v>89</c:v>
                </c:pt>
                <c:pt idx="5">
                  <c:v>184</c:v>
                </c:pt>
                <c:pt idx="6">
                  <c:v>42</c:v>
                </c:pt>
                <c:pt idx="7">
                  <c:v>90</c:v>
                </c:pt>
                <c:pt idx="8">
                  <c:v>144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53616"/>
        <c:axId val="458850088"/>
      </c:lineChart>
      <c:catAx>
        <c:axId val="458853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850088"/>
        <c:crosses val="autoZero"/>
        <c:auto val="1"/>
        <c:lblAlgn val="ctr"/>
        <c:lblOffset val="100"/>
        <c:noMultiLvlLbl val="0"/>
      </c:catAx>
      <c:valAx>
        <c:axId val="458850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8853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dynamique26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CP1'!$L$4:$L$5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CP1'!$L$6:$L$14</c:f>
              <c:numCache>
                <c:formatCode>0.00</c:formatCode>
                <c:ptCount val="9"/>
                <c:pt idx="0">
                  <c:v>10.61</c:v>
                </c:pt>
                <c:pt idx="1">
                  <c:v>11.09</c:v>
                </c:pt>
                <c:pt idx="2">
                  <c:v>10.774603174603175</c:v>
                </c:pt>
                <c:pt idx="3">
                  <c:v>11.468669527896996</c:v>
                </c:pt>
                <c:pt idx="4">
                  <c:v>11.245340050377829</c:v>
                </c:pt>
                <c:pt idx="5">
                  <c:v>11.2</c:v>
                </c:pt>
                <c:pt idx="6">
                  <c:v>11.741247002398087</c:v>
                </c:pt>
                <c:pt idx="7">
                  <c:v>10.929642248722311</c:v>
                </c:pt>
                <c:pt idx="8">
                  <c:v>11.072222222222216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CP1'!$M$4:$M$5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CP1'!$M$6:$M$14</c:f>
              <c:numCache>
                <c:formatCode>0.00</c:formatCode>
                <c:ptCount val="9"/>
                <c:pt idx="0">
                  <c:v>10.47</c:v>
                </c:pt>
                <c:pt idx="1">
                  <c:v>9.26</c:v>
                </c:pt>
                <c:pt idx="4">
                  <c:v>9.4357142857142851</c:v>
                </c:pt>
                <c:pt idx="5">
                  <c:v>12.4</c:v>
                </c:pt>
                <c:pt idx="6">
                  <c:v>10.35</c:v>
                </c:pt>
                <c:pt idx="8">
                  <c:v>12.7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CP1'!$N$4:$N$5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CP1'!$K$6:$K$14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CP1'!$N$6:$N$14</c:f>
              <c:numCache>
                <c:formatCode>0.00</c:formatCode>
                <c:ptCount val="9"/>
                <c:pt idx="0">
                  <c:v>10.72</c:v>
                </c:pt>
                <c:pt idx="1">
                  <c:v>12.36</c:v>
                </c:pt>
                <c:pt idx="2">
                  <c:v>11.309722222222222</c:v>
                </c:pt>
                <c:pt idx="3">
                  <c:v>12.01139240506329</c:v>
                </c:pt>
                <c:pt idx="4">
                  <c:v>10.306896551724137</c:v>
                </c:pt>
                <c:pt idx="5">
                  <c:v>11.5</c:v>
                </c:pt>
                <c:pt idx="6">
                  <c:v>11.712195121951218</c:v>
                </c:pt>
                <c:pt idx="7">
                  <c:v>11.513636363636364</c:v>
                </c:pt>
                <c:pt idx="8">
                  <c:v>13.623741007194241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54008"/>
        <c:axId val="458850480"/>
      </c:lineChart>
      <c:catAx>
        <c:axId val="458854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850480"/>
        <c:crosses val="autoZero"/>
        <c:auto val="1"/>
        <c:lblAlgn val="ctr"/>
        <c:lblOffset val="100"/>
        <c:noMultiLvlLbl val="0"/>
      </c:catAx>
      <c:valAx>
        <c:axId val="4588504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88540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Bac GT Différentiel G/F</a:t>
            </a:r>
          </a:p>
        </c:rich>
      </c:tx>
      <c:layout>
        <c:manualLayout>
          <c:xMode val="edge"/>
          <c:yMode val="edge"/>
          <c:x val="0.36009765760412027"/>
          <c:y val="0.9207022567155186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poly"/>
            <c:order val="2"/>
            <c:dispRSqr val="0"/>
            <c:dispEq val="0"/>
          </c:trendline>
          <c:cat>
            <c:numRef>
              <c:f>GENERALITES!$A$53:$A$65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GENERALITES!$B$53:$B$65</c:f>
              <c:numCache>
                <c:formatCode>General</c:formatCode>
                <c:ptCount val="13"/>
                <c:pt idx="0">
                  <c:v>-1.4</c:v>
                </c:pt>
                <c:pt idx="1">
                  <c:v>-1.28</c:v>
                </c:pt>
                <c:pt idx="2">
                  <c:v>-1.34</c:v>
                </c:pt>
                <c:pt idx="3">
                  <c:v>-1.43</c:v>
                </c:pt>
                <c:pt idx="4">
                  <c:v>-1.3</c:v>
                </c:pt>
                <c:pt idx="5">
                  <c:v>-1.32</c:v>
                </c:pt>
                <c:pt idx="6">
                  <c:v>-1.22</c:v>
                </c:pt>
                <c:pt idx="7" formatCode="0.00">
                  <c:v>-1.2944023822267035</c:v>
                </c:pt>
                <c:pt idx="8">
                  <c:v>-1.21</c:v>
                </c:pt>
                <c:pt idx="9">
                  <c:v>-1.1000000000000001</c:v>
                </c:pt>
                <c:pt idx="10" formatCode="0.00">
                  <c:v>-0.77993773649128606</c:v>
                </c:pt>
                <c:pt idx="11" formatCode="0.00">
                  <c:v>-0.75</c:v>
                </c:pt>
                <c:pt idx="12" formatCode="0.00">
                  <c:v>-0.6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61624"/>
        <c:axId val="457666720"/>
      </c:lineChart>
      <c:catAx>
        <c:axId val="4576616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66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666720"/>
        <c:scaling>
          <c:orientation val="minMax"/>
          <c:max val="-0.4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61624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CP1'!$B$34:$B$35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CP1'!$A$36:$A$44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CP1'!$B$36:$B$44</c:f>
              <c:numCache>
                <c:formatCode>General</c:formatCode>
                <c:ptCount val="9"/>
                <c:pt idx="0">
                  <c:v>613</c:v>
                </c:pt>
                <c:pt idx="1">
                  <c:v>467</c:v>
                </c:pt>
                <c:pt idx="2">
                  <c:v>487</c:v>
                </c:pt>
                <c:pt idx="3">
                  <c:v>396</c:v>
                </c:pt>
                <c:pt idx="4">
                  <c:v>1077</c:v>
                </c:pt>
                <c:pt idx="5">
                  <c:v>1015</c:v>
                </c:pt>
                <c:pt idx="6">
                  <c:v>872</c:v>
                </c:pt>
                <c:pt idx="7">
                  <c:v>840</c:v>
                </c:pt>
                <c:pt idx="8">
                  <c:v>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CP1'!$C$34:$C$35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CP1'!$A$36:$A$44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CP1'!$C$36:$C$44</c:f>
              <c:numCache>
                <c:formatCode>General</c:formatCode>
                <c:ptCount val="9"/>
                <c:pt idx="0">
                  <c:v>40</c:v>
                </c:pt>
                <c:pt idx="1">
                  <c:v>39</c:v>
                </c:pt>
                <c:pt idx="2">
                  <c:v>73</c:v>
                </c:pt>
                <c:pt idx="3">
                  <c:v>57</c:v>
                </c:pt>
                <c:pt idx="4">
                  <c:v>27</c:v>
                </c:pt>
                <c:pt idx="5">
                  <c:v>83</c:v>
                </c:pt>
                <c:pt idx="6">
                  <c:v>30</c:v>
                </c:pt>
                <c:pt idx="7">
                  <c:v>13</c:v>
                </c:pt>
                <c:pt idx="8">
                  <c:v>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CP1'!$D$34:$D$35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CP1'!$A$36:$A$44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CP1'!$D$36:$D$44</c:f>
              <c:numCache>
                <c:formatCode>General</c:formatCode>
                <c:ptCount val="9"/>
                <c:pt idx="0">
                  <c:v>82</c:v>
                </c:pt>
                <c:pt idx="1">
                  <c:v>100</c:v>
                </c:pt>
                <c:pt idx="2">
                  <c:v>126</c:v>
                </c:pt>
                <c:pt idx="3">
                  <c:v>43</c:v>
                </c:pt>
                <c:pt idx="4">
                  <c:v>119</c:v>
                </c:pt>
                <c:pt idx="5">
                  <c:v>385</c:v>
                </c:pt>
                <c:pt idx="6">
                  <c:v>179</c:v>
                </c:pt>
                <c:pt idx="7">
                  <c:v>316</c:v>
                </c:pt>
                <c:pt idx="8">
                  <c:v>390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49304"/>
        <c:axId val="458850872"/>
      </c:lineChart>
      <c:catAx>
        <c:axId val="458849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850872"/>
        <c:crosses val="autoZero"/>
        <c:auto val="1"/>
        <c:lblAlgn val="ctr"/>
        <c:lblOffset val="100"/>
        <c:noMultiLvlLbl val="0"/>
      </c:catAx>
      <c:valAx>
        <c:axId val="458850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88493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dynamique2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CP1'!$L$34:$L$35</c:f>
              <c:strCache>
                <c:ptCount val="1"/>
                <c:pt idx="0">
                  <c:v>COURSE DE DEMI-FOND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CP1'!$L$36:$L$44</c:f>
              <c:numCache>
                <c:formatCode>0.00</c:formatCode>
                <c:ptCount val="9"/>
                <c:pt idx="0">
                  <c:v>12.15</c:v>
                </c:pt>
                <c:pt idx="1">
                  <c:v>12.57</c:v>
                </c:pt>
                <c:pt idx="2">
                  <c:v>12.429958677685955</c:v>
                </c:pt>
                <c:pt idx="3">
                  <c:v>12.684143222506398</c:v>
                </c:pt>
                <c:pt idx="4">
                  <c:v>11.934786729857812</c:v>
                </c:pt>
                <c:pt idx="5">
                  <c:v>12.3</c:v>
                </c:pt>
                <c:pt idx="6">
                  <c:v>12.321627906976738</c:v>
                </c:pt>
                <c:pt idx="7">
                  <c:v>11.95850422195417</c:v>
                </c:pt>
                <c:pt idx="8">
                  <c:v>12.1042224510813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CP1'!$M$34:$M$35</c:f>
              <c:strCache>
                <c:ptCount val="1"/>
                <c:pt idx="0">
                  <c:v>COURSE DE HAIES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CP1'!$M$36:$M$44</c:f>
              <c:numCache>
                <c:formatCode>0.00</c:formatCode>
                <c:ptCount val="9"/>
                <c:pt idx="0">
                  <c:v>12.26</c:v>
                </c:pt>
                <c:pt idx="1">
                  <c:v>12.84</c:v>
                </c:pt>
                <c:pt idx="2">
                  <c:v>12.849295774647889</c:v>
                </c:pt>
                <c:pt idx="3">
                  <c:v>11.896491228070175</c:v>
                </c:pt>
                <c:pt idx="4">
                  <c:v>13.188888888888888</c:v>
                </c:pt>
                <c:pt idx="5">
                  <c:v>12.7</c:v>
                </c:pt>
                <c:pt idx="6">
                  <c:v>13.526666666666667</c:v>
                </c:pt>
                <c:pt idx="7">
                  <c:v>14.907692307692308</c:v>
                </c:pt>
                <c:pt idx="8">
                  <c:v>11.530769230769231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'p20-30 CP1'!$N$34:$N$35</c:f>
              <c:strCache>
                <c:ptCount val="1"/>
                <c:pt idx="0">
                  <c:v>RELAIS VITESSE</c:v>
                </c:pt>
              </c:strCache>
            </c:strRef>
          </c:tx>
          <c:cat>
            <c:strRef>
              <c:f>'p20-30 CP1'!$K$36:$K$44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CP1'!$N$36:$N$44</c:f>
              <c:numCache>
                <c:formatCode>0.00</c:formatCode>
                <c:ptCount val="9"/>
                <c:pt idx="0">
                  <c:v>11.73</c:v>
                </c:pt>
                <c:pt idx="1">
                  <c:v>11.19</c:v>
                </c:pt>
                <c:pt idx="2">
                  <c:v>11.962698412698414</c:v>
                </c:pt>
                <c:pt idx="3">
                  <c:v>12.329268292682928</c:v>
                </c:pt>
                <c:pt idx="4">
                  <c:v>12.460504201680662</c:v>
                </c:pt>
                <c:pt idx="5">
                  <c:v>12.4</c:v>
                </c:pt>
                <c:pt idx="6">
                  <c:v>12.544508670520223</c:v>
                </c:pt>
                <c:pt idx="7">
                  <c:v>12.430031948881798</c:v>
                </c:pt>
                <c:pt idx="8">
                  <c:v>12.895026178010498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48128"/>
        <c:axId val="458846952"/>
      </c:lineChart>
      <c:catAx>
        <c:axId val="4588481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846952"/>
        <c:crosses val="autoZero"/>
        <c:auto val="1"/>
        <c:lblAlgn val="ctr"/>
        <c:lblOffset val="100"/>
        <c:noMultiLvlLbl val="0"/>
      </c:catAx>
      <c:valAx>
        <c:axId val="45884695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8848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dynamique15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CP1'!$B$163:$B$164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CP1'!$A$165:$A$173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CP1'!$B$165:$B$173</c:f>
              <c:numCache>
                <c:formatCode>General</c:formatCode>
                <c:ptCount val="9"/>
                <c:pt idx="0">
                  <c:v>43</c:v>
                </c:pt>
                <c:pt idx="1">
                  <c:v>31</c:v>
                </c:pt>
                <c:pt idx="2">
                  <c:v>59</c:v>
                </c:pt>
                <c:pt idx="3">
                  <c:v>97</c:v>
                </c:pt>
                <c:pt idx="4">
                  <c:v>91</c:v>
                </c:pt>
                <c:pt idx="5">
                  <c:v>99</c:v>
                </c:pt>
                <c:pt idx="6">
                  <c:v>93</c:v>
                </c:pt>
                <c:pt idx="7">
                  <c:v>92</c:v>
                </c:pt>
                <c:pt idx="8">
                  <c:v>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CP1'!$C$163:$C$164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CP1'!$A$165:$A$173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CP1'!$C$165:$C$173</c:f>
              <c:numCache>
                <c:formatCode>General</c:formatCode>
                <c:ptCount val="9"/>
                <c:pt idx="0">
                  <c:v>34</c:v>
                </c:pt>
                <c:pt idx="1">
                  <c:v>18</c:v>
                </c:pt>
                <c:pt idx="2">
                  <c:v>10</c:v>
                </c:pt>
                <c:pt idx="3">
                  <c:v>57</c:v>
                </c:pt>
                <c:pt idx="4">
                  <c:v>125</c:v>
                </c:pt>
                <c:pt idx="5">
                  <c:v>93</c:v>
                </c:pt>
                <c:pt idx="6">
                  <c:v>159</c:v>
                </c:pt>
                <c:pt idx="7">
                  <c:v>139</c:v>
                </c:pt>
                <c:pt idx="8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8848520"/>
        <c:axId val="458852440"/>
      </c:lineChart>
      <c:catAx>
        <c:axId val="458848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8852440"/>
        <c:crosses val="autoZero"/>
        <c:auto val="1"/>
        <c:lblAlgn val="ctr"/>
        <c:lblOffset val="100"/>
        <c:noMultiLvlLbl val="0"/>
      </c:catAx>
      <c:valAx>
        <c:axId val="4588524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8848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dynamique16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CP1'!$L$163:$L$164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CP1'!$K$165:$K$173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CP1'!$L$165:$L$173</c:f>
              <c:numCache>
                <c:formatCode>0.00</c:formatCode>
                <c:ptCount val="9"/>
                <c:pt idx="0">
                  <c:v>11.35</c:v>
                </c:pt>
                <c:pt idx="1">
                  <c:v>11.85</c:v>
                </c:pt>
                <c:pt idx="2">
                  <c:v>11.803389830508472</c:v>
                </c:pt>
                <c:pt idx="3">
                  <c:v>12.111340206185567</c:v>
                </c:pt>
                <c:pt idx="4">
                  <c:v>11.664444444444447</c:v>
                </c:pt>
                <c:pt idx="5">
                  <c:v>12.7</c:v>
                </c:pt>
                <c:pt idx="6">
                  <c:v>11.130434782608694</c:v>
                </c:pt>
                <c:pt idx="7">
                  <c:v>12.166666666666666</c:v>
                </c:pt>
                <c:pt idx="8">
                  <c:v>12.134545454545455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CP1'!$M$163:$M$164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CP1'!$K$165:$K$173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CP1'!$M$165:$M$173</c:f>
              <c:numCache>
                <c:formatCode>0.00</c:formatCode>
                <c:ptCount val="9"/>
                <c:pt idx="0">
                  <c:v>11.29</c:v>
                </c:pt>
                <c:pt idx="1">
                  <c:v>10.89</c:v>
                </c:pt>
                <c:pt idx="2">
                  <c:v>10.4</c:v>
                </c:pt>
                <c:pt idx="3">
                  <c:v>10.391228070175442</c:v>
                </c:pt>
                <c:pt idx="4">
                  <c:v>11.400799999999997</c:v>
                </c:pt>
                <c:pt idx="5">
                  <c:v>10.3</c:v>
                </c:pt>
                <c:pt idx="6">
                  <c:v>10.632692307692308</c:v>
                </c:pt>
                <c:pt idx="7">
                  <c:v>12.059259259259258</c:v>
                </c:pt>
                <c:pt idx="8">
                  <c:v>11.513888888888889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11816"/>
        <c:axId val="459514168"/>
      </c:lineChart>
      <c:catAx>
        <c:axId val="459511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514168"/>
        <c:crosses val="autoZero"/>
        <c:auto val="1"/>
        <c:lblAlgn val="ctr"/>
        <c:lblOffset val="100"/>
        <c:noMultiLvlLbl val="0"/>
      </c:catAx>
      <c:valAx>
        <c:axId val="459514168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5118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dynamique6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CP1'!$B$78:$B$79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CP1'!$A$80:$A$88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CP1'!$B$80:$B$88</c:f>
              <c:numCache>
                <c:formatCode>General</c:formatCode>
                <c:ptCount val="9"/>
                <c:pt idx="0">
                  <c:v>64</c:v>
                </c:pt>
                <c:pt idx="1">
                  <c:v>22</c:v>
                </c:pt>
                <c:pt idx="2">
                  <c:v>51</c:v>
                </c:pt>
                <c:pt idx="3">
                  <c:v>43</c:v>
                </c:pt>
                <c:pt idx="4">
                  <c:v>93</c:v>
                </c:pt>
                <c:pt idx="5">
                  <c:v>168</c:v>
                </c:pt>
                <c:pt idx="6">
                  <c:v>146</c:v>
                </c:pt>
                <c:pt idx="7">
                  <c:v>131</c:v>
                </c:pt>
                <c:pt idx="8">
                  <c:v>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CP1'!$C$78:$C$79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CP1'!$A$80:$A$88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CP1'!$C$80:$C$88</c:f>
              <c:numCache>
                <c:formatCode>General</c:formatCode>
                <c:ptCount val="9"/>
                <c:pt idx="0">
                  <c:v>123</c:v>
                </c:pt>
                <c:pt idx="1">
                  <c:v>63</c:v>
                </c:pt>
                <c:pt idx="2">
                  <c:v>68</c:v>
                </c:pt>
                <c:pt idx="3">
                  <c:v>127</c:v>
                </c:pt>
                <c:pt idx="4">
                  <c:v>243</c:v>
                </c:pt>
                <c:pt idx="5">
                  <c:v>276</c:v>
                </c:pt>
                <c:pt idx="6">
                  <c:v>317</c:v>
                </c:pt>
                <c:pt idx="7">
                  <c:v>238</c:v>
                </c:pt>
                <c:pt idx="8">
                  <c:v>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14560"/>
        <c:axId val="459514952"/>
      </c:lineChart>
      <c:catAx>
        <c:axId val="459514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514952"/>
        <c:crosses val="autoZero"/>
        <c:auto val="1"/>
        <c:lblAlgn val="ctr"/>
        <c:lblOffset val="100"/>
        <c:noMultiLvlLbl val="0"/>
      </c:catAx>
      <c:valAx>
        <c:axId val="459514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514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dynamique7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CP1'!$L$78:$L$79</c:f>
              <c:strCache>
                <c:ptCount val="1"/>
                <c:pt idx="0">
                  <c:v>DISQUE</c:v>
                </c:pt>
              </c:strCache>
            </c:strRef>
          </c:tx>
          <c:cat>
            <c:strRef>
              <c:f>'p20-30 CP1'!$K$80:$K$88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CP1'!$L$80:$L$88</c:f>
              <c:numCache>
                <c:formatCode>0.00</c:formatCode>
                <c:ptCount val="9"/>
                <c:pt idx="0">
                  <c:v>11.87</c:v>
                </c:pt>
                <c:pt idx="1">
                  <c:v>14.55</c:v>
                </c:pt>
                <c:pt idx="2">
                  <c:v>12.756862745098038</c:v>
                </c:pt>
                <c:pt idx="3">
                  <c:v>13.442857142857141</c:v>
                </c:pt>
                <c:pt idx="4">
                  <c:v>13.68804347826087</c:v>
                </c:pt>
                <c:pt idx="5">
                  <c:v>12.9</c:v>
                </c:pt>
                <c:pt idx="6">
                  <c:v>12.54206896551724</c:v>
                </c:pt>
                <c:pt idx="7">
                  <c:v>12.606153846153843</c:v>
                </c:pt>
                <c:pt idx="8">
                  <c:v>12.784999999999998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'p20-30 CP1'!$M$78:$M$79</c:f>
              <c:strCache>
                <c:ptCount val="1"/>
                <c:pt idx="0">
                  <c:v>LANCER DU JAVELOT</c:v>
                </c:pt>
              </c:strCache>
            </c:strRef>
          </c:tx>
          <c:cat>
            <c:strRef>
              <c:f>'p20-30 CP1'!$K$80:$K$88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CP1'!$M$80:$M$88</c:f>
              <c:numCache>
                <c:formatCode>0.00</c:formatCode>
                <c:ptCount val="9"/>
                <c:pt idx="0">
                  <c:v>12.56</c:v>
                </c:pt>
                <c:pt idx="1">
                  <c:v>13.03</c:v>
                </c:pt>
                <c:pt idx="2">
                  <c:v>13.017647058823528</c:v>
                </c:pt>
                <c:pt idx="3">
                  <c:v>12.69126984126984</c:v>
                </c:pt>
                <c:pt idx="4">
                  <c:v>13.016460905349795</c:v>
                </c:pt>
                <c:pt idx="5">
                  <c:v>12.6</c:v>
                </c:pt>
                <c:pt idx="6">
                  <c:v>12.477388535031846</c:v>
                </c:pt>
                <c:pt idx="7">
                  <c:v>12.747186147186147</c:v>
                </c:pt>
                <c:pt idx="8">
                  <c:v>12.639795918367344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12992"/>
        <c:axId val="459513384"/>
      </c:lineChart>
      <c:catAx>
        <c:axId val="459512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513384"/>
        <c:crosses val="autoZero"/>
        <c:auto val="1"/>
        <c:lblAlgn val="ctr"/>
        <c:lblOffset val="100"/>
        <c:noMultiLvlLbl val="0"/>
      </c:catAx>
      <c:valAx>
        <c:axId val="45951338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5129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dynamique3</c:name>
    <c:fmtId val="5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CP1'!$B$57:$B$58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CP1'!$A$59:$A$67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CP1'!$B$59:$B$67</c:f>
              <c:numCache>
                <c:formatCode>General</c:formatCode>
                <c:ptCount val="9"/>
                <c:pt idx="0">
                  <c:v>55</c:v>
                </c:pt>
                <c:pt idx="1">
                  <c:v>84</c:v>
                </c:pt>
                <c:pt idx="2">
                  <c:v>82</c:v>
                </c:pt>
                <c:pt idx="3">
                  <c:v>107</c:v>
                </c:pt>
                <c:pt idx="4">
                  <c:v>170</c:v>
                </c:pt>
                <c:pt idx="5">
                  <c:v>293</c:v>
                </c:pt>
                <c:pt idx="6">
                  <c:v>371</c:v>
                </c:pt>
                <c:pt idx="7">
                  <c:v>417</c:v>
                </c:pt>
                <c:pt idx="8">
                  <c:v>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16520"/>
        <c:axId val="459515344"/>
      </c:lineChart>
      <c:catAx>
        <c:axId val="459516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515344"/>
        <c:crosses val="autoZero"/>
        <c:auto val="1"/>
        <c:lblAlgn val="ctr"/>
        <c:lblOffset val="100"/>
        <c:noMultiLvlLbl val="0"/>
      </c:catAx>
      <c:valAx>
        <c:axId val="459515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5165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dynamique4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CP1'!$L$57:$L$58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CP1'!$K$59:$K$67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CP1'!$L$59:$L$67</c:f>
              <c:numCache>
                <c:formatCode>0.00</c:formatCode>
                <c:ptCount val="9"/>
                <c:pt idx="0">
                  <c:v>10.65</c:v>
                </c:pt>
                <c:pt idx="1">
                  <c:v>12.01</c:v>
                </c:pt>
                <c:pt idx="2">
                  <c:v>11.930864197530862</c:v>
                </c:pt>
                <c:pt idx="3">
                  <c:v>11.093333333333337</c:v>
                </c:pt>
                <c:pt idx="4">
                  <c:v>11.037724550898206</c:v>
                </c:pt>
                <c:pt idx="5">
                  <c:v>10.8</c:v>
                </c:pt>
                <c:pt idx="6">
                  <c:v>10.614364640883979</c:v>
                </c:pt>
                <c:pt idx="7">
                  <c:v>11.023237597911232</c:v>
                </c:pt>
                <c:pt idx="8">
                  <c:v>11.163184079601985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516912"/>
        <c:axId val="459517696"/>
      </c:lineChart>
      <c:catAx>
        <c:axId val="45951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517696"/>
        <c:crosses val="autoZero"/>
        <c:auto val="1"/>
        <c:lblAlgn val="ctr"/>
        <c:lblOffset val="100"/>
        <c:noMultiLvlLbl val="0"/>
      </c:catAx>
      <c:valAx>
        <c:axId val="45951769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516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dynamique8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CP1'!$B$100:$B$101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CP1'!$A$102:$A$110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CP1'!$B$102:$B$110</c:f>
              <c:numCache>
                <c:formatCode>General</c:formatCode>
                <c:ptCount val="9"/>
                <c:pt idx="0">
                  <c:v>102</c:v>
                </c:pt>
                <c:pt idx="1">
                  <c:v>180</c:v>
                </c:pt>
                <c:pt idx="2">
                  <c:v>217</c:v>
                </c:pt>
                <c:pt idx="3">
                  <c:v>325</c:v>
                </c:pt>
                <c:pt idx="4">
                  <c:v>441</c:v>
                </c:pt>
                <c:pt idx="5">
                  <c:v>698</c:v>
                </c:pt>
                <c:pt idx="6">
                  <c:v>677</c:v>
                </c:pt>
                <c:pt idx="7">
                  <c:v>618</c:v>
                </c:pt>
                <c:pt idx="8">
                  <c:v>654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33776"/>
        <c:axId val="459134952"/>
      </c:lineChart>
      <c:catAx>
        <c:axId val="459133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134952"/>
        <c:crosses val="autoZero"/>
        <c:auto val="1"/>
        <c:lblAlgn val="ctr"/>
        <c:lblOffset val="100"/>
        <c:noMultiLvlLbl val="0"/>
      </c:catAx>
      <c:valAx>
        <c:axId val="459134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133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dynamique9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CP1'!$L$100:$L$101</c:f>
              <c:strCache>
                <c:ptCount val="1"/>
                <c:pt idx="0">
                  <c:v>SAUT EN PENTABOND</c:v>
                </c:pt>
              </c:strCache>
            </c:strRef>
          </c:tx>
          <c:cat>
            <c:strRef>
              <c:f>'p20-30 CP1'!$K$102:$K$110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CP1'!$L$102:$L$110</c:f>
              <c:numCache>
                <c:formatCode>0.00</c:formatCode>
                <c:ptCount val="9"/>
                <c:pt idx="0">
                  <c:v>11.73</c:v>
                </c:pt>
                <c:pt idx="1">
                  <c:v>13.42</c:v>
                </c:pt>
                <c:pt idx="2">
                  <c:v>13.346226415094344</c:v>
                </c:pt>
                <c:pt idx="3">
                  <c:v>13.338317757009348</c:v>
                </c:pt>
                <c:pt idx="4">
                  <c:v>12.863325740318903</c:v>
                </c:pt>
                <c:pt idx="5">
                  <c:v>12.4</c:v>
                </c:pt>
                <c:pt idx="6">
                  <c:v>12.645982142857138</c:v>
                </c:pt>
                <c:pt idx="7">
                  <c:v>12.754679802955669</c:v>
                </c:pt>
                <c:pt idx="8">
                  <c:v>12.661119751166419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40440"/>
        <c:axId val="459134560"/>
      </c:lineChart>
      <c:catAx>
        <c:axId val="459140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134560"/>
        <c:crosses val="autoZero"/>
        <c:auto val="1"/>
        <c:lblAlgn val="ctr"/>
        <c:lblOffset val="100"/>
        <c:noMultiLvlLbl val="0"/>
      </c:catAx>
      <c:valAx>
        <c:axId val="45913456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140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Bac Pro Différentiel G/F</a:t>
            </a:r>
          </a:p>
        </c:rich>
      </c:tx>
      <c:layout>
        <c:manualLayout>
          <c:xMode val="edge"/>
          <c:yMode val="edge"/>
          <c:x val="0.36009765760412027"/>
          <c:y val="0.9207023346425371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numRef>
              <c:f>GENERALITES!$D$57:$D$65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GENERALITES!$E$57:$E$65</c:f>
              <c:numCache>
                <c:formatCode>General</c:formatCode>
                <c:ptCount val="9"/>
                <c:pt idx="0">
                  <c:v>-1.25</c:v>
                </c:pt>
                <c:pt idx="1">
                  <c:v>-1.28</c:v>
                </c:pt>
                <c:pt idx="2">
                  <c:v>-1.1100000000000001</c:v>
                </c:pt>
                <c:pt idx="3" formatCode="0.00">
                  <c:v>-1.2944023822267035</c:v>
                </c:pt>
                <c:pt idx="4">
                  <c:v>-1.1599999999999999</c:v>
                </c:pt>
                <c:pt idx="5">
                  <c:v>-0.86</c:v>
                </c:pt>
                <c:pt idx="6" formatCode="0.00">
                  <c:v>-1.0172530268130764</c:v>
                </c:pt>
                <c:pt idx="7">
                  <c:v>-0.67</c:v>
                </c:pt>
                <c:pt idx="8">
                  <c:v>-0.64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59272"/>
        <c:axId val="457659664"/>
      </c:lineChart>
      <c:catAx>
        <c:axId val="4576592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59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659664"/>
        <c:scaling>
          <c:orientation val="minMax"/>
          <c:max val="-0.40000000000000102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59272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dynamique13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CP1'!$B$142:$B$143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CP1'!$A$144:$A$152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CP1'!$B$144:$B$152</c:f>
              <c:numCache>
                <c:formatCode>General</c:formatCode>
                <c:ptCount val="9"/>
                <c:pt idx="0">
                  <c:v>36</c:v>
                </c:pt>
                <c:pt idx="1">
                  <c:v>31</c:v>
                </c:pt>
                <c:pt idx="2">
                  <c:v>56</c:v>
                </c:pt>
                <c:pt idx="3">
                  <c:v>46</c:v>
                </c:pt>
                <c:pt idx="4">
                  <c:v>67</c:v>
                </c:pt>
                <c:pt idx="5">
                  <c:v>69</c:v>
                </c:pt>
                <c:pt idx="6">
                  <c:v>39</c:v>
                </c:pt>
                <c:pt idx="7">
                  <c:v>16</c:v>
                </c:pt>
                <c:pt idx="8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35344"/>
        <c:axId val="459134168"/>
      </c:lineChart>
      <c:catAx>
        <c:axId val="45913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134168"/>
        <c:crosses val="autoZero"/>
        <c:auto val="1"/>
        <c:lblAlgn val="ctr"/>
        <c:lblOffset val="100"/>
        <c:noMultiLvlLbl val="0"/>
      </c:catAx>
      <c:valAx>
        <c:axId val="459134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135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dynamique14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CP1'!$L$142:$L$143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CP1'!$K$144:$K$152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CP1'!$L$144:$L$152</c:f>
              <c:numCache>
                <c:formatCode>0.00</c:formatCode>
                <c:ptCount val="9"/>
                <c:pt idx="0">
                  <c:v>11.65</c:v>
                </c:pt>
                <c:pt idx="1">
                  <c:v>11</c:v>
                </c:pt>
                <c:pt idx="2">
                  <c:v>13.579166666666699</c:v>
                </c:pt>
                <c:pt idx="3">
                  <c:v>14.45</c:v>
                </c:pt>
                <c:pt idx="4">
                  <c:v>12.163934426229508</c:v>
                </c:pt>
                <c:pt idx="5">
                  <c:v>11.7</c:v>
                </c:pt>
                <c:pt idx="6">
                  <c:v>12.692307692307692</c:v>
                </c:pt>
                <c:pt idx="7">
                  <c:v>11.28125</c:v>
                </c:pt>
                <c:pt idx="8">
                  <c:v>11.864000000000001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36912"/>
        <c:axId val="459137304"/>
      </c:lineChart>
      <c:catAx>
        <c:axId val="459136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137304"/>
        <c:crosses val="autoZero"/>
        <c:auto val="1"/>
        <c:lblAlgn val="ctr"/>
        <c:lblOffset val="100"/>
        <c:noMultiLvlLbl val="0"/>
      </c:catAx>
      <c:valAx>
        <c:axId val="459137304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136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dynamique10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CP1'!$B$121:$B$122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CP1'!$A$123:$A$131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CP1'!$B$123:$B$131</c:f>
              <c:numCache>
                <c:formatCode>General</c:formatCode>
                <c:ptCount val="9"/>
                <c:pt idx="0">
                  <c:v>101</c:v>
                </c:pt>
                <c:pt idx="1">
                  <c:v>84</c:v>
                </c:pt>
                <c:pt idx="2">
                  <c:v>76</c:v>
                </c:pt>
                <c:pt idx="3">
                  <c:v>59</c:v>
                </c:pt>
                <c:pt idx="4">
                  <c:v>78</c:v>
                </c:pt>
                <c:pt idx="5">
                  <c:v>61</c:v>
                </c:pt>
                <c:pt idx="6">
                  <c:v>26</c:v>
                </c:pt>
                <c:pt idx="7">
                  <c:v>77</c:v>
                </c:pt>
                <c:pt idx="8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138480"/>
        <c:axId val="459139264"/>
      </c:lineChart>
      <c:catAx>
        <c:axId val="45913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139264"/>
        <c:crosses val="autoZero"/>
        <c:auto val="1"/>
        <c:lblAlgn val="ctr"/>
        <c:lblOffset val="100"/>
        <c:noMultiLvlLbl val="0"/>
      </c:catAx>
      <c:valAx>
        <c:axId val="4591392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1384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pro.xlsm]p20-30 CP1!Tableau croisé dynamique11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'p20-30 CP1'!$L$121:$L$122</c:f>
              <c:strCache>
                <c:ptCount val="1"/>
                <c:pt idx="0">
                  <c:v>NATATION DE VITESSE</c:v>
                </c:pt>
              </c:strCache>
            </c:strRef>
          </c:tx>
          <c:cat>
            <c:strRef>
              <c:f>'p20-30 CP1'!$K$123:$K$131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'p20-30 CP1'!$L$123:$L$131</c:f>
              <c:numCache>
                <c:formatCode>0.00</c:formatCode>
                <c:ptCount val="9"/>
                <c:pt idx="0">
                  <c:v>11.98</c:v>
                </c:pt>
                <c:pt idx="1">
                  <c:v>12.46</c:v>
                </c:pt>
                <c:pt idx="2">
                  <c:v>12.59154929577465</c:v>
                </c:pt>
                <c:pt idx="3">
                  <c:v>10.732758620689655</c:v>
                </c:pt>
                <c:pt idx="4">
                  <c:v>11.115384615384615</c:v>
                </c:pt>
                <c:pt idx="5">
                  <c:v>12.5</c:v>
                </c:pt>
                <c:pt idx="6">
                  <c:v>13.6</c:v>
                </c:pt>
                <c:pt idx="7">
                  <c:v>13.700000000000001</c:v>
                </c:pt>
                <c:pt idx="8">
                  <c:v>12.041052631578948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52608"/>
        <c:axId val="459758096"/>
      </c:lineChart>
      <c:catAx>
        <c:axId val="459752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58096"/>
        <c:crosses val="autoZero"/>
        <c:auto val="1"/>
        <c:lblAlgn val="ctr"/>
        <c:lblOffset val="100"/>
        <c:noMultiLvlLbl val="0"/>
      </c:catAx>
      <c:valAx>
        <c:axId val="459758096"/>
        <c:scaling>
          <c:orientation val="minMax"/>
          <c:min val="9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752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Effectifs F CP3</c:v>
          </c:tx>
          <c:spPr>
            <a:solidFill>
              <a:srgbClr val="D638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APSA'!$Z$11:$Z$14</c:f>
              <c:numCache>
                <c:formatCode>General</c:formatCode>
                <c:ptCount val="4"/>
                <c:pt idx="0">
                  <c:v>412</c:v>
                </c:pt>
                <c:pt idx="1">
                  <c:v>325</c:v>
                </c:pt>
                <c:pt idx="3">
                  <c:v>92</c:v>
                </c:pt>
              </c:numCache>
            </c:numRef>
          </c:val>
        </c:ser>
        <c:ser>
          <c:idx val="1"/>
          <c:order val="1"/>
          <c:tx>
            <c:v>Effectifs G CP3</c:v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APSA'!$X$11:$X$14</c:f>
              <c:numCache>
                <c:formatCode>General</c:formatCode>
                <c:ptCount val="4"/>
                <c:pt idx="0">
                  <c:v>458</c:v>
                </c:pt>
                <c:pt idx="1">
                  <c:v>549</c:v>
                </c:pt>
                <c:pt idx="2">
                  <c:v>12</c:v>
                </c:pt>
                <c:pt idx="3">
                  <c:v>198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9748688"/>
        <c:axId val="459749080"/>
      </c:barChart>
      <c:lineChart>
        <c:grouping val="standard"/>
        <c:varyColors val="0"/>
        <c:ser>
          <c:idx val="2"/>
          <c:order val="2"/>
          <c:tx>
            <c:v>Moyennes F par APSA</c:v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APSA'!$Y$11:$Y$14</c:f>
              <c:numCache>
                <c:formatCode>0.00</c:formatCode>
                <c:ptCount val="4"/>
                <c:pt idx="0">
                  <c:v>12.005134474327628</c:v>
                </c:pt>
                <c:pt idx="1">
                  <c:v>13.213141025641026</c:v>
                </c:pt>
                <c:pt idx="3">
                  <c:v>12.644565217391303</c:v>
                </c:pt>
              </c:numCache>
            </c:numRef>
          </c:val>
          <c:smooth val="0"/>
        </c:ser>
        <c:ser>
          <c:idx val="3"/>
          <c:order val="3"/>
          <c:tx>
            <c:v>Moyennes G par APSA</c:v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'DONNEES APSA'!$W$11:$W$14</c:f>
              <c:numCache>
                <c:formatCode>0.00</c:formatCode>
                <c:ptCount val="4"/>
                <c:pt idx="0">
                  <c:v>12.987004405286342</c:v>
                </c:pt>
                <c:pt idx="1">
                  <c:v>13.651381215469614</c:v>
                </c:pt>
                <c:pt idx="2">
                  <c:v>13.625</c:v>
                </c:pt>
                <c:pt idx="3">
                  <c:v>14.690355329949238</c:v>
                </c:pt>
              </c:numCache>
            </c:numRef>
          </c:val>
          <c:smooth val="0"/>
        </c:ser>
        <c:ser>
          <c:idx val="4"/>
          <c:order val="4"/>
          <c:tx>
            <c:v>Moyennes Acad G CP3 : 13,35</c:v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CP'!$G$144:$G$147</c:f>
              <c:numCache>
                <c:formatCode>0.00</c:formatCode>
                <c:ptCount val="4"/>
                <c:pt idx="0">
                  <c:v>13.35245957302646</c:v>
                </c:pt>
                <c:pt idx="1">
                  <c:v>13.35245957302646</c:v>
                </c:pt>
                <c:pt idx="2">
                  <c:v>13.35245957302646</c:v>
                </c:pt>
                <c:pt idx="3">
                  <c:v>13.35245957302646</c:v>
                </c:pt>
              </c:numCache>
            </c:numRef>
          </c:val>
          <c:smooth val="0"/>
        </c:ser>
        <c:ser>
          <c:idx val="5"/>
          <c:order val="5"/>
          <c:tx>
            <c:v>Moyenne Acad F CP3 : 12,54</c:v>
          </c:tx>
          <c:spPr>
            <a:ln>
              <a:solidFill>
                <a:srgbClr val="E06AC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CP'!$H$144:$H$147</c:f>
              <c:numCache>
                <c:formatCode>0.00</c:formatCode>
                <c:ptCount val="4"/>
                <c:pt idx="0">
                  <c:v>12.53783749899093</c:v>
                </c:pt>
                <c:pt idx="1">
                  <c:v>12.53783749899093</c:v>
                </c:pt>
                <c:pt idx="2">
                  <c:v>12.53783749899093</c:v>
                </c:pt>
                <c:pt idx="3">
                  <c:v>12.53783749899093</c:v>
                </c:pt>
              </c:numCache>
            </c:numRef>
          </c:val>
          <c:smooth val="0"/>
        </c:ser>
        <c:ser>
          <c:idx val="6"/>
          <c:order val="6"/>
          <c:tx>
            <c:v>Moyenne Acad F : 12,52</c:v>
          </c:tx>
          <c:spPr>
            <a:ln w="9525"/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CP'!$J$144:$J$147</c:f>
              <c:numCache>
                <c:formatCode>0.00</c:formatCode>
                <c:ptCount val="4"/>
                <c:pt idx="0">
                  <c:v>12.524742841256566</c:v>
                </c:pt>
                <c:pt idx="1">
                  <c:v>12.524742841256566</c:v>
                </c:pt>
                <c:pt idx="2">
                  <c:v>12.524742841256566</c:v>
                </c:pt>
                <c:pt idx="3">
                  <c:v>12.524742841256566</c:v>
                </c:pt>
              </c:numCache>
            </c:numRef>
          </c:val>
          <c:smooth val="0"/>
        </c:ser>
        <c:ser>
          <c:idx val="7"/>
          <c:order val="7"/>
          <c:tx>
            <c:v>Moyenne Acad G : 13,17</c:v>
          </c:tx>
          <c:spPr>
            <a:ln w="9525">
              <a:solidFill>
                <a:srgbClr val="FF99FF"/>
              </a:solidFill>
            </a:ln>
          </c:spPr>
          <c:marker>
            <c:symbol val="none"/>
          </c:marker>
          <c:dLbls>
            <c:delete val="1"/>
          </c:dLbls>
          <c:cat>
            <c:strRef>
              <c:f>'Historique CP'!$A$144:$A$147</c:f>
              <c:strCache>
                <c:ptCount val="4"/>
                <c:pt idx="0">
                  <c:v>COURSE D'ORIENTATION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'Historique CP'!$I$144:$I$147</c:f>
              <c:numCache>
                <c:formatCode>0.00</c:formatCode>
                <c:ptCount val="4"/>
                <c:pt idx="0">
                  <c:v>13.16540417142267</c:v>
                </c:pt>
                <c:pt idx="1">
                  <c:v>13.16540417142267</c:v>
                </c:pt>
                <c:pt idx="2">
                  <c:v>13.16540417142267</c:v>
                </c:pt>
                <c:pt idx="3">
                  <c:v>13.16540417142267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9754568"/>
        <c:axId val="459756528"/>
      </c:lineChart>
      <c:catAx>
        <c:axId val="459748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49080"/>
        <c:crosses val="autoZero"/>
        <c:auto val="1"/>
        <c:lblAlgn val="ctr"/>
        <c:lblOffset val="100"/>
        <c:noMultiLvlLbl val="0"/>
      </c:catAx>
      <c:valAx>
        <c:axId val="459749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59748688"/>
        <c:crosses val="autoZero"/>
        <c:crossBetween val="between"/>
      </c:valAx>
      <c:valAx>
        <c:axId val="459756528"/>
        <c:scaling>
          <c:orientation val="minMax"/>
          <c:min val="8"/>
        </c:scaling>
        <c:delete val="0"/>
        <c:axPos val="r"/>
        <c:numFmt formatCode="0.00" sourceLinked="1"/>
        <c:majorTickMark val="out"/>
        <c:minorTickMark val="none"/>
        <c:tickLblPos val="nextTo"/>
        <c:crossAx val="459754568"/>
        <c:crosses val="max"/>
        <c:crossBetween val="between"/>
      </c:valAx>
      <c:catAx>
        <c:axId val="459754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7565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dynamique5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CP3'!$M$3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CP3'!$M$4:$M$8</c:f>
              <c:numCache>
                <c:formatCode>0.00</c:formatCode>
                <c:ptCount val="4"/>
                <c:pt idx="0">
                  <c:v>-1.7299999999999986</c:v>
                </c:pt>
                <c:pt idx="1">
                  <c:v>-1</c:v>
                </c:pt>
                <c:pt idx="2">
                  <c:v>-3.1400000000000006</c:v>
                </c:pt>
              </c:numCache>
            </c:numRef>
          </c:val>
        </c:ser>
        <c:ser>
          <c:idx val="1"/>
          <c:order val="1"/>
          <c:tx>
            <c:strRef>
              <c:f>'p31-40 CP2 CP3'!$N$3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CP3'!$N$4:$N$8</c:f>
              <c:numCache>
                <c:formatCode>0.00</c:formatCode>
                <c:ptCount val="4"/>
                <c:pt idx="0">
                  <c:v>-1.4399999999999995</c:v>
                </c:pt>
                <c:pt idx="1">
                  <c:v>-1.8999999999999986</c:v>
                </c:pt>
                <c:pt idx="2">
                  <c:v>2.2799999999999994</c:v>
                </c:pt>
              </c:numCache>
            </c:numRef>
          </c:val>
        </c:ser>
        <c:ser>
          <c:idx val="2"/>
          <c:order val="2"/>
          <c:tx>
            <c:strRef>
              <c:f>'p31-40 CP2 CP3'!$O$3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CP3'!$O$4:$O$8</c:f>
              <c:numCache>
                <c:formatCode>0.00</c:formatCode>
                <c:ptCount val="4"/>
                <c:pt idx="0">
                  <c:v>-0.79265096264006552</c:v>
                </c:pt>
                <c:pt idx="1">
                  <c:v>-1.2413208168642953</c:v>
                </c:pt>
                <c:pt idx="2">
                  <c:v>-6.8714285714285737</c:v>
                </c:pt>
              </c:numCache>
            </c:numRef>
          </c:val>
        </c:ser>
        <c:ser>
          <c:idx val="3"/>
          <c:order val="3"/>
          <c:tx>
            <c:strRef>
              <c:f>'p31-40 CP2 CP3'!$P$3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CP3'!$P$4:$P$8</c:f>
              <c:numCache>
                <c:formatCode>0.00</c:formatCode>
                <c:ptCount val="4"/>
                <c:pt idx="0">
                  <c:v>-1.6417351732237204</c:v>
                </c:pt>
                <c:pt idx="1">
                  <c:v>-1.8613721103653962</c:v>
                </c:pt>
                <c:pt idx="2">
                  <c:v>0</c:v>
                </c:pt>
              </c:numCache>
            </c:numRef>
          </c:val>
        </c:ser>
        <c:ser>
          <c:idx val="4"/>
          <c:order val="4"/>
          <c:tx>
            <c:strRef>
              <c:f>'p31-40 CP2 CP3'!$Q$3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CP3'!$Q$4:$Q$8</c:f>
              <c:numCache>
                <c:formatCode>0.00</c:formatCode>
                <c:ptCount val="4"/>
                <c:pt idx="0">
                  <c:v>-1.0928336035293853</c:v>
                </c:pt>
                <c:pt idx="1">
                  <c:v>-0.59109153061825914</c:v>
                </c:pt>
                <c:pt idx="2">
                  <c:v>1.0394736842105257</c:v>
                </c:pt>
              </c:numCache>
            </c:numRef>
          </c:val>
        </c:ser>
        <c:ser>
          <c:idx val="5"/>
          <c:order val="5"/>
          <c:tx>
            <c:strRef>
              <c:f>'p31-40 CP2 CP3'!$R$3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CP3'!$R$4:$R$8</c:f>
              <c:numCache>
                <c:formatCode>0.00</c:formatCode>
                <c:ptCount val="4"/>
                <c:pt idx="0">
                  <c:v>-1.6999999999999993</c:v>
                </c:pt>
                <c:pt idx="1">
                  <c:v>-1.4000000000000004</c:v>
                </c:pt>
                <c:pt idx="2">
                  <c:v>9.9999999999999645E-2</c:v>
                </c:pt>
              </c:numCache>
            </c:numRef>
          </c:val>
        </c:ser>
        <c:ser>
          <c:idx val="6"/>
          <c:order val="6"/>
          <c:tx>
            <c:strRef>
              <c:f>'p31-40 CP2 CP3'!$S$3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CP3'!$S$4:$S$8</c:f>
              <c:numCache>
                <c:formatCode>0.00</c:formatCode>
                <c:ptCount val="4"/>
                <c:pt idx="0">
                  <c:v>-2.079539641943736</c:v>
                </c:pt>
                <c:pt idx="1">
                  <c:v>-0.9687369037347473</c:v>
                </c:pt>
                <c:pt idx="2">
                  <c:v>-0.16666666666666607</c:v>
                </c:pt>
              </c:numCache>
            </c:numRef>
          </c:val>
        </c:ser>
        <c:ser>
          <c:idx val="7"/>
          <c:order val="7"/>
          <c:tx>
            <c:strRef>
              <c:f>'p31-40 CP2 CP3'!$T$3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CP3'!$T$4:$T$8</c:f>
              <c:numCache>
                <c:formatCode>0.00</c:formatCode>
                <c:ptCount val="4"/>
                <c:pt idx="0">
                  <c:v>-1.1258132238402592</c:v>
                </c:pt>
                <c:pt idx="1">
                  <c:v>-0.57582192582192704</c:v>
                </c:pt>
                <c:pt idx="2">
                  <c:v>0.77714285714285758</c:v>
                </c:pt>
              </c:numCache>
            </c:numRef>
          </c:val>
        </c:ser>
        <c:ser>
          <c:idx val="8"/>
          <c:order val="8"/>
          <c:tx>
            <c:strRef>
              <c:f>'p31-40 CP2 CP3'!$U$3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'p31-40 CP2 CP3'!$L$4:$L$8</c:f>
              <c:strCache>
                <c:ptCount val="4"/>
                <c:pt idx="0">
                  <c:v>CO</c:v>
                </c:pt>
                <c:pt idx="1">
                  <c:v>ESCALADE</c:v>
                </c:pt>
                <c:pt idx="2">
                  <c:v>SAUVETAGE</c:v>
                </c:pt>
                <c:pt idx="3">
                  <c:v>VELO TOUT TERRAIN</c:v>
                </c:pt>
              </c:strCache>
            </c:strRef>
          </c:cat>
          <c:val>
            <c:numRef>
              <c:f>'p31-40 CP2 CP3'!$U$4:$U$8</c:f>
              <c:numCache>
                <c:formatCode>0.00</c:formatCode>
                <c:ptCount val="4"/>
                <c:pt idx="0">
                  <c:v>-0.98186993095871422</c:v>
                </c:pt>
                <c:pt idx="1">
                  <c:v>-0.43824018982858881</c:v>
                </c:pt>
                <c:pt idx="3">
                  <c:v>-2.0499999999999998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749472"/>
        <c:axId val="459751040"/>
      </c:barChart>
      <c:catAx>
        <c:axId val="45974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51040"/>
        <c:crosses val="autoZero"/>
        <c:auto val="1"/>
        <c:lblAlgn val="ctr"/>
        <c:lblOffset val="100"/>
        <c:noMultiLvlLbl val="0"/>
      </c:catAx>
      <c:valAx>
        <c:axId val="45975104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7494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dynamique6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CP3'!$B$23:$B$24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CP3'!$B$25:$B$33</c:f>
              <c:numCache>
                <c:formatCode>0.00</c:formatCode>
                <c:ptCount val="9"/>
                <c:pt idx="0">
                  <c:v>11.38</c:v>
                </c:pt>
                <c:pt idx="1">
                  <c:v>11.38</c:v>
                </c:pt>
                <c:pt idx="2">
                  <c:v>12.30337552742616</c:v>
                </c:pt>
                <c:pt idx="3">
                  <c:v>11.925572519083969</c:v>
                </c:pt>
                <c:pt idx="4">
                  <c:v>12.276963350785335</c:v>
                </c:pt>
                <c:pt idx="5">
                  <c:v>12</c:v>
                </c:pt>
                <c:pt idx="6">
                  <c:v>11.037340153452684</c:v>
                </c:pt>
                <c:pt idx="7">
                  <c:v>12.392327365728899</c:v>
                </c:pt>
                <c:pt idx="8">
                  <c:v>12.005134474327628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CP3'!$C$23:$C$24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CP3'!$C$25:$C$33</c:f>
              <c:numCache>
                <c:formatCode>0.00</c:formatCode>
                <c:ptCount val="9"/>
                <c:pt idx="0">
                  <c:v>11.85</c:v>
                </c:pt>
                <c:pt idx="1">
                  <c:v>10.63</c:v>
                </c:pt>
                <c:pt idx="2">
                  <c:v>11.757954545454545</c:v>
                </c:pt>
                <c:pt idx="3">
                  <c:v>11.811111111111112</c:v>
                </c:pt>
                <c:pt idx="4">
                  <c:v>13.398936170212766</c:v>
                </c:pt>
                <c:pt idx="5">
                  <c:v>12.7</c:v>
                </c:pt>
                <c:pt idx="6">
                  <c:v>13.063815789473683</c:v>
                </c:pt>
                <c:pt idx="7">
                  <c:v>13.407575757575756</c:v>
                </c:pt>
                <c:pt idx="8">
                  <c:v>13.213141025641026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CP3'!$D$23:$D$24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CP3'!$D$25:$D$33</c:f>
              <c:numCache>
                <c:formatCode>0.00</c:formatCode>
                <c:ptCount val="9"/>
                <c:pt idx="0">
                  <c:v>11</c:v>
                </c:pt>
                <c:pt idx="1">
                  <c:v>14.27</c:v>
                </c:pt>
                <c:pt idx="2">
                  <c:v>9.1999999999999993</c:v>
                </c:pt>
                <c:pt idx="4">
                  <c:v>14.2</c:v>
                </c:pt>
                <c:pt idx="5">
                  <c:v>13</c:v>
                </c:pt>
                <c:pt idx="6">
                  <c:v>13.358974358974359</c:v>
                </c:pt>
                <c:pt idx="7">
                  <c:v>13.22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CP3'!$E$23:$E$24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CP3'!$E$25:$E$33</c:f>
              <c:numCache>
                <c:formatCode>General</c:formatCode>
                <c:ptCount val="9"/>
                <c:pt idx="8" formatCode="0.00">
                  <c:v>12.64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51432"/>
        <c:axId val="459752216"/>
      </c:lineChart>
      <c:catAx>
        <c:axId val="459751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52216"/>
        <c:crosses val="autoZero"/>
        <c:auto val="1"/>
        <c:lblAlgn val="ctr"/>
        <c:lblOffset val="100"/>
        <c:noMultiLvlLbl val="0"/>
      </c:catAx>
      <c:valAx>
        <c:axId val="45975221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751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dynamique13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CP3'!$N$23:$N$24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CP3'!$N$25:$N$33</c:f>
              <c:numCache>
                <c:formatCode>General</c:formatCode>
                <c:ptCount val="9"/>
                <c:pt idx="0">
                  <c:v>248</c:v>
                </c:pt>
                <c:pt idx="1">
                  <c:v>245</c:v>
                </c:pt>
                <c:pt idx="2">
                  <c:v>238</c:v>
                </c:pt>
                <c:pt idx="3">
                  <c:v>263</c:v>
                </c:pt>
                <c:pt idx="4">
                  <c:v>389</c:v>
                </c:pt>
                <c:pt idx="5">
                  <c:v>482</c:v>
                </c:pt>
                <c:pt idx="6">
                  <c:v>399</c:v>
                </c:pt>
                <c:pt idx="7">
                  <c:v>399</c:v>
                </c:pt>
                <c:pt idx="8">
                  <c:v>412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CP3'!$O$23:$O$24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CP3'!$O$25:$O$33</c:f>
              <c:numCache>
                <c:formatCode>General</c:formatCode>
                <c:ptCount val="9"/>
                <c:pt idx="0">
                  <c:v>134</c:v>
                </c:pt>
                <c:pt idx="1">
                  <c:v>156</c:v>
                </c:pt>
                <c:pt idx="2">
                  <c:v>90</c:v>
                </c:pt>
                <c:pt idx="3">
                  <c:v>45</c:v>
                </c:pt>
                <c:pt idx="4">
                  <c:v>190</c:v>
                </c:pt>
                <c:pt idx="5">
                  <c:v>209</c:v>
                </c:pt>
                <c:pt idx="6">
                  <c:v>154</c:v>
                </c:pt>
                <c:pt idx="7">
                  <c:v>272</c:v>
                </c:pt>
                <c:pt idx="8">
                  <c:v>325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CP3'!$P$23:$P$24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CP3'!$P$25:$P$33</c:f>
              <c:numCache>
                <c:formatCode>General</c:formatCode>
                <c:ptCount val="9"/>
                <c:pt idx="0">
                  <c:v>11</c:v>
                </c:pt>
                <c:pt idx="1">
                  <c:v>27</c:v>
                </c:pt>
                <c:pt idx="2">
                  <c:v>5</c:v>
                </c:pt>
                <c:pt idx="3">
                  <c:v>5</c:v>
                </c:pt>
                <c:pt idx="4">
                  <c:v>10</c:v>
                </c:pt>
                <c:pt idx="5">
                  <c:v>57</c:v>
                </c:pt>
                <c:pt idx="6">
                  <c:v>44</c:v>
                </c:pt>
                <c:pt idx="7">
                  <c:v>26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CP3'!$Q$23:$Q$24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CP3'!$Q$25:$Q$33</c:f>
              <c:numCache>
                <c:formatCode>General</c:formatCode>
                <c:ptCount val="9"/>
                <c:pt idx="8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57704"/>
        <c:axId val="459758880"/>
      </c:lineChart>
      <c:catAx>
        <c:axId val="459757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58880"/>
        <c:crosses val="autoZero"/>
        <c:auto val="1"/>
        <c:lblAlgn val="ctr"/>
        <c:lblOffset val="100"/>
        <c:noMultiLvlLbl val="0"/>
      </c:catAx>
      <c:valAx>
        <c:axId val="459758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757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dynamique14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CP3'!$C$43:$C$44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CP3'!$B$45:$B$53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CP3'!$C$45:$C$53</c:f>
              <c:numCache>
                <c:formatCode>General</c:formatCode>
                <c:ptCount val="9"/>
                <c:pt idx="0">
                  <c:v>116</c:v>
                </c:pt>
                <c:pt idx="1">
                  <c:v>200</c:v>
                </c:pt>
                <c:pt idx="2">
                  <c:v>152</c:v>
                </c:pt>
                <c:pt idx="3">
                  <c:v>156</c:v>
                </c:pt>
                <c:pt idx="4">
                  <c:v>399</c:v>
                </c:pt>
                <c:pt idx="5">
                  <c:v>515</c:v>
                </c:pt>
                <c:pt idx="6">
                  <c:v>393</c:v>
                </c:pt>
                <c:pt idx="7">
                  <c:v>451</c:v>
                </c:pt>
                <c:pt idx="8">
                  <c:v>458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CP3'!$D$43:$D$44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CP3'!$B$45:$B$53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CP3'!$D$45:$D$53</c:f>
              <c:numCache>
                <c:formatCode>General</c:formatCode>
                <c:ptCount val="9"/>
                <c:pt idx="0">
                  <c:v>140</c:v>
                </c:pt>
                <c:pt idx="1">
                  <c:v>105</c:v>
                </c:pt>
                <c:pt idx="2">
                  <c:v>140</c:v>
                </c:pt>
                <c:pt idx="3">
                  <c:v>157</c:v>
                </c:pt>
                <c:pt idx="4">
                  <c:v>364</c:v>
                </c:pt>
                <c:pt idx="5">
                  <c:v>442</c:v>
                </c:pt>
                <c:pt idx="6">
                  <c:v>431</c:v>
                </c:pt>
                <c:pt idx="7">
                  <c:v>527</c:v>
                </c:pt>
                <c:pt idx="8">
                  <c:v>549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CP3'!$E$43:$E$44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CP3'!$B$45:$B$53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CP3'!$E$45:$E$53</c:f>
              <c:numCache>
                <c:formatCode>General</c:formatCode>
                <c:ptCount val="9"/>
                <c:pt idx="0">
                  <c:v>21</c:v>
                </c:pt>
                <c:pt idx="1">
                  <c:v>21</c:v>
                </c:pt>
                <c:pt idx="2">
                  <c:v>7</c:v>
                </c:pt>
                <c:pt idx="3">
                  <c:v>17</c:v>
                </c:pt>
                <c:pt idx="4">
                  <c:v>38</c:v>
                </c:pt>
                <c:pt idx="5">
                  <c:v>60</c:v>
                </c:pt>
                <c:pt idx="6">
                  <c:v>39</c:v>
                </c:pt>
                <c:pt idx="7">
                  <c:v>35</c:v>
                </c:pt>
                <c:pt idx="8">
                  <c:v>12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CP3'!$F$43:$F$44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CP3'!$B$45:$B$53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CP3'!$F$45:$F$53</c:f>
              <c:numCache>
                <c:formatCode>General</c:formatCode>
                <c:ptCount val="9"/>
                <c:pt idx="8">
                  <c:v>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59272"/>
        <c:axId val="459760056"/>
      </c:lineChart>
      <c:catAx>
        <c:axId val="459759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60056"/>
        <c:crosses val="autoZero"/>
        <c:auto val="1"/>
        <c:lblAlgn val="ctr"/>
        <c:lblOffset val="100"/>
        <c:noMultiLvlLbl val="0"/>
      </c:catAx>
      <c:valAx>
        <c:axId val="459760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759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dynamique15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CP3'!$O$43:$O$44</c:f>
              <c:strCache>
                <c:ptCount val="1"/>
                <c:pt idx="0">
                  <c:v>COURSE D'ORIENTATION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CP3'!$O$45:$O$53</c:f>
              <c:numCache>
                <c:formatCode>0.00</c:formatCode>
                <c:ptCount val="9"/>
                <c:pt idx="0">
                  <c:v>13.11</c:v>
                </c:pt>
                <c:pt idx="1">
                  <c:v>12.82</c:v>
                </c:pt>
                <c:pt idx="2">
                  <c:v>13.096026490066226</c:v>
                </c:pt>
                <c:pt idx="3">
                  <c:v>13.56730769230769</c:v>
                </c:pt>
                <c:pt idx="4">
                  <c:v>13.369796954314721</c:v>
                </c:pt>
                <c:pt idx="5">
                  <c:v>13.7</c:v>
                </c:pt>
                <c:pt idx="6">
                  <c:v>13.11687979539642</c:v>
                </c:pt>
                <c:pt idx="7">
                  <c:v>13.518140589569159</c:v>
                </c:pt>
                <c:pt idx="8">
                  <c:v>12.987004405286342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CP3'!$P$43:$P$44</c:f>
              <c:strCache>
                <c:ptCount val="1"/>
                <c:pt idx="0">
                  <c:v>ESCALADE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CP3'!$P$45:$P$53</c:f>
              <c:numCache>
                <c:formatCode>0.00</c:formatCode>
                <c:ptCount val="9"/>
                <c:pt idx="0">
                  <c:v>12.85</c:v>
                </c:pt>
                <c:pt idx="1">
                  <c:v>12.53</c:v>
                </c:pt>
                <c:pt idx="2">
                  <c:v>12.999275362318841</c:v>
                </c:pt>
                <c:pt idx="3">
                  <c:v>13.672483221476508</c:v>
                </c:pt>
                <c:pt idx="4">
                  <c:v>13.990027700831025</c:v>
                </c:pt>
                <c:pt idx="5">
                  <c:v>14.1</c:v>
                </c:pt>
                <c:pt idx="6">
                  <c:v>14.03255269320843</c:v>
                </c:pt>
                <c:pt idx="7">
                  <c:v>13.983397683397683</c:v>
                </c:pt>
                <c:pt idx="8">
                  <c:v>13.651381215469614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CP3'!$Q$43:$Q$44</c:f>
              <c:strCache>
                <c:ptCount val="1"/>
                <c:pt idx="0">
                  <c:v>SAUVETAGE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CP3'!$Q$45:$Q$53</c:f>
              <c:numCache>
                <c:formatCode>0.00</c:formatCode>
                <c:ptCount val="9"/>
                <c:pt idx="0">
                  <c:v>14.14</c:v>
                </c:pt>
                <c:pt idx="1">
                  <c:v>11.99</c:v>
                </c:pt>
                <c:pt idx="2">
                  <c:v>16.071428571428573</c:v>
                </c:pt>
                <c:pt idx="3">
                  <c:v>14.676470588235293</c:v>
                </c:pt>
                <c:pt idx="4">
                  <c:v>13.160526315789474</c:v>
                </c:pt>
                <c:pt idx="5">
                  <c:v>12.9</c:v>
                </c:pt>
                <c:pt idx="6">
                  <c:v>13.525641025641026</c:v>
                </c:pt>
                <c:pt idx="7">
                  <c:v>12.442857142857143</c:v>
                </c:pt>
                <c:pt idx="8">
                  <c:v>13.625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CP3'!$R$43:$R$44</c:f>
              <c:strCache>
                <c:ptCount val="1"/>
                <c:pt idx="0">
                  <c:v>VELO TOUT TERRAIN</c:v>
                </c:pt>
              </c:strCache>
            </c:strRef>
          </c:tx>
          <c:cat>
            <c:strRef>
              <c:f>'p31-40 CP2 CP3'!$N$45:$N$53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'p31-40 CP2 CP3'!$R$45:$R$53</c:f>
              <c:numCache>
                <c:formatCode>General</c:formatCode>
                <c:ptCount val="9"/>
                <c:pt idx="8" formatCode="0.00">
                  <c:v>14.69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50256"/>
        <c:axId val="459760448"/>
      </c:lineChart>
      <c:catAx>
        <c:axId val="459750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60448"/>
        <c:crosses val="autoZero"/>
        <c:auto val="1"/>
        <c:lblAlgn val="ctr"/>
        <c:lblOffset val="100"/>
        <c:noMultiLvlLbl val="0"/>
      </c:catAx>
      <c:valAx>
        <c:axId val="45976044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7502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CAP BEP Différentiel G/F</a:t>
            </a:r>
          </a:p>
        </c:rich>
      </c:tx>
      <c:layout>
        <c:manualLayout>
          <c:xMode val="edge"/>
          <c:yMode val="edge"/>
          <c:x val="0.36009765760412027"/>
          <c:y val="0.92070233464253715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541353383458646"/>
          <c:y val="0.10382569066817512"/>
          <c:w val="0.79174612898239749"/>
          <c:h val="0.7978184651343981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99CC00"/>
                </a:solidFill>
                <a:prstDash val="solid"/>
              </a:ln>
            </c:spPr>
            <c:trendlineType val="log"/>
            <c:dispRSqr val="0"/>
            <c:dispEq val="0"/>
          </c:trendline>
          <c:cat>
            <c:numRef>
              <c:f>GENERALITES!$G$56:$G$65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GENERALITES!$H$56:$H$65</c:f>
              <c:numCache>
                <c:formatCode>General</c:formatCode>
                <c:ptCount val="10"/>
                <c:pt idx="0">
                  <c:v>-1.1200000000000001</c:v>
                </c:pt>
                <c:pt idx="1">
                  <c:v>-1.04</c:v>
                </c:pt>
                <c:pt idx="2">
                  <c:v>-0.8</c:v>
                </c:pt>
                <c:pt idx="3">
                  <c:v>-0.9</c:v>
                </c:pt>
                <c:pt idx="4">
                  <c:v>-0.8</c:v>
                </c:pt>
                <c:pt idx="5">
                  <c:v>-0.9</c:v>
                </c:pt>
                <c:pt idx="6">
                  <c:v>-0.85</c:v>
                </c:pt>
                <c:pt idx="7" formatCode="0.00">
                  <c:v>-0.92450395697010812</c:v>
                </c:pt>
                <c:pt idx="8" formatCode="0.00">
                  <c:v>-0.84</c:v>
                </c:pt>
                <c:pt idx="9" formatCode="0.00">
                  <c:v>-0.57999999999999996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63976"/>
        <c:axId val="457662016"/>
      </c:lineChart>
      <c:catAx>
        <c:axId val="457663976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high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62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662016"/>
        <c:scaling>
          <c:orientation val="minMax"/>
          <c:max val="-0.35000000000000003"/>
          <c:min val="-1.45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663976"/>
        <c:crosses val="autoZero"/>
        <c:crossBetween val="between"/>
        <c:minorUnit val="0.1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dynamique7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22"/>
        <c:spPr>
          <a:ln w="28575">
            <a:prstDash val="sysDot"/>
          </a:ln>
        </c:spPr>
        <c:marker>
          <c:symbol val="none"/>
        </c:marker>
      </c:pivotFmt>
      <c:pivotFmt>
        <c:idx val="23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  <c:pivotFmt>
        <c:idx val="24"/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D638BF"/>
          </a:solidFill>
        </c:spPr>
        <c:dLbl>
          <c:idx val="0"/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27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28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29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</a:defRPr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rgbClr val="D638B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</a:defRPr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32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33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34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35"/>
        <c:spPr>
          <a:ln w="28575">
            <a:prstDash val="sysDot"/>
          </a:ln>
        </c:spPr>
        <c:marker>
          <c:symbol val="none"/>
        </c:marker>
      </c:pivotFmt>
      <c:pivotFmt>
        <c:idx val="36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  <c:pivotFmt>
        <c:idx val="37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</a:defRPr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rgbClr val="D638BF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>
                  <a:solidFill>
                    <a:schemeClr val="tx1"/>
                  </a:solidFill>
                </a:defRPr>
              </a:pPr>
              <a:endParaRPr lang="fr-FR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ln w="38100">
            <a:solidFill>
              <a:srgbClr val="FF99FF"/>
            </a:solidFill>
          </a:ln>
        </c:spPr>
        <c:marker>
          <c:symbol val="diamond"/>
          <c:size val="6"/>
          <c:spPr>
            <a:solidFill>
              <a:srgbClr val="FF99FF"/>
            </a:solidFill>
            <a:ln w="38100">
              <a:solidFill>
                <a:srgbClr val="FF99FF"/>
              </a:solidFill>
            </a:ln>
          </c:spPr>
        </c:marker>
      </c:pivotFmt>
      <c:pivotFmt>
        <c:idx val="40"/>
        <c:spPr>
          <a:ln w="38100">
            <a:solidFill>
              <a:srgbClr val="00B0F0"/>
            </a:solidFill>
          </a:ln>
        </c:spPr>
        <c:marker>
          <c:symbol val="diamond"/>
          <c:size val="6"/>
          <c:spPr>
            <a:solidFill>
              <a:srgbClr val="00B0F0"/>
            </a:solidFill>
            <a:ln w="38100">
              <a:solidFill>
                <a:srgbClr val="00B0F0"/>
              </a:solidFill>
            </a:ln>
          </c:spPr>
        </c:marker>
      </c:pivotFmt>
      <c:pivotFmt>
        <c:idx val="41"/>
        <c:spPr>
          <a:ln w="28575">
            <a:solidFill>
              <a:srgbClr val="0070C0"/>
            </a:solidFill>
            <a:prstDash val="sysDash"/>
          </a:ln>
        </c:spPr>
        <c:marker>
          <c:symbol val="none"/>
        </c:marker>
      </c:pivotFmt>
      <c:pivotFmt>
        <c:idx val="42"/>
        <c:spPr>
          <a:ln w="28575">
            <a:solidFill>
              <a:srgbClr val="FF99FF"/>
            </a:solidFill>
            <a:prstDash val="sysDash"/>
          </a:ln>
        </c:spPr>
        <c:marker>
          <c:symbol val="none"/>
        </c:marker>
      </c:pivotFmt>
      <c:pivotFmt>
        <c:idx val="43"/>
        <c:spPr>
          <a:ln w="28575">
            <a:prstDash val="sysDot"/>
          </a:ln>
        </c:spPr>
        <c:marker>
          <c:symbol val="none"/>
        </c:marker>
      </c:pivotFmt>
      <c:pivotFmt>
        <c:idx val="44"/>
        <c:spPr>
          <a:ln w="28575">
            <a:solidFill>
              <a:srgbClr val="FF99FF"/>
            </a:solidFill>
            <a:prstDash val="sysDot"/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CP3'!$B$63</c:f>
              <c:strCache>
                <c:ptCount val="1"/>
                <c:pt idx="0">
                  <c:v> EFF 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CP3'!$B$64:$B$69</c:f>
              <c:numCache>
                <c:formatCode>General</c:formatCode>
                <c:ptCount val="5"/>
                <c:pt idx="0">
                  <c:v>379</c:v>
                </c:pt>
                <c:pt idx="1">
                  <c:v>0</c:v>
                </c:pt>
                <c:pt idx="2">
                  <c:v>51</c:v>
                </c:pt>
                <c:pt idx="3">
                  <c:v>5</c:v>
                </c:pt>
                <c:pt idx="4">
                  <c:v>164</c:v>
                </c:pt>
              </c:numCache>
            </c:numRef>
          </c:val>
        </c:ser>
        <c:ser>
          <c:idx val="1"/>
          <c:order val="1"/>
          <c:tx>
            <c:strRef>
              <c:f>'p31-40 CP2 CP3'!$C$63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D638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CP3'!$C$64:$C$69</c:f>
              <c:numCache>
                <c:formatCode>General</c:formatCode>
                <c:ptCount val="5"/>
                <c:pt idx="0">
                  <c:v>407</c:v>
                </c:pt>
                <c:pt idx="1">
                  <c:v>21</c:v>
                </c:pt>
                <c:pt idx="2">
                  <c:v>67</c:v>
                </c:pt>
                <c:pt idx="3">
                  <c:v>80</c:v>
                </c:pt>
                <c:pt idx="4">
                  <c:v>105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59754176"/>
        <c:axId val="459750648"/>
      </c:barChart>
      <c:lineChart>
        <c:grouping val="standard"/>
        <c:varyColors val="0"/>
        <c:ser>
          <c:idx val="2"/>
          <c:order val="2"/>
          <c:tx>
            <c:strRef>
              <c:f>'p31-40 CP2 CP3'!$D$63</c:f>
              <c:strCache>
                <c:ptCount val="1"/>
                <c:pt idx="0">
                  <c:v> Moy G</c:v>
                </c:pt>
              </c:strCache>
            </c:strRef>
          </c:tx>
          <c:spPr>
            <a:ln w="38100">
              <a:solidFill>
                <a:srgbClr val="FF99FF"/>
              </a:solidFill>
            </a:ln>
          </c:spPr>
          <c:marker>
            <c:symbol val="diamond"/>
            <c:size val="6"/>
            <c:spPr>
              <a:solidFill>
                <a:srgbClr val="FF99FF"/>
              </a:solidFill>
              <a:ln w="38100">
                <a:solidFill>
                  <a:srgbClr val="FF99FF"/>
                </a:solidFill>
              </a:ln>
            </c:spPr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CP3'!$D$64:$D$69</c:f>
              <c:numCache>
                <c:formatCode>General</c:formatCode>
                <c:ptCount val="5"/>
                <c:pt idx="0">
                  <c:v>12.988859416445626</c:v>
                </c:pt>
                <c:pt idx="2">
                  <c:v>14.081632653061224</c:v>
                </c:pt>
                <c:pt idx="3">
                  <c:v>9.1999999999999993</c:v>
                </c:pt>
                <c:pt idx="4">
                  <c:v>11.321604938271603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CP3'!$E$63</c:f>
              <c:strCache>
                <c:ptCount val="1"/>
                <c:pt idx="0">
                  <c:v> Moy F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diamond"/>
            <c:size val="6"/>
            <c:spPr>
              <a:solidFill>
                <a:srgbClr val="00B0F0"/>
              </a:solidFill>
              <a:ln w="38100">
                <a:solidFill>
                  <a:srgbClr val="00B0F0"/>
                </a:solidFill>
              </a:ln>
            </c:spPr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CP3'!$E$64:$E$69</c:f>
              <c:numCache>
                <c:formatCode>General</c:formatCode>
                <c:ptCount val="5"/>
                <c:pt idx="0">
                  <c:v>13.203807106598981</c:v>
                </c:pt>
                <c:pt idx="1">
                  <c:v>10.328571428571429</c:v>
                </c:pt>
                <c:pt idx="2">
                  <c:v>10.907692307692308</c:v>
                </c:pt>
                <c:pt idx="3">
                  <c:v>13.260759493670887</c:v>
                </c:pt>
                <c:pt idx="4">
                  <c:v>10.410679611650487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CP3'!$F$63</c:f>
              <c:strCache>
                <c:ptCount val="1"/>
                <c:pt idx="0">
                  <c:v> Moy Acad CP G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CP3'!$F$64:$F$69</c:f>
              <c:numCache>
                <c:formatCode>General</c:formatCode>
                <c:ptCount val="5"/>
                <c:pt idx="0">
                  <c:v>12.634068831999278</c:v>
                </c:pt>
                <c:pt idx="1">
                  <c:v>12.634068831999278</c:v>
                </c:pt>
                <c:pt idx="2">
                  <c:v>12.634068831999278</c:v>
                </c:pt>
                <c:pt idx="3">
                  <c:v>12.634068831999278</c:v>
                </c:pt>
                <c:pt idx="4">
                  <c:v>12.634068831999278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'p31-40 CP2 CP3'!$G$63</c:f>
              <c:strCache>
                <c:ptCount val="1"/>
                <c:pt idx="0">
                  <c:v> Moy Acad CP F</c:v>
                </c:pt>
              </c:strCache>
            </c:strRef>
          </c:tx>
          <c:spPr>
            <a:ln w="28575">
              <a:solidFill>
                <a:srgbClr val="FF99FF"/>
              </a:solidFill>
              <a:prstDash val="sysDash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CP3'!$G$64:$G$69</c:f>
              <c:numCache>
                <c:formatCode>General</c:formatCode>
                <c:ptCount val="5"/>
                <c:pt idx="0">
                  <c:v>12.464186758409031</c:v>
                </c:pt>
                <c:pt idx="1">
                  <c:v>12.464186758409031</c:v>
                </c:pt>
                <c:pt idx="2">
                  <c:v>12.464186758409031</c:v>
                </c:pt>
                <c:pt idx="3">
                  <c:v>12.464186758409031</c:v>
                </c:pt>
                <c:pt idx="4">
                  <c:v>12.464186758409031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'p31-40 CP2 CP3'!$H$63</c:f>
              <c:strCache>
                <c:ptCount val="1"/>
                <c:pt idx="0">
                  <c:v> Moy Acad G</c:v>
                </c:pt>
              </c:strCache>
            </c:strRef>
          </c:tx>
          <c:spPr>
            <a:ln w="28575">
              <a:prstDash val="sysDot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CP3'!$H$64:$H$69</c:f>
              <c:numCache>
                <c:formatCode>General</c:formatCode>
                <c:ptCount val="5"/>
                <c:pt idx="0">
                  <c:v>13.176989600437899</c:v>
                </c:pt>
                <c:pt idx="1">
                  <c:v>13.176989600437899</c:v>
                </c:pt>
                <c:pt idx="2">
                  <c:v>13.176989600437899</c:v>
                </c:pt>
                <c:pt idx="3">
                  <c:v>13.176989600437899</c:v>
                </c:pt>
                <c:pt idx="4">
                  <c:v>13.176989600437899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'p31-40 CP2 CP3'!$I$63</c:f>
              <c:strCache>
                <c:ptCount val="1"/>
                <c:pt idx="0">
                  <c:v> Moy Acad F</c:v>
                </c:pt>
              </c:strCache>
            </c:strRef>
          </c:tx>
          <c:spPr>
            <a:ln w="28575">
              <a:solidFill>
                <a:srgbClr val="FF99FF"/>
              </a:solidFill>
              <a:prstDash val="sysDot"/>
            </a:ln>
          </c:spPr>
          <c:marker>
            <c:symbol val="none"/>
          </c:marker>
          <c:cat>
            <c:strRef>
              <c:f>'p31-40 CP2 CP3'!$A$64:$A$69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ARTS DU CIRQUE</c:v>
                </c:pt>
                <c:pt idx="3">
                  <c:v>DANSE</c:v>
                </c:pt>
                <c:pt idx="4">
                  <c:v>GYMNASTIQUE (SOL ET AGRES)</c:v>
                </c:pt>
              </c:strCache>
            </c:strRef>
          </c:cat>
          <c:val>
            <c:numRef>
              <c:f>'p31-40 CP2 CP3'!$I$64:$I$69</c:f>
              <c:numCache>
                <c:formatCode>General</c:formatCode>
                <c:ptCount val="5"/>
                <c:pt idx="0">
                  <c:v>12.505746969903303</c:v>
                </c:pt>
                <c:pt idx="1">
                  <c:v>12.505746969903303</c:v>
                </c:pt>
                <c:pt idx="2">
                  <c:v>12.505746969903303</c:v>
                </c:pt>
                <c:pt idx="3">
                  <c:v>12.505746969903303</c:v>
                </c:pt>
                <c:pt idx="4">
                  <c:v>12.505746969903303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61624"/>
        <c:axId val="459751824"/>
      </c:lineChart>
      <c:catAx>
        <c:axId val="459754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50648"/>
        <c:crosses val="autoZero"/>
        <c:auto val="1"/>
        <c:lblAlgn val="ctr"/>
        <c:lblOffset val="100"/>
        <c:noMultiLvlLbl val="0"/>
      </c:catAx>
      <c:valAx>
        <c:axId val="459750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59754176"/>
        <c:crosses val="autoZero"/>
        <c:crossBetween val="between"/>
      </c:valAx>
      <c:valAx>
        <c:axId val="459751824"/>
        <c:scaling>
          <c:orientation val="minMax"/>
          <c:min val="8"/>
        </c:scaling>
        <c:delete val="0"/>
        <c:axPos val="r"/>
        <c:numFmt formatCode="General" sourceLinked="1"/>
        <c:majorTickMark val="out"/>
        <c:minorTickMark val="none"/>
        <c:tickLblPos val="nextTo"/>
        <c:crossAx val="459761624"/>
        <c:crosses val="max"/>
        <c:crossBetween val="between"/>
      </c:valAx>
      <c:catAx>
        <c:axId val="459761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9751824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dynamique8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'p31-40 CP2 CP3'!$N$63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CP3'!$N$64:$N$69</c:f>
              <c:numCache>
                <c:formatCode>0.00</c:formatCode>
                <c:ptCount val="5"/>
                <c:pt idx="0">
                  <c:v>-1.0700000000000003</c:v>
                </c:pt>
                <c:pt idx="1">
                  <c:v>2.7999999999999989</c:v>
                </c:pt>
                <c:pt idx="2">
                  <c:v>1.0099999999999998</c:v>
                </c:pt>
                <c:pt idx="3">
                  <c:v>3.4000000000000004</c:v>
                </c:pt>
                <c:pt idx="4">
                  <c:v>-0.64000000000000057</c:v>
                </c:pt>
              </c:numCache>
            </c:numRef>
          </c:val>
        </c:ser>
        <c:ser>
          <c:idx val="1"/>
          <c:order val="1"/>
          <c:tx>
            <c:strRef>
              <c:f>'p31-40 CP2 CP3'!$O$63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CP3'!$O$64:$O$69</c:f>
              <c:numCache>
                <c:formatCode>0.00</c:formatCode>
                <c:ptCount val="5"/>
                <c:pt idx="0">
                  <c:v>9.9000000000000199E-2</c:v>
                </c:pt>
                <c:pt idx="1">
                  <c:v>-0.21999999999999886</c:v>
                </c:pt>
                <c:pt idx="2">
                  <c:v>-2.0400000000000009</c:v>
                </c:pt>
                <c:pt idx="3">
                  <c:v>-1.2699999999999996</c:v>
                </c:pt>
                <c:pt idx="4">
                  <c:v>0.23000000000000043</c:v>
                </c:pt>
              </c:numCache>
            </c:numRef>
          </c:val>
        </c:ser>
        <c:ser>
          <c:idx val="2"/>
          <c:order val="2"/>
          <c:tx>
            <c:strRef>
              <c:f>'p31-40 CP2 CP3'!$P$63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CP3'!$P$64:$P$69</c:f>
              <c:numCache>
                <c:formatCode>0.00</c:formatCode>
                <c:ptCount val="5"/>
                <c:pt idx="0">
                  <c:v>0.29191406894276817</c:v>
                </c:pt>
                <c:pt idx="1">
                  <c:v>3.223684210526315</c:v>
                </c:pt>
                <c:pt idx="2">
                  <c:v>0.30476190476190368</c:v>
                </c:pt>
                <c:pt idx="3">
                  <c:v>0.30208333333333393</c:v>
                </c:pt>
                <c:pt idx="4">
                  <c:v>-0.16800656275635717</c:v>
                </c:pt>
              </c:numCache>
            </c:numRef>
          </c:val>
        </c:ser>
        <c:ser>
          <c:idx val="3"/>
          <c:order val="3"/>
          <c:tx>
            <c:strRef>
              <c:f>'p31-40 CP2 CP3'!$Q$63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CP3'!$Q$64:$Q$69</c:f>
              <c:numCache>
                <c:formatCode>General</c:formatCode>
                <c:ptCount val="5"/>
                <c:pt idx="0" formatCode="0.00">
                  <c:v>-0.25504439063761097</c:v>
                </c:pt>
                <c:pt idx="2" formatCode="0.00">
                  <c:v>0</c:v>
                </c:pt>
                <c:pt idx="4" formatCode="0.00">
                  <c:v>-0.76638238050609608</c:v>
                </c:pt>
              </c:numCache>
            </c:numRef>
          </c:val>
        </c:ser>
        <c:ser>
          <c:idx val="4"/>
          <c:order val="4"/>
          <c:tx>
            <c:strRef>
              <c:f>'p31-40 CP2 CP3'!$R$63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CP3'!$R$64:$R$69</c:f>
              <c:numCache>
                <c:formatCode>General</c:formatCode>
                <c:ptCount val="5"/>
                <c:pt idx="0" formatCode="0.00">
                  <c:v>-0.89433426089889956</c:v>
                </c:pt>
                <c:pt idx="2" formatCode="0.00">
                  <c:v>-1.495000000000001</c:v>
                </c:pt>
                <c:pt idx="4" formatCode="0.00">
                  <c:v>-0.20457106274007586</c:v>
                </c:pt>
              </c:numCache>
            </c:numRef>
          </c:val>
        </c:ser>
        <c:ser>
          <c:idx val="5"/>
          <c:order val="5"/>
          <c:tx>
            <c:strRef>
              <c:f>'p31-40 CP2 CP3'!$S$63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CP3'!$S$64:$S$69</c:f>
              <c:numCache>
                <c:formatCode>General</c:formatCode>
                <c:ptCount val="5"/>
                <c:pt idx="0" formatCode="0.00">
                  <c:v>0.40000000000000036</c:v>
                </c:pt>
                <c:pt idx="2" formatCode="0.00">
                  <c:v>0</c:v>
                </c:pt>
                <c:pt idx="4" formatCode="0.00">
                  <c:v>0.29999999999999893</c:v>
                </c:pt>
              </c:numCache>
            </c:numRef>
          </c:val>
        </c:ser>
        <c:ser>
          <c:idx val="6"/>
          <c:order val="6"/>
          <c:tx>
            <c:strRef>
              <c:f>'p31-40 CP2 CP3'!$T$63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'p31-40 CP2 CP3'!$M$64:$M$69</c:f>
              <c:strCache>
                <c:ptCount val="5"/>
                <c:pt idx="0">
                  <c:v>ACROSPORT</c:v>
                </c:pt>
                <c:pt idx="1">
                  <c:v>AÉROBIC</c:v>
                </c:pt>
                <c:pt idx="2">
                  <c:v>CIRQUE</c:v>
                </c:pt>
                <c:pt idx="3">
                  <c:v>DANSE</c:v>
                </c:pt>
                <c:pt idx="4">
                  <c:v>GYM(SOL ET AGRES)</c:v>
                </c:pt>
              </c:strCache>
            </c:strRef>
          </c:cat>
          <c:val>
            <c:numRef>
              <c:f>'p31-40 CP2 CP3'!$T$64:$T$69</c:f>
              <c:numCache>
                <c:formatCode>General</c:formatCode>
                <c:ptCount val="5"/>
                <c:pt idx="0" formatCode="0.00">
                  <c:v>0.21494769015335535</c:v>
                </c:pt>
                <c:pt idx="2" formatCode="0.00">
                  <c:v>-3.1739403453689157</c:v>
                </c:pt>
                <c:pt idx="3" formatCode="0.00">
                  <c:v>4.0607594936708882</c:v>
                </c:pt>
                <c:pt idx="4" formatCode="0.00">
                  <c:v>-0.91092532662111658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9762800"/>
        <c:axId val="459762016"/>
      </c:barChart>
      <c:catAx>
        <c:axId val="4597628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62016"/>
        <c:crosses val="autoZero"/>
        <c:auto val="1"/>
        <c:lblAlgn val="ctr"/>
        <c:lblOffset val="100"/>
        <c:noMultiLvlLbl val="0"/>
      </c:catAx>
      <c:valAx>
        <c:axId val="45976201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597628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</c14:pivotOptions>
    </c:ext>
  </c:extLst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dynamique9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</c:pivotFmt>
      <c:pivotFmt>
        <c:idx val="155"/>
      </c:pivotFmt>
      <c:pivotFmt>
        <c:idx val="156"/>
      </c:pivotFmt>
      <c:pivotFmt>
        <c:idx val="157"/>
      </c:pivotFmt>
      <c:pivotFmt>
        <c:idx val="158"/>
      </c:pivotFmt>
      <c:pivotFmt>
        <c:idx val="159"/>
      </c:pivotFmt>
      <c:pivotFmt>
        <c:idx val="160"/>
      </c:pivotFmt>
      <c:pivotFmt>
        <c:idx val="161"/>
      </c:pivotFmt>
      <c:pivotFmt>
        <c:idx val="162"/>
      </c:pivotFmt>
      <c:pivotFmt>
        <c:idx val="16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CP3'!$B$83:$B$84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CP3'!$A$85:$A$91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CP3'!$B$85:$B$91</c:f>
              <c:numCache>
                <c:formatCode>General</c:formatCode>
                <c:ptCount val="7"/>
                <c:pt idx="0">
                  <c:v>211</c:v>
                </c:pt>
                <c:pt idx="1">
                  <c:v>169</c:v>
                </c:pt>
                <c:pt idx="2">
                  <c:v>191</c:v>
                </c:pt>
                <c:pt idx="3">
                  <c:v>181</c:v>
                </c:pt>
                <c:pt idx="4">
                  <c:v>423</c:v>
                </c:pt>
                <c:pt idx="5">
                  <c:v>419</c:v>
                </c:pt>
                <c:pt idx="6">
                  <c:v>407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CP3'!$C$83:$C$84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CP3'!$A$85:$A$91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CP3'!$C$85:$C$91</c:f>
              <c:numCache>
                <c:formatCode>General</c:formatCode>
                <c:ptCount val="7"/>
                <c:pt idx="0">
                  <c:v>70</c:v>
                </c:pt>
                <c:pt idx="1">
                  <c:v>75</c:v>
                </c:pt>
                <c:pt idx="2">
                  <c:v>38</c:v>
                </c:pt>
                <c:pt idx="3">
                  <c:v>14</c:v>
                </c:pt>
                <c:pt idx="4">
                  <c:v>21</c:v>
                </c:pt>
                <c:pt idx="5">
                  <c:v>0</c:v>
                </c:pt>
                <c:pt idx="6">
                  <c:v>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CP3'!$D$83:$D$84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CP3'!$A$85:$A$91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CP3'!$D$85:$D$91</c:f>
              <c:numCache>
                <c:formatCode>General</c:formatCode>
                <c:ptCount val="7"/>
                <c:pt idx="0">
                  <c:v>18</c:v>
                </c:pt>
                <c:pt idx="1">
                  <c:v>34</c:v>
                </c:pt>
                <c:pt idx="2">
                  <c:v>21</c:v>
                </c:pt>
                <c:pt idx="3">
                  <c:v>25</c:v>
                </c:pt>
                <c:pt idx="4">
                  <c:v>20</c:v>
                </c:pt>
                <c:pt idx="5">
                  <c:v>66</c:v>
                </c:pt>
                <c:pt idx="6">
                  <c:v>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CP3'!$E$83:$E$84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CP3'!$A$85:$A$91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CP3'!$E$85:$E$91</c:f>
              <c:numCache>
                <c:formatCode>General</c:formatCode>
                <c:ptCount val="7"/>
                <c:pt idx="0">
                  <c:v>37</c:v>
                </c:pt>
                <c:pt idx="1">
                  <c:v>38</c:v>
                </c:pt>
                <c:pt idx="2">
                  <c:v>48</c:v>
                </c:pt>
                <c:pt idx="3">
                  <c:v>25</c:v>
                </c:pt>
                <c:pt idx="4">
                  <c:v>48</c:v>
                </c:pt>
                <c:pt idx="5">
                  <c:v>0</c:v>
                </c:pt>
                <c:pt idx="6">
                  <c:v>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CP3'!$F$83:$F$84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CP3'!$A$85:$A$91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CP3'!$F$85:$F$91</c:f>
              <c:numCache>
                <c:formatCode>General</c:formatCode>
                <c:ptCount val="7"/>
                <c:pt idx="0">
                  <c:v>64</c:v>
                </c:pt>
                <c:pt idx="1">
                  <c:v>96</c:v>
                </c:pt>
                <c:pt idx="2">
                  <c:v>47</c:v>
                </c:pt>
                <c:pt idx="3">
                  <c:v>111</c:v>
                </c:pt>
                <c:pt idx="4">
                  <c:v>112</c:v>
                </c:pt>
                <c:pt idx="5">
                  <c:v>209</c:v>
                </c:pt>
                <c:pt idx="6">
                  <c:v>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760840"/>
        <c:axId val="459763584"/>
      </c:lineChart>
      <c:catAx>
        <c:axId val="459760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59763584"/>
        <c:crosses val="autoZero"/>
        <c:auto val="1"/>
        <c:lblAlgn val="ctr"/>
        <c:lblOffset val="100"/>
        <c:noMultiLvlLbl val="0"/>
      </c:catAx>
      <c:valAx>
        <c:axId val="45976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597608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dynamique10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</c:pivotFmt>
      <c:pivotFmt>
        <c:idx val="148"/>
      </c:pivotFmt>
      <c:pivotFmt>
        <c:idx val="149"/>
      </c:pivotFmt>
      <c:pivotFmt>
        <c:idx val="150"/>
      </c:pivotFmt>
      <c:pivotFmt>
        <c:idx val="151"/>
      </c:pivotFmt>
      <c:pivotFmt>
        <c:idx val="152"/>
      </c:pivotFmt>
      <c:pivotFmt>
        <c:idx val="153"/>
      </c:pivotFmt>
      <c:pivotFmt>
        <c:idx val="154"/>
      </c:pivotFmt>
      <c:pivotFmt>
        <c:idx val="155"/>
      </c:pivotFmt>
      <c:pivotFmt>
        <c:idx val="156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CP3'!$N$83:$N$84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CP3'!$M$85:$M$91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CP3'!$N$85:$N$91</c:f>
              <c:numCache>
                <c:formatCode>General</c:formatCode>
                <c:ptCount val="7"/>
                <c:pt idx="0">
                  <c:v>12.65</c:v>
                </c:pt>
                <c:pt idx="1">
                  <c:v>13.39</c:v>
                </c:pt>
                <c:pt idx="2">
                  <c:v>13.297340425531916</c:v>
                </c:pt>
                <c:pt idx="3">
                  <c:v>13.016384180790961</c:v>
                </c:pt>
                <c:pt idx="4">
                  <c:v>11.923631840796013</c:v>
                </c:pt>
                <c:pt idx="5">
                  <c:v>13</c:v>
                </c:pt>
                <c:pt idx="6">
                  <c:v>13.203807106598981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CP3'!$O$83:$O$84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CP3'!$M$85:$M$91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CP3'!$O$85:$O$91</c:f>
              <c:numCache>
                <c:formatCode>General</c:formatCode>
                <c:ptCount val="7"/>
                <c:pt idx="0">
                  <c:v>13.61</c:v>
                </c:pt>
                <c:pt idx="1">
                  <c:v>13.13</c:v>
                </c:pt>
                <c:pt idx="2">
                  <c:v>12.723684210526315</c:v>
                </c:pt>
                <c:pt idx="3">
                  <c:v>9.8928571428571423</c:v>
                </c:pt>
                <c:pt idx="4">
                  <c:v>12.214285714285714</c:v>
                </c:pt>
                <c:pt idx="6">
                  <c:v>10.328571428571429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CP3'!$P$83:$P$84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CP3'!$M$85:$M$91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CP3'!$P$85:$P$91</c:f>
              <c:numCache>
                <c:formatCode>General</c:formatCode>
                <c:ptCount val="7"/>
                <c:pt idx="0">
                  <c:v>12.61</c:v>
                </c:pt>
                <c:pt idx="1">
                  <c:v>13.29</c:v>
                </c:pt>
                <c:pt idx="2">
                  <c:v>12.304761904761904</c:v>
                </c:pt>
                <c:pt idx="3">
                  <c:v>11.78</c:v>
                </c:pt>
                <c:pt idx="4">
                  <c:v>13.404999999999999</c:v>
                </c:pt>
                <c:pt idx="5">
                  <c:v>11.7</c:v>
                </c:pt>
                <c:pt idx="6">
                  <c:v>10.907692307692308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CP3'!$Q$83:$Q$84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CP3'!$M$85:$M$91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CP3'!$Q$85:$Q$91</c:f>
              <c:numCache>
                <c:formatCode>General</c:formatCode>
                <c:ptCount val="7"/>
                <c:pt idx="0">
                  <c:v>14.07</c:v>
                </c:pt>
                <c:pt idx="1">
                  <c:v>12.52</c:v>
                </c:pt>
                <c:pt idx="2">
                  <c:v>13.364583333333334</c:v>
                </c:pt>
                <c:pt idx="3">
                  <c:v>13.588000000000001</c:v>
                </c:pt>
                <c:pt idx="4">
                  <c:v>13.645833333333334</c:v>
                </c:pt>
                <c:pt idx="6">
                  <c:v>13.260759493670887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CP3'!$R$83:$R$84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CP3'!$M$85:$M$91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CP3'!$R$85:$R$91</c:f>
              <c:numCache>
                <c:formatCode>General</c:formatCode>
                <c:ptCount val="7"/>
                <c:pt idx="0">
                  <c:v>12.42</c:v>
                </c:pt>
                <c:pt idx="1">
                  <c:v>12.68</c:v>
                </c:pt>
                <c:pt idx="2">
                  <c:v>11.906521739130437</c:v>
                </c:pt>
                <c:pt idx="3">
                  <c:v>11.864545454545453</c:v>
                </c:pt>
                <c:pt idx="4">
                  <c:v>11.98909090909091</c:v>
                </c:pt>
                <c:pt idx="5">
                  <c:v>12.6</c:v>
                </c:pt>
                <c:pt idx="6">
                  <c:v>10.410679611650487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8592"/>
        <c:axId val="461243296"/>
      </c:lineChart>
      <c:catAx>
        <c:axId val="461238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3296"/>
        <c:crosses val="autoZero"/>
        <c:auto val="1"/>
        <c:lblAlgn val="ctr"/>
        <c:lblOffset val="100"/>
        <c:noMultiLvlLbl val="0"/>
      </c:catAx>
      <c:valAx>
        <c:axId val="461243296"/>
        <c:scaling>
          <c:orientation val="minMax"/>
          <c:min val="9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385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dynamique11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</c:pivotFmt>
      <c:pivotFmt>
        <c:idx val="148"/>
      </c:pivotFmt>
      <c:pivotFmt>
        <c:idx val="149"/>
      </c:pivotFmt>
      <c:pivotFmt>
        <c:idx val="150"/>
      </c:pivotFmt>
      <c:pivotFmt>
        <c:idx val="151"/>
      </c:pivotFmt>
      <c:pivotFmt>
        <c:idx val="152"/>
      </c:pivotFmt>
      <c:pivotFmt>
        <c:idx val="153"/>
      </c:pivotFmt>
      <c:pivotFmt>
        <c:idx val="154"/>
      </c:pivotFmt>
      <c:pivotFmt>
        <c:idx val="155"/>
      </c:pivotFmt>
      <c:pivotFmt>
        <c:idx val="156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CP3'!$B$103:$B$104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CP3'!$A$105:$A$111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CP3'!$B$105:$B$111</c:f>
              <c:numCache>
                <c:formatCode>General</c:formatCode>
                <c:ptCount val="7"/>
                <c:pt idx="0">
                  <c:v>109</c:v>
                </c:pt>
                <c:pt idx="1">
                  <c:v>118</c:v>
                </c:pt>
                <c:pt idx="2">
                  <c:v>129</c:v>
                </c:pt>
                <c:pt idx="3">
                  <c:v>126</c:v>
                </c:pt>
                <c:pt idx="4">
                  <c:v>300</c:v>
                </c:pt>
                <c:pt idx="5">
                  <c:v>466</c:v>
                </c:pt>
                <c:pt idx="6">
                  <c:v>379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CP3'!$C$103:$C$104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CP3'!$A$105:$A$111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CP3'!$C$105:$C$111</c:f>
              <c:numCache>
                <c:formatCode>General</c:formatCode>
                <c:ptCount val="7"/>
                <c:pt idx="0">
                  <c:v>13</c:v>
                </c:pt>
                <c:pt idx="1">
                  <c:v>14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CP3'!$D$103:$D$104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CP3'!$A$105:$A$111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CP3'!$D$105:$D$111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28</c:v>
                </c:pt>
                <c:pt idx="6">
                  <c:v>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CP3'!$E$103:$E$104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CP3'!$A$105:$A$111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CP3'!$E$105:$E$111</c:f>
              <c:numCache>
                <c:formatCode>General</c:formatCode>
                <c:ptCount val="7"/>
                <c:pt idx="0">
                  <c:v>9</c:v>
                </c:pt>
                <c:pt idx="1">
                  <c:v>12</c:v>
                </c:pt>
                <c:pt idx="2">
                  <c:v>16</c:v>
                </c:pt>
                <c:pt idx="3">
                  <c:v>7</c:v>
                </c:pt>
                <c:pt idx="4">
                  <c:v>0</c:v>
                </c:pt>
                <c:pt idx="5">
                  <c:v>0</c:v>
                </c:pt>
                <c:pt idx="6">
                  <c:v>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CP3'!$F$103:$F$104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CP3'!$A$105:$A$111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CP3'!$F$105:$F$111</c:f>
              <c:numCache>
                <c:formatCode>General</c:formatCode>
                <c:ptCount val="7"/>
                <c:pt idx="0">
                  <c:v>159</c:v>
                </c:pt>
                <c:pt idx="1">
                  <c:v>134</c:v>
                </c:pt>
                <c:pt idx="2">
                  <c:v>109</c:v>
                </c:pt>
                <c:pt idx="3">
                  <c:v>99</c:v>
                </c:pt>
                <c:pt idx="4">
                  <c:v>143</c:v>
                </c:pt>
                <c:pt idx="5">
                  <c:v>166</c:v>
                </c:pt>
                <c:pt idx="6">
                  <c:v>164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5848"/>
        <c:axId val="461240160"/>
      </c:lineChart>
      <c:catAx>
        <c:axId val="461235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0160"/>
        <c:crosses val="autoZero"/>
        <c:auto val="1"/>
        <c:lblAlgn val="ctr"/>
        <c:lblOffset val="100"/>
        <c:noMultiLvlLbl val="0"/>
      </c:catAx>
      <c:valAx>
        <c:axId val="461240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358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pro.xlsm]p31-40 CP2 CP3!Tableau croisé dynamique12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</c:pivotFmt>
      <c:pivotFmt>
        <c:idx val="148"/>
      </c:pivotFmt>
      <c:pivotFmt>
        <c:idx val="149"/>
      </c:pivotFmt>
      <c:pivotFmt>
        <c:idx val="150"/>
      </c:pivotFmt>
      <c:pivotFmt>
        <c:idx val="151"/>
      </c:pivotFmt>
      <c:pivotFmt>
        <c:idx val="152"/>
      </c:pivotFmt>
      <c:pivotFmt>
        <c:idx val="153"/>
      </c:pivotFmt>
      <c:pivotFmt>
        <c:idx val="154"/>
      </c:pivotFmt>
      <c:pivotFmt>
        <c:idx val="155"/>
      </c:pivotFmt>
      <c:pivotFmt>
        <c:idx val="156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'p31-40 CP2 CP3'!$N$103:$N$104</c:f>
              <c:strCache>
                <c:ptCount val="1"/>
                <c:pt idx="0">
                  <c:v>ACROSPORT</c:v>
                </c:pt>
              </c:strCache>
            </c:strRef>
          </c:tx>
          <c:cat>
            <c:strRef>
              <c:f>'p31-40 CP2 CP3'!$M$105:$M$111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CP3'!$N$105:$N$111</c:f>
              <c:numCache>
                <c:formatCode>General</c:formatCode>
                <c:ptCount val="7"/>
                <c:pt idx="0">
                  <c:v>13.72</c:v>
                </c:pt>
                <c:pt idx="1">
                  <c:v>13.291</c:v>
                </c:pt>
                <c:pt idx="2">
                  <c:v>13.005426356589147</c:v>
                </c:pt>
                <c:pt idx="3">
                  <c:v>13.271428571428572</c:v>
                </c:pt>
                <c:pt idx="4">
                  <c:v>12.817966101694912</c:v>
                </c:pt>
                <c:pt idx="5">
                  <c:v>12.6</c:v>
                </c:pt>
                <c:pt idx="6">
                  <c:v>12.988859416445626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'p31-40 CP2 CP3'!$O$103:$O$104</c:f>
              <c:strCache>
                <c:ptCount val="1"/>
                <c:pt idx="0">
                  <c:v>AÉROBIC</c:v>
                </c:pt>
              </c:strCache>
            </c:strRef>
          </c:tx>
          <c:cat>
            <c:strRef>
              <c:f>'p31-40 CP2 CP3'!$M$105:$M$111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CP3'!$O$105:$O$111</c:f>
              <c:numCache>
                <c:formatCode>General</c:formatCode>
                <c:ptCount val="7"/>
                <c:pt idx="0">
                  <c:v>10.81</c:v>
                </c:pt>
                <c:pt idx="1">
                  <c:v>13.35</c:v>
                </c:pt>
                <c:pt idx="2">
                  <c:v>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'p31-40 CP2 CP3'!$P$103:$P$104</c:f>
              <c:strCache>
                <c:ptCount val="1"/>
                <c:pt idx="0">
                  <c:v>ARTS DU CIRQUE</c:v>
                </c:pt>
              </c:strCache>
            </c:strRef>
          </c:tx>
          <c:cat>
            <c:strRef>
              <c:f>'p31-40 CP2 CP3'!$M$105:$M$111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CP3'!$P$105:$P$111</c:f>
              <c:numCache>
                <c:formatCode>General</c:formatCode>
                <c:ptCount val="7"/>
                <c:pt idx="0">
                  <c:v>11.6</c:v>
                </c:pt>
                <c:pt idx="1">
                  <c:v>15.33</c:v>
                </c:pt>
                <c:pt idx="2">
                  <c:v>12</c:v>
                </c:pt>
                <c:pt idx="4">
                  <c:v>14.9</c:v>
                </c:pt>
                <c:pt idx="5">
                  <c:v>11.7</c:v>
                </c:pt>
                <c:pt idx="6">
                  <c:v>14.081632653061224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'p31-40 CP2 CP3'!$Q$103:$Q$104</c:f>
              <c:strCache>
                <c:ptCount val="1"/>
                <c:pt idx="0">
                  <c:v>DANSE</c:v>
                </c:pt>
              </c:strCache>
            </c:strRef>
          </c:tx>
          <c:cat>
            <c:strRef>
              <c:f>'p31-40 CP2 CP3'!$M$105:$M$111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CP3'!$Q$105:$Q$111</c:f>
              <c:numCache>
                <c:formatCode>General</c:formatCode>
                <c:ptCount val="7"/>
                <c:pt idx="0">
                  <c:v>10.67</c:v>
                </c:pt>
                <c:pt idx="1">
                  <c:v>13.79</c:v>
                </c:pt>
                <c:pt idx="2">
                  <c:v>13.0625</c:v>
                </c:pt>
                <c:pt idx="6">
                  <c:v>9.1999999999999993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'p31-40 CP2 CP3'!$R$103:$R$104</c:f>
              <c:strCache>
                <c:ptCount val="1"/>
                <c:pt idx="0">
                  <c:v>GYMNASTIQUE (SOL ET AGRES)</c:v>
                </c:pt>
              </c:strCache>
            </c:strRef>
          </c:tx>
          <c:cat>
            <c:strRef>
              <c:f>'p31-40 CP2 CP3'!$M$105:$M$111</c:f>
              <c:strCache>
                <c:ptCount val="7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</c:strCache>
            </c:strRef>
          </c:cat>
          <c:val>
            <c:numRef>
              <c:f>'p31-40 CP2 CP3'!$R$105:$R$111</c:f>
              <c:numCache>
                <c:formatCode>General</c:formatCode>
                <c:ptCount val="7"/>
                <c:pt idx="0">
                  <c:v>13.06</c:v>
                </c:pt>
                <c:pt idx="1">
                  <c:v>12.45</c:v>
                </c:pt>
                <c:pt idx="2">
                  <c:v>12.074528301886794</c:v>
                </c:pt>
                <c:pt idx="3">
                  <c:v>12.630927835051549</c:v>
                </c:pt>
                <c:pt idx="4">
                  <c:v>12.193661971830986</c:v>
                </c:pt>
                <c:pt idx="5">
                  <c:v>12.3</c:v>
                </c:pt>
                <c:pt idx="6">
                  <c:v>11.321604938271603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2320"/>
        <c:axId val="461237416"/>
      </c:lineChart>
      <c:catAx>
        <c:axId val="461232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37416"/>
        <c:crosses val="autoZero"/>
        <c:auto val="1"/>
        <c:lblAlgn val="ctr"/>
        <c:lblOffset val="100"/>
        <c:noMultiLvlLbl val="0"/>
      </c:catAx>
      <c:valAx>
        <c:axId val="461237416"/>
        <c:scaling>
          <c:orientation val="minMax"/>
          <c:min val="8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32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Effectifs G par APSA CP4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CP'!$B$156:$B$166</c:f>
              <c:numCache>
                <c:formatCode>General</c:formatCode>
                <c:ptCount val="11"/>
                <c:pt idx="0">
                  <c:v>1220</c:v>
                </c:pt>
                <c:pt idx="1">
                  <c:v>198</c:v>
                </c:pt>
                <c:pt idx="2">
                  <c:v>301</c:v>
                </c:pt>
                <c:pt idx="3">
                  <c:v>126</c:v>
                </c:pt>
                <c:pt idx="4">
                  <c:v>139</c:v>
                </c:pt>
                <c:pt idx="5">
                  <c:v>657</c:v>
                </c:pt>
                <c:pt idx="6">
                  <c:v>43</c:v>
                </c:pt>
                <c:pt idx="7">
                  <c:v>76</c:v>
                </c:pt>
                <c:pt idx="8">
                  <c:v>299</c:v>
                </c:pt>
                <c:pt idx="9">
                  <c:v>40</c:v>
                </c:pt>
                <c:pt idx="10">
                  <c:v>30</c:v>
                </c:pt>
              </c:numCache>
            </c:numRef>
          </c:val>
        </c:ser>
        <c:ser>
          <c:idx val="1"/>
          <c:order val="1"/>
          <c:tx>
            <c:v>Effectifs F par APSA CP4</c:v>
          </c:tx>
          <c:spPr>
            <a:solidFill>
              <a:srgbClr val="E37D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CP'!$D$156:$D$166</c:f>
              <c:numCache>
                <c:formatCode>General</c:formatCode>
                <c:ptCount val="11"/>
                <c:pt idx="0">
                  <c:v>1080</c:v>
                </c:pt>
                <c:pt idx="1">
                  <c:v>92</c:v>
                </c:pt>
                <c:pt idx="2">
                  <c:v>373</c:v>
                </c:pt>
                <c:pt idx="4">
                  <c:v>8</c:v>
                </c:pt>
                <c:pt idx="5">
                  <c:v>400</c:v>
                </c:pt>
                <c:pt idx="6">
                  <c:v>36</c:v>
                </c:pt>
                <c:pt idx="7">
                  <c:v>92</c:v>
                </c:pt>
                <c:pt idx="8">
                  <c:v>125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37024"/>
        <c:axId val="461235064"/>
      </c:barChart>
      <c:lineChart>
        <c:grouping val="standard"/>
        <c:varyColors val="0"/>
        <c:ser>
          <c:idx val="2"/>
          <c:order val="2"/>
          <c:tx>
            <c:v>Moyennes G par APSA</c:v>
          </c:tx>
          <c:spPr>
            <a:ln>
              <a:solidFill>
                <a:srgbClr val="00B0F0"/>
              </a:solidFill>
            </a:ln>
          </c:spPr>
          <c:marker>
            <c:symbol val="triangle"/>
            <c:size val="7"/>
            <c:spPr>
              <a:solidFill>
                <a:schemeClr val="accent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CP'!$C$156:$C$166</c:f>
              <c:numCache>
                <c:formatCode>0.00</c:formatCode>
                <c:ptCount val="11"/>
                <c:pt idx="0">
                  <c:v>13.601483924154993</c:v>
                </c:pt>
                <c:pt idx="1">
                  <c:v>14.690355329949238</c:v>
                </c:pt>
                <c:pt idx="2">
                  <c:v>13.736544850498339</c:v>
                </c:pt>
                <c:pt idx="3">
                  <c:v>14.012096774193548</c:v>
                </c:pt>
                <c:pt idx="4">
                  <c:v>13.981884057971012</c:v>
                </c:pt>
                <c:pt idx="5">
                  <c:v>13.710244648318042</c:v>
                </c:pt>
                <c:pt idx="6">
                  <c:v>14.13953488372093</c:v>
                </c:pt>
                <c:pt idx="7">
                  <c:v>13.36</c:v>
                </c:pt>
                <c:pt idx="8">
                  <c:v>13.654697986577185</c:v>
                </c:pt>
                <c:pt idx="9">
                  <c:v>13.435897435897436</c:v>
                </c:pt>
                <c:pt idx="10">
                  <c:v>13.96551724137931</c:v>
                </c:pt>
              </c:numCache>
            </c:numRef>
          </c:val>
          <c:smooth val="0"/>
        </c:ser>
        <c:ser>
          <c:idx val="3"/>
          <c:order val="3"/>
          <c:tx>
            <c:v>Moyennes F par APSA</c:v>
          </c:tx>
          <c:spPr>
            <a:ln>
              <a:solidFill>
                <a:srgbClr val="D638BF"/>
              </a:solidFill>
            </a:ln>
          </c:spP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CP'!$E$156:$E$166</c:f>
              <c:numCache>
                <c:formatCode>0.00</c:formatCode>
                <c:ptCount val="11"/>
                <c:pt idx="0">
                  <c:v>12.493264733395705</c:v>
                </c:pt>
                <c:pt idx="1">
                  <c:v>12.644565217391303</c:v>
                </c:pt>
                <c:pt idx="2">
                  <c:v>12.658265582655826</c:v>
                </c:pt>
                <c:pt idx="4">
                  <c:v>12.074999999999999</c:v>
                </c:pt>
                <c:pt idx="5">
                  <c:v>12.464646464646467</c:v>
                </c:pt>
                <c:pt idx="6">
                  <c:v>13.271428571428572</c:v>
                </c:pt>
                <c:pt idx="7">
                  <c:v>12.809782608695652</c:v>
                </c:pt>
                <c:pt idx="8">
                  <c:v>11.443442622950819</c:v>
                </c:pt>
                <c:pt idx="10">
                  <c:v>9.0625</c:v>
                </c:pt>
              </c:numCache>
            </c:numRef>
          </c:val>
          <c:smooth val="0"/>
        </c:ser>
        <c:ser>
          <c:idx val="4"/>
          <c:order val="4"/>
          <c:tx>
            <c:v>Moyenne Acad F CP4 : 12,47</c:v>
          </c:tx>
          <c:spPr>
            <a:ln w="9525">
              <a:solidFill>
                <a:srgbClr val="FF99FF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CP'!$H$156:$H$166</c:f>
              <c:numCache>
                <c:formatCode>0.00</c:formatCode>
                <c:ptCount val="11"/>
                <c:pt idx="0">
                  <c:v>12.474805472762805</c:v>
                </c:pt>
                <c:pt idx="1">
                  <c:v>12.474805472762805</c:v>
                </c:pt>
                <c:pt idx="2">
                  <c:v>12.474805472762805</c:v>
                </c:pt>
                <c:pt idx="3">
                  <c:v>12.474805472762805</c:v>
                </c:pt>
                <c:pt idx="4">
                  <c:v>12.474805472762805</c:v>
                </c:pt>
                <c:pt idx="5">
                  <c:v>12.474805472762805</c:v>
                </c:pt>
                <c:pt idx="6">
                  <c:v>12.474805472762805</c:v>
                </c:pt>
                <c:pt idx="7">
                  <c:v>12.474805472762805</c:v>
                </c:pt>
                <c:pt idx="8">
                  <c:v>12.474805472762805</c:v>
                </c:pt>
                <c:pt idx="9">
                  <c:v>12.474805472762805</c:v>
                </c:pt>
                <c:pt idx="10">
                  <c:v>12.474805472762805</c:v>
                </c:pt>
              </c:numCache>
            </c:numRef>
          </c:val>
          <c:smooth val="0"/>
        </c:ser>
        <c:ser>
          <c:idx val="5"/>
          <c:order val="5"/>
          <c:tx>
            <c:v>Moyenne Acad G CP4 : 13,75</c:v>
          </c:tx>
          <c:spPr>
            <a:ln w="95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CP'!$G$156:$G$166</c:f>
              <c:numCache>
                <c:formatCode>0.00</c:formatCode>
                <c:ptCount val="11"/>
                <c:pt idx="0">
                  <c:v>13.747636199109685</c:v>
                </c:pt>
                <c:pt idx="1">
                  <c:v>13.747636199109685</c:v>
                </c:pt>
                <c:pt idx="2">
                  <c:v>13.747636199109685</c:v>
                </c:pt>
                <c:pt idx="3">
                  <c:v>13.747636199109685</c:v>
                </c:pt>
                <c:pt idx="4">
                  <c:v>13.747636199109685</c:v>
                </c:pt>
                <c:pt idx="5">
                  <c:v>13.747636199109685</c:v>
                </c:pt>
                <c:pt idx="6">
                  <c:v>13.747636199109685</c:v>
                </c:pt>
                <c:pt idx="7">
                  <c:v>13.747636199109685</c:v>
                </c:pt>
                <c:pt idx="8">
                  <c:v>13.747636199109685</c:v>
                </c:pt>
                <c:pt idx="9">
                  <c:v>13.747636199109685</c:v>
                </c:pt>
                <c:pt idx="10">
                  <c:v>13.747636199109685</c:v>
                </c:pt>
              </c:numCache>
            </c:numRef>
          </c:val>
          <c:smooth val="0"/>
        </c:ser>
        <c:ser>
          <c:idx val="6"/>
          <c:order val="6"/>
          <c:tx>
            <c:v>Moyenne Acad G : 13,17</c:v>
          </c:tx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CP'!$I$156:$I$166</c:f>
              <c:numCache>
                <c:formatCode>0.00</c:formatCode>
                <c:ptCount val="11"/>
                <c:pt idx="0">
                  <c:v>13.16540417142267</c:v>
                </c:pt>
                <c:pt idx="1">
                  <c:v>13.16540417142267</c:v>
                </c:pt>
                <c:pt idx="2">
                  <c:v>13.16540417142267</c:v>
                </c:pt>
                <c:pt idx="3">
                  <c:v>13.16540417142267</c:v>
                </c:pt>
                <c:pt idx="4">
                  <c:v>13.16540417142267</c:v>
                </c:pt>
                <c:pt idx="5">
                  <c:v>13.16540417142267</c:v>
                </c:pt>
                <c:pt idx="6">
                  <c:v>13.16540417142267</c:v>
                </c:pt>
                <c:pt idx="7">
                  <c:v>13.16540417142267</c:v>
                </c:pt>
                <c:pt idx="8">
                  <c:v>13.16540417142267</c:v>
                </c:pt>
                <c:pt idx="9">
                  <c:v>13.16540417142267</c:v>
                </c:pt>
                <c:pt idx="10">
                  <c:v>13.16540417142267</c:v>
                </c:pt>
              </c:numCache>
            </c:numRef>
          </c:val>
          <c:smooth val="0"/>
        </c:ser>
        <c:ser>
          <c:idx val="7"/>
          <c:order val="7"/>
          <c:tx>
            <c:v>Moyenne Acad F : 12,52</c:v>
          </c:tx>
          <c:spPr>
            <a:ln>
              <a:solidFill>
                <a:srgbClr val="E06ACF"/>
              </a:solidFill>
            </a:ln>
          </c:spPr>
          <c:marker>
            <c:symbol val="none"/>
          </c:marker>
          <c:cat>
            <c:strRef>
              <c:f>'Historique CP'!$A$156:$A$166</c:f>
              <c:strCache>
                <c:ptCount val="11"/>
                <c:pt idx="0">
                  <c:v>BADMINTON</c:v>
                </c:pt>
                <c:pt idx="1">
                  <c:v>TENNIS DE TABLE</c:v>
                </c:pt>
                <c:pt idx="2">
                  <c:v>BASKET-BALL</c:v>
                </c:pt>
                <c:pt idx="3">
                  <c:v>FOOTBALL</c:v>
                </c:pt>
                <c:pt idx="4">
                  <c:v>FUTSAL</c:v>
                </c:pt>
                <c:pt idx="5">
                  <c:v>HANDBALL</c:v>
                </c:pt>
                <c:pt idx="6">
                  <c:v>RUGBY</c:v>
                </c:pt>
                <c:pt idx="7">
                  <c:v>ULTIMATE</c:v>
                </c:pt>
                <c:pt idx="8">
                  <c:v>VOLLEY-BALL</c:v>
                </c:pt>
                <c:pt idx="9">
                  <c:v>JUDO</c:v>
                </c:pt>
                <c:pt idx="10">
                  <c:v>SAVATE BOXE FRANCAISE</c:v>
                </c:pt>
              </c:strCache>
            </c:strRef>
          </c:cat>
          <c:val>
            <c:numRef>
              <c:f>'Historique CP'!$J$156:$J$166</c:f>
              <c:numCache>
                <c:formatCode>0.00</c:formatCode>
                <c:ptCount val="11"/>
                <c:pt idx="0">
                  <c:v>12.524742841256566</c:v>
                </c:pt>
                <c:pt idx="1">
                  <c:v>12.524742841256566</c:v>
                </c:pt>
                <c:pt idx="2">
                  <c:v>12.524742841256566</c:v>
                </c:pt>
                <c:pt idx="3">
                  <c:v>12.524742841256566</c:v>
                </c:pt>
                <c:pt idx="4">
                  <c:v>12.524742841256566</c:v>
                </c:pt>
                <c:pt idx="5">
                  <c:v>12.524742841256566</c:v>
                </c:pt>
                <c:pt idx="6">
                  <c:v>12.524742841256566</c:v>
                </c:pt>
                <c:pt idx="7">
                  <c:v>12.524742841256566</c:v>
                </c:pt>
                <c:pt idx="8">
                  <c:v>12.524742841256566</c:v>
                </c:pt>
                <c:pt idx="9">
                  <c:v>12.524742841256566</c:v>
                </c:pt>
                <c:pt idx="10">
                  <c:v>12.524742841256566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42512"/>
        <c:axId val="461235456"/>
      </c:lineChart>
      <c:catAx>
        <c:axId val="461237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1235064"/>
        <c:crosses val="autoZero"/>
        <c:auto val="1"/>
        <c:lblAlgn val="ctr"/>
        <c:lblOffset val="100"/>
        <c:noMultiLvlLbl val="0"/>
      </c:catAx>
      <c:valAx>
        <c:axId val="461235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1237024"/>
        <c:crosses val="autoZero"/>
        <c:crossBetween val="between"/>
      </c:valAx>
      <c:valAx>
        <c:axId val="461235456"/>
        <c:scaling>
          <c:orientation val="minMax"/>
          <c:min val="8"/>
        </c:scaling>
        <c:delete val="0"/>
        <c:axPos val="r"/>
        <c:numFmt formatCode="0.00" sourceLinked="1"/>
        <c:majorTickMark val="out"/>
        <c:minorTickMark val="none"/>
        <c:tickLblPos val="nextTo"/>
        <c:crossAx val="461242512"/>
        <c:crosses val="max"/>
        <c:crossBetween val="between"/>
      </c:valAx>
      <c:catAx>
        <c:axId val="46124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1235456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dynamique16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'p41-52 CP4'!$N$3</c:f>
              <c:strCache>
                <c:ptCount val="1"/>
                <c:pt idx="0">
                  <c:v> 2007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CP4'!$N$4:$N$15</c:f>
              <c:numCache>
                <c:formatCode>0.00</c:formatCode>
                <c:ptCount val="11"/>
                <c:pt idx="0">
                  <c:v>-1.2199999999999989</c:v>
                </c:pt>
                <c:pt idx="1">
                  <c:v>-1.6199999999999992</c:v>
                </c:pt>
                <c:pt idx="2">
                  <c:v>-2.3000000000000007</c:v>
                </c:pt>
                <c:pt idx="4">
                  <c:v>-1.7699999999999996</c:v>
                </c:pt>
                <c:pt idx="5">
                  <c:v>-1.4299999999999997</c:v>
                </c:pt>
                <c:pt idx="6">
                  <c:v>-0.19999999999999929</c:v>
                </c:pt>
                <c:pt idx="8">
                  <c:v>-1.5999999999999996</c:v>
                </c:pt>
                <c:pt idx="9">
                  <c:v>-3.0600000000000005</c:v>
                </c:pt>
                <c:pt idx="10">
                  <c:v>-1.5500000000000007</c:v>
                </c:pt>
              </c:numCache>
            </c:numRef>
          </c:val>
        </c:ser>
        <c:ser>
          <c:idx val="1"/>
          <c:order val="1"/>
          <c:tx>
            <c:strRef>
              <c:f>'p41-52 CP4'!$O$3</c:f>
              <c:strCache>
                <c:ptCount val="1"/>
                <c:pt idx="0">
                  <c:v> 2008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CP4'!$O$4:$O$15</c:f>
              <c:numCache>
                <c:formatCode>0.00</c:formatCode>
                <c:ptCount val="11"/>
                <c:pt idx="0">
                  <c:v>-1.4500000000000011</c:v>
                </c:pt>
                <c:pt idx="1">
                  <c:v>-1.3100000000000005</c:v>
                </c:pt>
                <c:pt idx="2">
                  <c:v>-2.8100000000000005</c:v>
                </c:pt>
                <c:pt idx="4">
                  <c:v>-1.5600000000000005</c:v>
                </c:pt>
                <c:pt idx="5">
                  <c:v>-0.48000000000000043</c:v>
                </c:pt>
                <c:pt idx="6">
                  <c:v>-0.58999999999999986</c:v>
                </c:pt>
                <c:pt idx="8">
                  <c:v>-1.7899999999999991</c:v>
                </c:pt>
                <c:pt idx="9">
                  <c:v>-1.879999999999999</c:v>
                </c:pt>
                <c:pt idx="10">
                  <c:v>-1.5</c:v>
                </c:pt>
              </c:numCache>
            </c:numRef>
          </c:val>
        </c:ser>
        <c:ser>
          <c:idx val="2"/>
          <c:order val="2"/>
          <c:tx>
            <c:strRef>
              <c:f>'p41-52 CP4'!$P$3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CP4'!$P$4:$P$15</c:f>
              <c:numCache>
                <c:formatCode>0.00</c:formatCode>
                <c:ptCount val="11"/>
                <c:pt idx="0">
                  <c:v>-1.4822393062898431</c:v>
                </c:pt>
                <c:pt idx="1">
                  <c:v>-2.1007530431194521</c:v>
                </c:pt>
                <c:pt idx="2">
                  <c:v>-2.4083800904977384</c:v>
                </c:pt>
                <c:pt idx="4">
                  <c:v>-1.291203931203933</c:v>
                </c:pt>
                <c:pt idx="6">
                  <c:v>-4.6431297709923669</c:v>
                </c:pt>
                <c:pt idx="8">
                  <c:v>-1.6843695756739248</c:v>
                </c:pt>
                <c:pt idx="9">
                  <c:v>-0.38077015068165387</c:v>
                </c:pt>
                <c:pt idx="10">
                  <c:v>-1.3015209622592181</c:v>
                </c:pt>
              </c:numCache>
            </c:numRef>
          </c:val>
        </c:ser>
        <c:ser>
          <c:idx val="3"/>
          <c:order val="3"/>
          <c:tx>
            <c:strRef>
              <c:f>'p41-52 CP4'!$Q$3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CP4'!$Q$4:$Q$15</c:f>
              <c:numCache>
                <c:formatCode>0.00</c:formatCode>
                <c:ptCount val="11"/>
                <c:pt idx="0">
                  <c:v>-1.5002471172599083</c:v>
                </c:pt>
                <c:pt idx="1">
                  <c:v>-1.531390284757121</c:v>
                </c:pt>
                <c:pt idx="2">
                  <c:v>-2.4882059800664429</c:v>
                </c:pt>
                <c:pt idx="4">
                  <c:v>-1.7018778427550281</c:v>
                </c:pt>
                <c:pt idx="5">
                  <c:v>0</c:v>
                </c:pt>
                <c:pt idx="6">
                  <c:v>-2.0882352941176467</c:v>
                </c:pt>
                <c:pt idx="8">
                  <c:v>-1.5220067657363785</c:v>
                </c:pt>
                <c:pt idx="9">
                  <c:v>-1.8336011904761911</c:v>
                </c:pt>
                <c:pt idx="10">
                  <c:v>-1.6319965752239884</c:v>
                </c:pt>
              </c:numCache>
            </c:numRef>
          </c:val>
        </c:ser>
        <c:ser>
          <c:idx val="4"/>
          <c:order val="4"/>
          <c:tx>
            <c:strRef>
              <c:f>'p41-52 CP4'!$R$3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CP4'!$R$4:$R$15</c:f>
              <c:numCache>
                <c:formatCode>0.00</c:formatCode>
                <c:ptCount val="11"/>
                <c:pt idx="0">
                  <c:v>-1.7180836201501837</c:v>
                </c:pt>
                <c:pt idx="1">
                  <c:v>-1.7489102005231025</c:v>
                </c:pt>
                <c:pt idx="2">
                  <c:v>-1.7764912280701761</c:v>
                </c:pt>
                <c:pt idx="4">
                  <c:v>-1.5643577091767895</c:v>
                </c:pt>
                <c:pt idx="5">
                  <c:v>-3.1060606060606055</c:v>
                </c:pt>
                <c:pt idx="6">
                  <c:v>-3.1558545092177361</c:v>
                </c:pt>
                <c:pt idx="8">
                  <c:v>-1.8177517451102343</c:v>
                </c:pt>
                <c:pt idx="9">
                  <c:v>-2.5679659266907571</c:v>
                </c:pt>
                <c:pt idx="10">
                  <c:v>-1.7012018620397775</c:v>
                </c:pt>
              </c:numCache>
            </c:numRef>
          </c:val>
        </c:ser>
        <c:ser>
          <c:idx val="5"/>
          <c:order val="5"/>
          <c:tx>
            <c:strRef>
              <c:f>'p41-52 CP4'!$S$3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CP4'!$S$4:$S$15</c:f>
              <c:numCache>
                <c:formatCode>0.00</c:formatCode>
                <c:ptCount val="11"/>
                <c:pt idx="0">
                  <c:v>-1.5999999999999996</c:v>
                </c:pt>
                <c:pt idx="1">
                  <c:v>-0.90000000000000036</c:v>
                </c:pt>
                <c:pt idx="2">
                  <c:v>-1.3000000000000007</c:v>
                </c:pt>
                <c:pt idx="4">
                  <c:v>-1.4000000000000004</c:v>
                </c:pt>
                <c:pt idx="5">
                  <c:v>-0.70000000000000107</c:v>
                </c:pt>
                <c:pt idx="6">
                  <c:v>-1.6999999999999993</c:v>
                </c:pt>
                <c:pt idx="8">
                  <c:v>-1.8999999999999986</c:v>
                </c:pt>
                <c:pt idx="9">
                  <c:v>-1.1999999999999993</c:v>
                </c:pt>
                <c:pt idx="10">
                  <c:v>-1.5</c:v>
                </c:pt>
              </c:numCache>
            </c:numRef>
          </c:val>
        </c:ser>
        <c:ser>
          <c:idx val="6"/>
          <c:order val="6"/>
          <c:tx>
            <c:strRef>
              <c:f>'p41-52 CP4'!$T$3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CP4'!$T$4:$T$15</c:f>
              <c:numCache>
                <c:formatCode>0.00</c:formatCode>
                <c:ptCount val="11"/>
                <c:pt idx="0">
                  <c:v>-2.0005697018688569</c:v>
                </c:pt>
                <c:pt idx="1">
                  <c:v>-1.0720946794725954</c:v>
                </c:pt>
                <c:pt idx="2">
                  <c:v>-0.28694581280788256</c:v>
                </c:pt>
                <c:pt idx="3">
                  <c:v>-1.3125649013499476</c:v>
                </c:pt>
                <c:pt idx="4">
                  <c:v>-0.69691659586519883</c:v>
                </c:pt>
                <c:pt idx="5">
                  <c:v>5</c:v>
                </c:pt>
                <c:pt idx="6">
                  <c:v>5.6005398110661631E-2</c:v>
                </c:pt>
                <c:pt idx="7">
                  <c:v>0.34999999999999964</c:v>
                </c:pt>
                <c:pt idx="8">
                  <c:v>-2.1628614157527366</c:v>
                </c:pt>
                <c:pt idx="9">
                  <c:v>-2.0505115089514057</c:v>
                </c:pt>
                <c:pt idx="10">
                  <c:v>-0.95834642576590667</c:v>
                </c:pt>
              </c:numCache>
            </c:numRef>
          </c:val>
        </c:ser>
        <c:ser>
          <c:idx val="7"/>
          <c:order val="7"/>
          <c:tx>
            <c:strRef>
              <c:f>'p41-52 CP4'!$U$3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CP4'!$U$4:$U$15</c:f>
              <c:numCache>
                <c:formatCode>0.00</c:formatCode>
                <c:ptCount val="11"/>
                <c:pt idx="0">
                  <c:v>-1.3834305694698124</c:v>
                </c:pt>
                <c:pt idx="1">
                  <c:v>-1.4930167597765358</c:v>
                </c:pt>
                <c:pt idx="2">
                  <c:v>-1.8277177368086459</c:v>
                </c:pt>
                <c:pt idx="3">
                  <c:v>-1.498957413652521</c:v>
                </c:pt>
                <c:pt idx="4">
                  <c:v>-0.94096551724137889</c:v>
                </c:pt>
                <c:pt idx="5">
                  <c:v>0.37103594080338276</c:v>
                </c:pt>
                <c:pt idx="6">
                  <c:v>-0.72692467748647616</c:v>
                </c:pt>
                <c:pt idx="7">
                  <c:v>-1.3070382253350843</c:v>
                </c:pt>
                <c:pt idx="8">
                  <c:v>-0.98436147186147238</c:v>
                </c:pt>
                <c:pt idx="9">
                  <c:v>-2.0298915142365637</c:v>
                </c:pt>
              </c:numCache>
            </c:numRef>
          </c:val>
        </c:ser>
        <c:ser>
          <c:idx val="8"/>
          <c:order val="8"/>
          <c:tx>
            <c:strRef>
              <c:f>'p41-52 CP4'!$V$3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'p41-52 CP4'!$M$4:$M$15</c:f>
              <c:strCache>
                <c:ptCount val="11"/>
                <c:pt idx="0">
                  <c:v>BADMINTON</c:v>
                </c:pt>
                <c:pt idx="1">
                  <c:v>BASKET-BALL</c:v>
                </c:pt>
                <c:pt idx="2">
                  <c:v>FOOTBALL</c:v>
                </c:pt>
                <c:pt idx="3">
                  <c:v>FUTSAL</c:v>
                </c:pt>
                <c:pt idx="4">
                  <c:v>HANDBALL</c:v>
                </c:pt>
                <c:pt idx="5">
                  <c:v>JUDO</c:v>
                </c:pt>
                <c:pt idx="6">
                  <c:v>RUGBY</c:v>
                </c:pt>
                <c:pt idx="7">
                  <c:v>SAVATE BOXE FRANCAISE</c:v>
                </c:pt>
                <c:pt idx="8">
                  <c:v>TENNIS DE TABLE</c:v>
                </c:pt>
                <c:pt idx="9">
                  <c:v>ULTIMATE</c:v>
                </c:pt>
                <c:pt idx="10">
                  <c:v>VOLLEY-BALL</c:v>
                </c:pt>
              </c:strCache>
            </c:strRef>
          </c:cat>
          <c:val>
            <c:numRef>
              <c:f>'p41-52 CP4'!$V$4:$V$15</c:f>
              <c:numCache>
                <c:formatCode>0.00</c:formatCode>
                <c:ptCount val="11"/>
                <c:pt idx="0">
                  <c:v>-1.1082191907592875</c:v>
                </c:pt>
                <c:pt idx="1">
                  <c:v>-1.0782792678425128</c:v>
                </c:pt>
                <c:pt idx="2">
                  <c:v>0</c:v>
                </c:pt>
                <c:pt idx="3">
                  <c:v>-1.9068840579710127</c:v>
                </c:pt>
                <c:pt idx="4">
                  <c:v>-1.245598183671575</c:v>
                </c:pt>
                <c:pt idx="5">
                  <c:v>0</c:v>
                </c:pt>
                <c:pt idx="6">
                  <c:v>-0.86810631229235824</c:v>
                </c:pt>
                <c:pt idx="7">
                  <c:v>-4.9030172413793096</c:v>
                </c:pt>
                <c:pt idx="8">
                  <c:v>-2.0457901125579347</c:v>
                </c:pt>
                <c:pt idx="9">
                  <c:v>-0.5502173913043471</c:v>
                </c:pt>
                <c:pt idx="10">
                  <c:v>-2.2112553636263659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236632"/>
        <c:axId val="461240552"/>
      </c:barChart>
      <c:catAx>
        <c:axId val="461236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0552"/>
        <c:crosses val="autoZero"/>
        <c:auto val="1"/>
        <c:lblAlgn val="ctr"/>
        <c:lblOffset val="100"/>
        <c:noMultiLvlLbl val="0"/>
      </c:catAx>
      <c:valAx>
        <c:axId val="46124055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12366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dynamique17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CP4'!$B$23:$B$24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CP4'!$B$25:$B$33</c:f>
              <c:numCache>
                <c:formatCode>General</c:formatCode>
                <c:ptCount val="9"/>
                <c:pt idx="0">
                  <c:v>286</c:v>
                </c:pt>
                <c:pt idx="1">
                  <c:v>306</c:v>
                </c:pt>
                <c:pt idx="2">
                  <c:v>267</c:v>
                </c:pt>
                <c:pt idx="3">
                  <c:v>303</c:v>
                </c:pt>
                <c:pt idx="4">
                  <c:v>370</c:v>
                </c:pt>
                <c:pt idx="5">
                  <c:v>373</c:v>
                </c:pt>
                <c:pt idx="6">
                  <c:v>326</c:v>
                </c:pt>
                <c:pt idx="7">
                  <c:v>267</c:v>
                </c:pt>
                <c:pt idx="8">
                  <c:v>373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CP4'!$C$23:$C$24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CP4'!$C$25:$C$33</c:f>
              <c:numCache>
                <c:formatCode>General</c:formatCode>
                <c:ptCount val="9"/>
                <c:pt idx="6">
                  <c:v>18</c:v>
                </c:pt>
                <c:pt idx="7">
                  <c:v>14</c:v>
                </c:pt>
                <c:pt idx="8">
                  <c:v>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CP4'!$D$23:$D$24</c:f>
              <c:strCache>
                <c:ptCount val="1"/>
                <c:pt idx="0">
                  <c:v>HANDBALL</c:v>
                </c:pt>
              </c:strCache>
            </c:strRef>
          </c:tx>
          <c:marker>
            <c:spPr>
              <a:solidFill>
                <a:sysClr val="window" lastClr="FFFFFF">
                  <a:lumMod val="95000"/>
                </a:sysClr>
              </a:solidFill>
            </c:spPr>
          </c:marker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CP4'!$D$25:$D$33</c:f>
              <c:numCache>
                <c:formatCode>General</c:formatCode>
                <c:ptCount val="9"/>
                <c:pt idx="0">
                  <c:v>280</c:v>
                </c:pt>
                <c:pt idx="1">
                  <c:v>357</c:v>
                </c:pt>
                <c:pt idx="2">
                  <c:v>287</c:v>
                </c:pt>
                <c:pt idx="3">
                  <c:v>380</c:v>
                </c:pt>
                <c:pt idx="4">
                  <c:v>498</c:v>
                </c:pt>
                <c:pt idx="5">
                  <c:v>472</c:v>
                </c:pt>
                <c:pt idx="6">
                  <c:v>269</c:v>
                </c:pt>
                <c:pt idx="7">
                  <c:v>367</c:v>
                </c:pt>
                <c:pt idx="8">
                  <c:v>400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CP4'!$E$23:$E$24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CP4'!$A$25:$A$33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CP4'!$E$25:$E$33</c:f>
              <c:numCache>
                <c:formatCode>General</c:formatCode>
                <c:ptCount val="9"/>
                <c:pt idx="0">
                  <c:v>502</c:v>
                </c:pt>
                <c:pt idx="1">
                  <c:v>334</c:v>
                </c:pt>
                <c:pt idx="2">
                  <c:v>300</c:v>
                </c:pt>
                <c:pt idx="3">
                  <c:v>211</c:v>
                </c:pt>
                <c:pt idx="4">
                  <c:v>139</c:v>
                </c:pt>
                <c:pt idx="5">
                  <c:v>177</c:v>
                </c:pt>
                <c:pt idx="6">
                  <c:v>76</c:v>
                </c:pt>
                <c:pt idx="7">
                  <c:v>92</c:v>
                </c:pt>
                <c:pt idx="8">
                  <c:v>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8200"/>
        <c:axId val="461241336"/>
      </c:lineChart>
      <c:catAx>
        <c:axId val="461238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1336"/>
        <c:crosses val="autoZero"/>
        <c:auto val="1"/>
        <c:lblAlgn val="ctr"/>
        <c:lblOffset val="100"/>
        <c:noMultiLvlLbl val="0"/>
      </c:catAx>
      <c:valAx>
        <c:axId val="4612413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382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dynamique18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CP4'!$N$23:$N$24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CP4'!$N$25:$N$33</c:f>
              <c:numCache>
                <c:formatCode>0.00</c:formatCode>
                <c:ptCount val="9"/>
                <c:pt idx="0">
                  <c:v>11.88</c:v>
                </c:pt>
                <c:pt idx="1">
                  <c:v>11.85</c:v>
                </c:pt>
                <c:pt idx="2">
                  <c:v>11.931679389312981</c:v>
                </c:pt>
                <c:pt idx="3">
                  <c:v>12.313333333333333</c:v>
                </c:pt>
                <c:pt idx="4">
                  <c:v>11.952702702702704</c:v>
                </c:pt>
                <c:pt idx="5">
                  <c:v>12.4</c:v>
                </c:pt>
                <c:pt idx="6">
                  <c:v>12.16656346749226</c:v>
                </c:pt>
                <c:pt idx="7">
                  <c:v>12.688257575757575</c:v>
                </c:pt>
                <c:pt idx="8">
                  <c:v>12.658265582655826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CP4'!$O$23:$O$24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CP4'!$O$25:$O$33</c:f>
              <c:numCache>
                <c:formatCode>General</c:formatCode>
                <c:ptCount val="9"/>
                <c:pt idx="6" formatCode="0.00">
                  <c:v>12.444444444444445</c:v>
                </c:pt>
                <c:pt idx="7" formatCode="0.00">
                  <c:v>11.461538461538462</c:v>
                </c:pt>
                <c:pt idx="8" formatCode="0.00">
                  <c:v>12.074999999999999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CP4'!$P$23:$P$24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CP4'!$P$25:$P$33</c:f>
              <c:numCache>
                <c:formatCode>0.00</c:formatCode>
                <c:ptCount val="9"/>
                <c:pt idx="0">
                  <c:v>12.31</c:v>
                </c:pt>
                <c:pt idx="1">
                  <c:v>11.75</c:v>
                </c:pt>
                <c:pt idx="2">
                  <c:v>12.136363636363637</c:v>
                </c:pt>
                <c:pt idx="3">
                  <c:v>11.981578947368426</c:v>
                </c:pt>
                <c:pt idx="4">
                  <c:v>12.410121457489879</c:v>
                </c:pt>
                <c:pt idx="5">
                  <c:v>11.9</c:v>
                </c:pt>
                <c:pt idx="6">
                  <c:v>12.476136363636362</c:v>
                </c:pt>
                <c:pt idx="7">
                  <c:v>12.116804407713502</c:v>
                </c:pt>
                <c:pt idx="8">
                  <c:v>12.464646464646467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CP4'!$Q$23:$Q$24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CP4'!$M$25:$M$33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CP4'!$Q$25:$Q$33</c:f>
              <c:numCache>
                <c:formatCode>0.00</c:formatCode>
                <c:ptCount val="9"/>
                <c:pt idx="0">
                  <c:v>11.58</c:v>
                </c:pt>
                <c:pt idx="1">
                  <c:v>11.5</c:v>
                </c:pt>
                <c:pt idx="2">
                  <c:v>11.823154362416105</c:v>
                </c:pt>
                <c:pt idx="3">
                  <c:v>11.556872037914692</c:v>
                </c:pt>
                <c:pt idx="4">
                  <c:v>11.861151079136693</c:v>
                </c:pt>
                <c:pt idx="5">
                  <c:v>11.5</c:v>
                </c:pt>
                <c:pt idx="6">
                  <c:v>11.756578947368421</c:v>
                </c:pt>
                <c:pt idx="7">
                  <c:v>11.2010989010989</c:v>
                </c:pt>
                <c:pt idx="8">
                  <c:v>11.443442622950819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3104"/>
        <c:axId val="461241728"/>
      </c:lineChart>
      <c:catAx>
        <c:axId val="461233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1728"/>
        <c:crosses val="autoZero"/>
        <c:auto val="1"/>
        <c:lblAlgn val="ctr"/>
        <c:lblOffset val="100"/>
        <c:noMultiLvlLbl val="0"/>
      </c:catAx>
      <c:valAx>
        <c:axId val="46124172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1233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inaptes totaux Baccalauréat Professionnel Académie Orléans-Tours</a:t>
            </a:r>
          </a:p>
        </c:rich>
      </c:tx>
      <c:layout>
        <c:manualLayout>
          <c:xMode val="edge"/>
          <c:yMode val="edge"/>
          <c:x val="0.12719567905251494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ADAPTEES'!$K$3,'EPREUVES ADAPTEES'!$M$3,'EPREUVES ADAPTEES'!$O$3,'EPREUVES ADAPTEES'!$Q$3,'EPREUVES ADAPTEES'!$S$3,'EPREUVES ADAPTEES'!$U$3,'EPREUVES ADAPTEES'!$W$3,'EPREUVES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ADAPTEES'!$K$4,'EPREUVES ADAPTEES'!$M$4,'EPREUVES ADAPTEES'!$O$4,'EPREUVES ADAPTEES'!$Q$4,'EPREUVES ADAPTEES'!$S$4,'EPREUVES ADAPTEES'!$U$4,'EPREUVES ADAPTEES'!$W$4,'EPREUVES ADAPTEES'!$Y$4)</c:f>
              <c:numCache>
                <c:formatCode>0.00%</c:formatCode>
                <c:ptCount val="8"/>
                <c:pt idx="0">
                  <c:v>3.9E-2</c:v>
                </c:pt>
                <c:pt idx="1">
                  <c:v>3.4000000000000002E-2</c:v>
                </c:pt>
                <c:pt idx="2">
                  <c:v>3.2000000000000001E-2</c:v>
                </c:pt>
                <c:pt idx="3">
                  <c:v>2.8000000000000001E-2</c:v>
                </c:pt>
                <c:pt idx="4">
                  <c:v>2.7918106886466364E-2</c:v>
                </c:pt>
                <c:pt idx="5">
                  <c:v>2.9719137818419332E-2</c:v>
                </c:pt>
                <c:pt idx="6">
                  <c:v>2.80138495435946E-2</c:v>
                </c:pt>
                <c:pt idx="7">
                  <c:v>2.8998505231689089E-2</c:v>
                </c:pt>
              </c:numCache>
            </c:numRef>
          </c:val>
          <c:smooth val="0"/>
        </c:ser>
        <c:ser>
          <c:idx val="1"/>
          <c:order val="1"/>
          <c:tx>
            <c:v>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ADAPTEES'!$K$3,'EPREUVES ADAPTEES'!$M$3,'EPREUVES ADAPTEES'!$O$3,'EPREUVES ADAPTEES'!$Q$3,'EPREUVES ADAPTEES'!$S$3,'EPREUVES ADAPTEES'!$U$3,'EPREUVES ADAPTEES'!$W$3,'EPREUVES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ADAPTEES'!$K$5,'EPREUVES ADAPTEES'!$M$5,'EPREUVES ADAPTEES'!$O$5,'EPREUVES ADAPTEES'!$Q$5,'EPREUVES ADAPTEES'!$S$5,'EPREUVES ADAPTEES'!$U$5,'EPREUVES ADAPTEES'!$W$5,'EPREUVES ADAPTEES'!$Y$5)</c:f>
              <c:numCache>
                <c:formatCode>0.00%</c:formatCode>
                <c:ptCount val="8"/>
                <c:pt idx="0">
                  <c:v>0.104</c:v>
                </c:pt>
                <c:pt idx="1">
                  <c:v>8.8999999999999996E-2</c:v>
                </c:pt>
                <c:pt idx="2">
                  <c:v>0.1</c:v>
                </c:pt>
                <c:pt idx="3">
                  <c:v>0.10299999999999999</c:v>
                </c:pt>
                <c:pt idx="4">
                  <c:v>9.988014382740712E-2</c:v>
                </c:pt>
                <c:pt idx="5">
                  <c:v>8.5084572014351614E-2</c:v>
                </c:pt>
                <c:pt idx="6">
                  <c:v>7.8725741486634901E-2</c:v>
                </c:pt>
                <c:pt idx="7">
                  <c:v>7.31337627889352E-2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7660448"/>
        <c:axId val="457664760"/>
      </c:lineChart>
      <c:catAx>
        <c:axId val="4576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64760"/>
        <c:crosses val="autoZero"/>
        <c:auto val="1"/>
        <c:lblAlgn val="ctr"/>
        <c:lblOffset val="100"/>
        <c:noMultiLvlLbl val="0"/>
      </c:catAx>
      <c:valAx>
        <c:axId val="457664760"/>
        <c:scaling>
          <c:orientation val="minMax"/>
          <c:max val="0.11000000000000001"/>
          <c:min val="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457660448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498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dynamique20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CP4'!$N$43:$N$44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CP4'!$N$45:$N$53</c:f>
              <c:numCache>
                <c:formatCode>0.00</c:formatCode>
                <c:ptCount val="9"/>
                <c:pt idx="0">
                  <c:v>13.5</c:v>
                </c:pt>
                <c:pt idx="1">
                  <c:v>13.16</c:v>
                </c:pt>
                <c:pt idx="2">
                  <c:v>14.032432432432433</c:v>
                </c:pt>
                <c:pt idx="3">
                  <c:v>13.844723618090454</c:v>
                </c:pt>
                <c:pt idx="4">
                  <c:v>13.701612903225806</c:v>
                </c:pt>
                <c:pt idx="5">
                  <c:v>13.3</c:v>
                </c:pt>
                <c:pt idx="6">
                  <c:v>13.238658146964855</c:v>
                </c:pt>
                <c:pt idx="7">
                  <c:v>13.672619047619047</c:v>
                </c:pt>
                <c:pt idx="8">
                  <c:v>13.736544850498339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CP4'!$O$43:$O$44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CP4'!$O$45:$O$53</c:f>
              <c:numCache>
                <c:formatCode>General</c:formatCode>
                <c:ptCount val="9"/>
                <c:pt idx="6" formatCode="0.00">
                  <c:v>13.757009345794392</c:v>
                </c:pt>
                <c:pt idx="7" formatCode="0.00">
                  <c:v>13.289256198347108</c:v>
                </c:pt>
                <c:pt idx="8" formatCode="0.00">
                  <c:v>13.981884057971012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CP4'!$P$43:$P$44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CP4'!$P$45:$P$53</c:f>
              <c:numCache>
                <c:formatCode>0.00</c:formatCode>
                <c:ptCount val="9"/>
                <c:pt idx="0">
                  <c:v>14.08</c:v>
                </c:pt>
                <c:pt idx="1">
                  <c:v>13.31</c:v>
                </c:pt>
                <c:pt idx="2">
                  <c:v>13.42756756756757</c:v>
                </c:pt>
                <c:pt idx="3">
                  <c:v>13.683456790123454</c:v>
                </c:pt>
                <c:pt idx="4">
                  <c:v>13.974479166666669</c:v>
                </c:pt>
                <c:pt idx="5">
                  <c:v>13.3</c:v>
                </c:pt>
                <c:pt idx="6">
                  <c:v>13.173052959501561</c:v>
                </c:pt>
                <c:pt idx="7">
                  <c:v>13.615761821366023</c:v>
                </c:pt>
                <c:pt idx="8">
                  <c:v>13.710244648318042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CP4'!$Q$43:$Q$44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CP4'!$M$45:$M$53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CP4'!$Q$45:$Q$53</c:f>
              <c:numCache>
                <c:formatCode>0.00</c:formatCode>
                <c:ptCount val="9"/>
                <c:pt idx="0">
                  <c:v>13.13</c:v>
                </c:pt>
                <c:pt idx="1">
                  <c:v>13</c:v>
                </c:pt>
                <c:pt idx="2">
                  <c:v>13.124675324675323</c:v>
                </c:pt>
                <c:pt idx="3">
                  <c:v>13.188868613138681</c:v>
                </c:pt>
                <c:pt idx="4">
                  <c:v>13.562352941176471</c:v>
                </c:pt>
                <c:pt idx="5">
                  <c:v>13</c:v>
                </c:pt>
                <c:pt idx="6">
                  <c:v>12.714925373134328</c:v>
                </c:pt>
                <c:pt idx="7">
                  <c:v>13.230990415335464</c:v>
                </c:pt>
                <c:pt idx="8">
                  <c:v>13.654697986577185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33888"/>
        <c:axId val="461234280"/>
      </c:lineChart>
      <c:catAx>
        <c:axId val="46123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34280"/>
        <c:crosses val="autoZero"/>
        <c:auto val="1"/>
        <c:lblAlgn val="ctr"/>
        <c:lblOffset val="100"/>
        <c:noMultiLvlLbl val="0"/>
      </c:catAx>
      <c:valAx>
        <c:axId val="4612342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12338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dynamique19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CP4'!$B$43:$B$44</c:f>
              <c:strCache>
                <c:ptCount val="1"/>
                <c:pt idx="0">
                  <c:v>BASKET-BALL</c:v>
                </c:pt>
              </c:strCache>
            </c:strRef>
          </c:tx>
          <c:cat>
            <c:strRef>
              <c:f>'p41-52 CP4'!$A$45:$A$53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CP4'!$B$45:$B$53</c:f>
              <c:numCache>
                <c:formatCode>General</c:formatCode>
                <c:ptCount val="9"/>
                <c:pt idx="0">
                  <c:v>209</c:v>
                </c:pt>
                <c:pt idx="1">
                  <c:v>190</c:v>
                </c:pt>
                <c:pt idx="2">
                  <c:v>186</c:v>
                </c:pt>
                <c:pt idx="3">
                  <c:v>201</c:v>
                </c:pt>
                <c:pt idx="4">
                  <c:v>311</c:v>
                </c:pt>
                <c:pt idx="5">
                  <c:v>324</c:v>
                </c:pt>
                <c:pt idx="6">
                  <c:v>314</c:v>
                </c:pt>
                <c:pt idx="7">
                  <c:v>253</c:v>
                </c:pt>
                <c:pt idx="8">
                  <c:v>301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CP4'!$C$43:$C$44</c:f>
              <c:strCache>
                <c:ptCount val="1"/>
                <c:pt idx="0">
                  <c:v>FUTSAL</c:v>
                </c:pt>
              </c:strCache>
            </c:strRef>
          </c:tx>
          <c:cat>
            <c:strRef>
              <c:f>'p41-52 CP4'!$A$45:$A$53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CP4'!$C$45:$C$53</c:f>
              <c:numCache>
                <c:formatCode>General</c:formatCode>
                <c:ptCount val="9"/>
                <c:pt idx="6">
                  <c:v>107</c:v>
                </c:pt>
                <c:pt idx="7">
                  <c:v>121</c:v>
                </c:pt>
                <c:pt idx="8">
                  <c:v>139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CP4'!$D$43:$D$44</c:f>
              <c:strCache>
                <c:ptCount val="1"/>
                <c:pt idx="0">
                  <c:v>HANDBALL</c:v>
                </c:pt>
              </c:strCache>
            </c:strRef>
          </c:tx>
          <c:cat>
            <c:strRef>
              <c:f>'p41-52 CP4'!$A$45:$A$53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CP4'!$D$45:$D$53</c:f>
              <c:numCache>
                <c:formatCode>General</c:formatCode>
                <c:ptCount val="9"/>
                <c:pt idx="0">
                  <c:v>258</c:v>
                </c:pt>
                <c:pt idx="1">
                  <c:v>462</c:v>
                </c:pt>
                <c:pt idx="2">
                  <c:v>372</c:v>
                </c:pt>
                <c:pt idx="3">
                  <c:v>406</c:v>
                </c:pt>
                <c:pt idx="4">
                  <c:v>775</c:v>
                </c:pt>
                <c:pt idx="5">
                  <c:v>693</c:v>
                </c:pt>
                <c:pt idx="6">
                  <c:v>649</c:v>
                </c:pt>
                <c:pt idx="7">
                  <c:v>575</c:v>
                </c:pt>
                <c:pt idx="8">
                  <c:v>657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'p41-52 CP4'!$E$43:$E$44</c:f>
              <c:strCache>
                <c:ptCount val="1"/>
                <c:pt idx="0">
                  <c:v>VOLLEY-BALL</c:v>
                </c:pt>
              </c:strCache>
            </c:strRef>
          </c:tx>
          <c:cat>
            <c:strRef>
              <c:f>'p41-52 CP4'!$A$45:$A$53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CP4'!$E$45:$E$53</c:f>
              <c:numCache>
                <c:formatCode>General</c:formatCode>
                <c:ptCount val="9"/>
                <c:pt idx="0">
                  <c:v>707</c:v>
                </c:pt>
                <c:pt idx="1">
                  <c:v>617</c:v>
                </c:pt>
                <c:pt idx="2">
                  <c:v>539</c:v>
                </c:pt>
                <c:pt idx="3">
                  <c:v>551</c:v>
                </c:pt>
                <c:pt idx="4">
                  <c:v>510</c:v>
                </c:pt>
                <c:pt idx="5">
                  <c:v>506</c:v>
                </c:pt>
                <c:pt idx="6">
                  <c:v>271</c:v>
                </c:pt>
                <c:pt idx="7">
                  <c:v>315</c:v>
                </c:pt>
                <c:pt idx="8">
                  <c:v>299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43688"/>
        <c:axId val="461244472"/>
      </c:lineChart>
      <c:catAx>
        <c:axId val="4612436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4472"/>
        <c:crosses val="autoZero"/>
        <c:auto val="1"/>
        <c:lblAlgn val="ctr"/>
        <c:lblOffset val="100"/>
        <c:noMultiLvlLbl val="0"/>
      </c:catAx>
      <c:valAx>
        <c:axId val="4612444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436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</c:name>
    <c:fmtId val="4"/>
  </c:pivotSource>
  <c:chart>
    <c:autoTitleDeleted val="1"/>
    <c:pivotFmts>
      <c:pivotFmt>
        <c:idx val="0"/>
      </c:pivotFmt>
      <c:pivotFmt>
        <c:idx val="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</c:pivotFmt>
      <c:pivotFmt>
        <c:idx val="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CP4'!$B$63:$B$64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CP4'!$B$65:$B$73</c:f>
              <c:numCache>
                <c:formatCode>General</c:formatCode>
                <c:ptCount val="9"/>
                <c:pt idx="0">
                  <c:v>47</c:v>
                </c:pt>
                <c:pt idx="1">
                  <c:v>13</c:v>
                </c:pt>
                <c:pt idx="2">
                  <c:v>17</c:v>
                </c:pt>
                <c:pt idx="3">
                  <c:v>18</c:v>
                </c:pt>
                <c:pt idx="4">
                  <c:v>12</c:v>
                </c:pt>
                <c:pt idx="5">
                  <c:v>21</c:v>
                </c:pt>
                <c:pt idx="6">
                  <c:v>14</c:v>
                </c:pt>
                <c:pt idx="7">
                  <c:v>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CP4'!$C$63:$C$64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CP4'!$C$65:$C$73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13</c:v>
                </c:pt>
                <c:pt idx="4">
                  <c:v>9</c:v>
                </c:pt>
                <c:pt idx="5">
                  <c:v>52</c:v>
                </c:pt>
                <c:pt idx="6">
                  <c:v>26</c:v>
                </c:pt>
                <c:pt idx="7">
                  <c:v>25</c:v>
                </c:pt>
                <c:pt idx="8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CP4'!$D$63:$D$64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CP4'!$A$65:$A$73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CP4'!$D$65:$D$73</c:f>
              <c:numCache>
                <c:formatCode>General</c:formatCode>
                <c:ptCount val="9"/>
                <c:pt idx="0">
                  <c:v>100</c:v>
                </c:pt>
                <c:pt idx="1">
                  <c:v>96</c:v>
                </c:pt>
                <c:pt idx="2">
                  <c:v>116</c:v>
                </c:pt>
                <c:pt idx="3">
                  <c:v>96</c:v>
                </c:pt>
                <c:pt idx="4">
                  <c:v>150</c:v>
                </c:pt>
                <c:pt idx="5">
                  <c:v>84</c:v>
                </c:pt>
                <c:pt idx="6">
                  <c:v>34</c:v>
                </c:pt>
                <c:pt idx="7">
                  <c:v>136</c:v>
                </c:pt>
                <c:pt idx="8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246040"/>
        <c:axId val="461245256"/>
      </c:lineChart>
      <c:catAx>
        <c:axId val="461246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1245256"/>
        <c:crosses val="autoZero"/>
        <c:auto val="1"/>
        <c:lblAlgn val="ctr"/>
        <c:lblOffset val="100"/>
        <c:noMultiLvlLbl val="0"/>
      </c:catAx>
      <c:valAx>
        <c:axId val="461245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12460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dynamique2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CP4'!$O$63:$O$64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CP4'!$O$65:$O$73</c:f>
              <c:numCache>
                <c:formatCode>0.00</c:formatCode>
                <c:ptCount val="9"/>
                <c:pt idx="0">
                  <c:v>11.11</c:v>
                </c:pt>
                <c:pt idx="1">
                  <c:v>10.53</c:v>
                </c:pt>
                <c:pt idx="2">
                  <c:v>10.988235294117647</c:v>
                </c:pt>
                <c:pt idx="3">
                  <c:v>11.15</c:v>
                </c:pt>
                <c:pt idx="4">
                  <c:v>11.333333333333334</c:v>
                </c:pt>
                <c:pt idx="5">
                  <c:v>12.1</c:v>
                </c:pt>
                <c:pt idx="6">
                  <c:v>13.821428571428571</c:v>
                </c:pt>
                <c:pt idx="7">
                  <c:v>12.25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CP4'!$P$63:$P$64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CP4'!$P$65:$P$73</c:f>
              <c:numCache>
                <c:formatCode>0.00</c:formatCode>
                <c:ptCount val="9"/>
                <c:pt idx="0">
                  <c:v>13.67</c:v>
                </c:pt>
                <c:pt idx="1">
                  <c:v>13.5</c:v>
                </c:pt>
                <c:pt idx="2">
                  <c:v>9.25</c:v>
                </c:pt>
                <c:pt idx="3">
                  <c:v>11</c:v>
                </c:pt>
                <c:pt idx="4">
                  <c:v>10.277777777777779</c:v>
                </c:pt>
                <c:pt idx="5">
                  <c:v>11.5</c:v>
                </c:pt>
                <c:pt idx="6">
                  <c:v>13.538461538461538</c:v>
                </c:pt>
                <c:pt idx="7">
                  <c:v>13.027999999999999</c:v>
                </c:pt>
                <c:pt idx="8">
                  <c:v>13.271428571428572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CP4'!$Q$63:$Q$64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CP4'!$N$65:$N$73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CP4'!$Q$65:$Q$73</c:f>
              <c:numCache>
                <c:formatCode>0.00</c:formatCode>
                <c:ptCount val="9"/>
                <c:pt idx="0">
                  <c:v>11.62</c:v>
                </c:pt>
                <c:pt idx="1">
                  <c:v>11.57</c:v>
                </c:pt>
                <c:pt idx="2">
                  <c:v>12.432743362831859</c:v>
                </c:pt>
                <c:pt idx="3">
                  <c:v>12.463541666666666</c:v>
                </c:pt>
                <c:pt idx="4">
                  <c:v>12.228187919463087</c:v>
                </c:pt>
                <c:pt idx="5">
                  <c:v>12</c:v>
                </c:pt>
                <c:pt idx="6">
                  <c:v>12.264705882352942</c:v>
                </c:pt>
                <c:pt idx="7">
                  <c:v>12.862962962962962</c:v>
                </c:pt>
                <c:pt idx="8">
                  <c:v>12.809782608695652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42504"/>
        <c:axId val="462245248"/>
      </c:lineChart>
      <c:catAx>
        <c:axId val="462242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45248"/>
        <c:crosses val="autoZero"/>
        <c:auto val="1"/>
        <c:lblAlgn val="ctr"/>
        <c:lblOffset val="100"/>
        <c:noMultiLvlLbl val="0"/>
      </c:catAx>
      <c:valAx>
        <c:axId val="46224524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2425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dynamique3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CP4'!$B$83:$B$84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CP4'!$B$85:$B$93</c:f>
              <c:numCache>
                <c:formatCode>General</c:formatCode>
                <c:ptCount val="9"/>
                <c:pt idx="0">
                  <c:v>413</c:v>
                </c:pt>
                <c:pt idx="1">
                  <c:v>216</c:v>
                </c:pt>
                <c:pt idx="2">
                  <c:v>326</c:v>
                </c:pt>
                <c:pt idx="3">
                  <c:v>303</c:v>
                </c:pt>
                <c:pt idx="4">
                  <c:v>286</c:v>
                </c:pt>
                <c:pt idx="5">
                  <c:v>265</c:v>
                </c:pt>
                <c:pt idx="6">
                  <c:v>204</c:v>
                </c:pt>
                <c:pt idx="7">
                  <c:v>183</c:v>
                </c:pt>
                <c:pt idx="8">
                  <c:v>126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CP4'!$C$83:$C$84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CP4'!$C$85:$C$93</c:f>
              <c:numCache>
                <c:formatCode>General</c:formatCode>
                <c:ptCount val="9"/>
                <c:pt idx="0">
                  <c:v>139</c:v>
                </c:pt>
                <c:pt idx="1">
                  <c:v>144</c:v>
                </c:pt>
                <c:pt idx="2">
                  <c:v>138</c:v>
                </c:pt>
                <c:pt idx="3">
                  <c:v>105</c:v>
                </c:pt>
                <c:pt idx="4">
                  <c:v>225</c:v>
                </c:pt>
                <c:pt idx="5">
                  <c:v>179</c:v>
                </c:pt>
                <c:pt idx="6">
                  <c:v>61</c:v>
                </c:pt>
                <c:pt idx="7">
                  <c:v>30</c:v>
                </c:pt>
                <c:pt idx="8">
                  <c:v>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CP4'!$D$83:$D$84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CP4'!$A$85:$A$93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CP4'!$D$85:$D$93</c:f>
              <c:numCache>
                <c:formatCode>General</c:formatCode>
                <c:ptCount val="9"/>
                <c:pt idx="0">
                  <c:v>77</c:v>
                </c:pt>
                <c:pt idx="1">
                  <c:v>31</c:v>
                </c:pt>
                <c:pt idx="2">
                  <c:v>74</c:v>
                </c:pt>
                <c:pt idx="3">
                  <c:v>105</c:v>
                </c:pt>
                <c:pt idx="4">
                  <c:v>78</c:v>
                </c:pt>
                <c:pt idx="5">
                  <c:v>114</c:v>
                </c:pt>
                <c:pt idx="6">
                  <c:v>46</c:v>
                </c:pt>
                <c:pt idx="7">
                  <c:v>91</c:v>
                </c:pt>
                <c:pt idx="8">
                  <c:v>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43288"/>
        <c:axId val="462243680"/>
      </c:lineChart>
      <c:catAx>
        <c:axId val="462243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43680"/>
        <c:crosses val="autoZero"/>
        <c:auto val="1"/>
        <c:lblAlgn val="ctr"/>
        <c:lblOffset val="100"/>
        <c:noMultiLvlLbl val="0"/>
      </c:catAx>
      <c:valAx>
        <c:axId val="4622436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2432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dynamique4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CP4'!$N$83:$N$84</c:f>
              <c:strCache>
                <c:ptCount val="1"/>
                <c:pt idx="0">
                  <c:v>FOOTBALL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CP4'!$N$85:$N$93</c:f>
              <c:numCache>
                <c:formatCode>0.00</c:formatCode>
                <c:ptCount val="9"/>
                <c:pt idx="0">
                  <c:v>13.41</c:v>
                </c:pt>
                <c:pt idx="1">
                  <c:v>13.34</c:v>
                </c:pt>
                <c:pt idx="2">
                  <c:v>13.396615384615385</c:v>
                </c:pt>
                <c:pt idx="3">
                  <c:v>13.638205980066443</c:v>
                </c:pt>
                <c:pt idx="4">
                  <c:v>13.10982456140351</c:v>
                </c:pt>
                <c:pt idx="5">
                  <c:v>13.4</c:v>
                </c:pt>
                <c:pt idx="6">
                  <c:v>14.108374384236454</c:v>
                </c:pt>
                <c:pt idx="7">
                  <c:v>13.743016759776536</c:v>
                </c:pt>
                <c:pt idx="8">
                  <c:v>14.012096774193548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CP4'!$O$83:$O$84</c:f>
              <c:strCache>
                <c:ptCount val="1"/>
                <c:pt idx="0">
                  <c:v>RUGBY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CP4'!$O$85:$O$93</c:f>
              <c:numCache>
                <c:formatCode>0.00</c:formatCode>
                <c:ptCount val="9"/>
                <c:pt idx="0">
                  <c:v>13.87</c:v>
                </c:pt>
                <c:pt idx="1">
                  <c:v>14.09</c:v>
                </c:pt>
                <c:pt idx="2">
                  <c:v>13.893129770992367</c:v>
                </c:pt>
                <c:pt idx="3">
                  <c:v>13.088235294117647</c:v>
                </c:pt>
                <c:pt idx="4">
                  <c:v>13.433632286995515</c:v>
                </c:pt>
                <c:pt idx="5">
                  <c:v>13.2</c:v>
                </c:pt>
                <c:pt idx="6">
                  <c:v>13.482456140350877</c:v>
                </c:pt>
                <c:pt idx="7">
                  <c:v>13.968965517241378</c:v>
                </c:pt>
                <c:pt idx="8">
                  <c:v>14.13953488372093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'p41-52 CP4'!$P$83:$P$84</c:f>
              <c:strCache>
                <c:ptCount val="1"/>
                <c:pt idx="0">
                  <c:v>ULTIMATE</c:v>
                </c:pt>
              </c:strCache>
            </c:strRef>
          </c:tx>
          <c:cat>
            <c:strRef>
              <c:f>'p41-52 CP4'!$M$85:$M$93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CP4'!$P$85:$P$93</c:f>
              <c:numCache>
                <c:formatCode>0.00</c:formatCode>
                <c:ptCount val="9"/>
                <c:pt idx="0">
                  <c:v>14.68</c:v>
                </c:pt>
                <c:pt idx="1">
                  <c:v>13.45</c:v>
                </c:pt>
                <c:pt idx="2">
                  <c:v>12.813513513513513</c:v>
                </c:pt>
                <c:pt idx="3">
                  <c:v>14.297142857142857</c:v>
                </c:pt>
                <c:pt idx="4">
                  <c:v>14.796153846153844</c:v>
                </c:pt>
                <c:pt idx="5">
                  <c:v>13.2</c:v>
                </c:pt>
                <c:pt idx="6">
                  <c:v>14.315217391304348</c:v>
                </c:pt>
                <c:pt idx="7">
                  <c:v>13.589887640449438</c:v>
                </c:pt>
                <c:pt idx="8">
                  <c:v>13.36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4272"/>
        <c:axId val="462229568"/>
      </c:lineChart>
      <c:catAx>
        <c:axId val="462234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29568"/>
        <c:crosses val="autoZero"/>
        <c:auto val="1"/>
        <c:lblAlgn val="ctr"/>
        <c:lblOffset val="100"/>
        <c:noMultiLvlLbl val="0"/>
      </c:catAx>
      <c:valAx>
        <c:axId val="462229568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234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dynamique5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</c:pivotFmt>
      <c:pivotFmt>
        <c:idx val="2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</c:pivotFmt>
      <c:pivotFmt>
        <c:idx val="258"/>
      </c:pivotFmt>
      <c:pivotFmt>
        <c:idx val="259"/>
      </c:pivotFmt>
      <c:pivotFmt>
        <c:idx val="260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CP4'!$B$103:$B$104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CP4'!$A$105:$A$113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CP4'!$B$105:$B$113</c:f>
              <c:numCache>
                <c:formatCode>General</c:formatCode>
                <c:ptCount val="9"/>
                <c:pt idx="0">
                  <c:v>564</c:v>
                </c:pt>
                <c:pt idx="1">
                  <c:v>691</c:v>
                </c:pt>
                <c:pt idx="2">
                  <c:v>781</c:v>
                </c:pt>
                <c:pt idx="3">
                  <c:v>789</c:v>
                </c:pt>
                <c:pt idx="4">
                  <c:v>1091</c:v>
                </c:pt>
                <c:pt idx="5">
                  <c:v>837</c:v>
                </c:pt>
                <c:pt idx="6">
                  <c:v>838</c:v>
                </c:pt>
                <c:pt idx="7">
                  <c:v>1226</c:v>
                </c:pt>
                <c:pt idx="8">
                  <c:v>1080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CP4'!$C$103:$C$104</c:f>
              <c:strCache>
                <c:ptCount val="1"/>
                <c:pt idx="0">
                  <c:v>TENNIS DE TABLE</c:v>
                </c:pt>
              </c:strCache>
            </c:strRef>
          </c:tx>
          <c:cat>
            <c:strRef>
              <c:f>'p41-52 CP4'!$A$105:$A$113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CP4'!$C$105:$C$113</c:f>
              <c:numCache>
                <c:formatCode>General</c:formatCode>
                <c:ptCount val="9"/>
                <c:pt idx="0">
                  <c:v>189</c:v>
                </c:pt>
                <c:pt idx="1">
                  <c:v>172</c:v>
                </c:pt>
                <c:pt idx="2">
                  <c:v>161</c:v>
                </c:pt>
                <c:pt idx="3">
                  <c:v>187</c:v>
                </c:pt>
                <c:pt idx="4">
                  <c:v>157</c:v>
                </c:pt>
                <c:pt idx="5">
                  <c:v>95</c:v>
                </c:pt>
                <c:pt idx="6">
                  <c:v>69</c:v>
                </c:pt>
                <c:pt idx="7">
                  <c:v>173</c:v>
                </c:pt>
                <c:pt idx="8">
                  <c:v>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8976"/>
        <c:axId val="462232312"/>
      </c:lineChart>
      <c:catAx>
        <c:axId val="46223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32312"/>
        <c:crosses val="autoZero"/>
        <c:auto val="1"/>
        <c:lblAlgn val="ctr"/>
        <c:lblOffset val="100"/>
        <c:noMultiLvlLbl val="0"/>
      </c:catAx>
      <c:valAx>
        <c:axId val="462232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238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dynamique6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9"/>
      </c:pivotFmt>
      <c:pivotFmt>
        <c:idx val="130"/>
      </c:pivotFmt>
      <c:pivotFmt>
        <c:idx val="131"/>
      </c:pivotFmt>
      <c:pivotFmt>
        <c:idx val="13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CP4'!$N$103:$N$104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CP4'!$M$105:$M$113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CP4'!$N$105:$N$113</c:f>
              <c:numCache>
                <c:formatCode>0.00</c:formatCode>
                <c:ptCount val="9"/>
                <c:pt idx="0">
                  <c:v>11.97</c:v>
                </c:pt>
                <c:pt idx="1">
                  <c:v>11.69</c:v>
                </c:pt>
                <c:pt idx="2">
                  <c:v>11.83547557840617</c:v>
                </c:pt>
                <c:pt idx="3">
                  <c:v>12.00484076433121</c:v>
                </c:pt>
                <c:pt idx="4">
                  <c:v>11.806341911764706</c:v>
                </c:pt>
                <c:pt idx="5">
                  <c:v>12.4</c:v>
                </c:pt>
                <c:pt idx="6">
                  <c:v>12.085386473429951</c:v>
                </c:pt>
                <c:pt idx="7">
                  <c:v>12.392719665271974</c:v>
                </c:pt>
                <c:pt idx="8">
                  <c:v>12.493264733395705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CP4'!$O$103:$O$104</c:f>
              <c:strCache>
                <c:ptCount val="1"/>
                <c:pt idx="0">
                  <c:v>TENNIS DE TABLE</c:v>
                </c:pt>
              </c:strCache>
            </c:strRef>
          </c:tx>
          <c:cat>
            <c:strRef>
              <c:f>'p41-52 CP4'!$M$105:$M$113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CP4'!$O$105:$O$113</c:f>
              <c:numCache>
                <c:formatCode>0.00</c:formatCode>
                <c:ptCount val="9"/>
                <c:pt idx="0">
                  <c:v>11.66</c:v>
                </c:pt>
                <c:pt idx="1">
                  <c:v>11.23</c:v>
                </c:pt>
                <c:pt idx="2">
                  <c:v>11.650310559006211</c:v>
                </c:pt>
                <c:pt idx="3">
                  <c:v>11.902150537634409</c:v>
                </c:pt>
                <c:pt idx="4">
                  <c:v>11.478205128205127</c:v>
                </c:pt>
                <c:pt idx="5">
                  <c:v>11.8</c:v>
                </c:pt>
                <c:pt idx="6">
                  <c:v>11.21764705882353</c:v>
                </c:pt>
                <c:pt idx="7">
                  <c:v>11.225730994152046</c:v>
                </c:pt>
                <c:pt idx="8">
                  <c:v>12.644565217391303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2704"/>
        <c:axId val="462241720"/>
      </c:lineChart>
      <c:catAx>
        <c:axId val="462232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41720"/>
        <c:crosses val="autoZero"/>
        <c:auto val="1"/>
        <c:lblAlgn val="ctr"/>
        <c:lblOffset val="100"/>
        <c:noMultiLvlLbl val="0"/>
      </c:catAx>
      <c:valAx>
        <c:axId val="46224172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2327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dynamique11</c:name>
    <c:fmtId val="7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CP4'!$B$163:$B$164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CP4'!$A$165:$A$173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CP4'!$B$165:$B$173</c:f>
              <c:numCache>
                <c:formatCode>General</c:formatCode>
                <c:ptCount val="9"/>
                <c:pt idx="0">
                  <c:v>812</c:v>
                </c:pt>
                <c:pt idx="1">
                  <c:v>766</c:v>
                </c:pt>
                <c:pt idx="2">
                  <c:v>960</c:v>
                </c:pt>
                <c:pt idx="3">
                  <c:v>1083</c:v>
                </c:pt>
                <c:pt idx="4">
                  <c:v>1181</c:v>
                </c:pt>
                <c:pt idx="5">
                  <c:v>1124</c:v>
                </c:pt>
                <c:pt idx="6">
                  <c:v>1010</c:v>
                </c:pt>
                <c:pt idx="7">
                  <c:v>1070</c:v>
                </c:pt>
                <c:pt idx="8">
                  <c:v>1220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CP4'!$C$163:$C$164</c:f>
              <c:strCache>
                <c:ptCount val="1"/>
                <c:pt idx="0">
                  <c:v>TENNIS DE TABLE</c:v>
                </c:pt>
              </c:strCache>
            </c:strRef>
          </c:tx>
          <c:cat>
            <c:strRef>
              <c:f>'p41-52 CP4'!$A$165:$A$173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CP4'!$C$165:$C$173</c:f>
              <c:numCache>
                <c:formatCode>General</c:formatCode>
                <c:ptCount val="9"/>
                <c:pt idx="0">
                  <c:v>297</c:v>
                </c:pt>
                <c:pt idx="1">
                  <c:v>332</c:v>
                </c:pt>
                <c:pt idx="2">
                  <c:v>297</c:v>
                </c:pt>
                <c:pt idx="3">
                  <c:v>356</c:v>
                </c:pt>
                <c:pt idx="4">
                  <c:v>371</c:v>
                </c:pt>
                <c:pt idx="5">
                  <c:v>226</c:v>
                </c:pt>
                <c:pt idx="6">
                  <c:v>236</c:v>
                </c:pt>
                <c:pt idx="7">
                  <c:v>287</c:v>
                </c:pt>
                <c:pt idx="8">
                  <c:v>198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8192"/>
        <c:axId val="462233880"/>
      </c:lineChart>
      <c:catAx>
        <c:axId val="462238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33880"/>
        <c:crosses val="autoZero"/>
        <c:auto val="1"/>
        <c:lblAlgn val="ctr"/>
        <c:lblOffset val="100"/>
        <c:noMultiLvlLbl val="0"/>
      </c:catAx>
      <c:valAx>
        <c:axId val="462233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2381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dynamique12</c:name>
    <c:fmtId val="7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  <c:marker>
          <c:symbol val="none"/>
        </c:marker>
      </c:pivotFmt>
      <c:pivotFmt>
        <c:idx val="229"/>
        <c:marker>
          <c:symbol val="none"/>
        </c:marker>
      </c:pivotFmt>
      <c:pivotFmt>
        <c:idx val="230"/>
        <c:marker>
          <c:symbol val="none"/>
        </c:marker>
      </c:pivotFmt>
      <c:pivotFmt>
        <c:idx val="231"/>
        <c:marker>
          <c:symbol val="none"/>
        </c:marker>
      </c:pivotFmt>
      <c:pivotFmt>
        <c:idx val="232"/>
        <c:marker>
          <c:symbol val="none"/>
        </c:marker>
      </c:pivotFmt>
      <c:pivotFmt>
        <c:idx val="233"/>
        <c:marker>
          <c:symbol val="none"/>
        </c:marker>
      </c:pivotFmt>
      <c:pivotFmt>
        <c:idx val="234"/>
        <c:marker>
          <c:symbol val="none"/>
        </c:marker>
      </c:pivotFmt>
      <c:pivotFmt>
        <c:idx val="235"/>
        <c:marker>
          <c:symbol val="none"/>
        </c:marker>
      </c:pivotFmt>
      <c:pivotFmt>
        <c:idx val="236"/>
        <c:marker>
          <c:symbol val="none"/>
        </c:marker>
      </c:pivotFmt>
      <c:pivotFmt>
        <c:idx val="237"/>
        <c:marker>
          <c:symbol val="none"/>
        </c:marker>
      </c:pivotFmt>
      <c:pivotFmt>
        <c:idx val="238"/>
        <c:marker>
          <c:symbol val="none"/>
        </c:marker>
      </c:pivotFmt>
      <c:pivotFmt>
        <c:idx val="239"/>
        <c:marker>
          <c:symbol val="none"/>
        </c:marker>
      </c:pivotFmt>
      <c:pivotFmt>
        <c:idx val="240"/>
        <c:marker>
          <c:symbol val="none"/>
        </c:marker>
      </c:pivotFmt>
      <c:pivotFmt>
        <c:idx val="241"/>
        <c:marker>
          <c:symbol val="none"/>
        </c:marker>
      </c:pivotFmt>
      <c:pivotFmt>
        <c:idx val="242"/>
        <c:marker>
          <c:symbol val="none"/>
        </c:marker>
      </c:pivotFmt>
      <c:pivotFmt>
        <c:idx val="243"/>
        <c:marker>
          <c:symbol val="none"/>
        </c:marker>
      </c:pivotFmt>
      <c:pivotFmt>
        <c:idx val="244"/>
        <c:marker>
          <c:symbol val="none"/>
        </c:marker>
      </c:pivotFmt>
      <c:pivotFmt>
        <c:idx val="245"/>
        <c:marker>
          <c:symbol val="none"/>
        </c:marker>
      </c:pivotFmt>
      <c:pivotFmt>
        <c:idx val="246"/>
        <c:marker>
          <c:symbol val="none"/>
        </c:marker>
      </c:pivotFmt>
      <c:pivotFmt>
        <c:idx val="247"/>
        <c:marker>
          <c:symbol val="none"/>
        </c:marker>
      </c:pivotFmt>
      <c:pivotFmt>
        <c:idx val="248"/>
        <c:marker>
          <c:symbol val="none"/>
        </c:marker>
      </c:pivotFmt>
      <c:pivotFmt>
        <c:idx val="249"/>
        <c:marker>
          <c:symbol val="none"/>
        </c:marker>
      </c:pivotFmt>
      <c:pivotFmt>
        <c:idx val="250"/>
        <c:marker>
          <c:symbol val="none"/>
        </c:marker>
      </c:pivotFmt>
      <c:pivotFmt>
        <c:idx val="251"/>
        <c:marker>
          <c:symbol val="none"/>
        </c:marker>
      </c:pivotFmt>
      <c:pivotFmt>
        <c:idx val="252"/>
        <c:marker>
          <c:symbol val="none"/>
        </c:marker>
      </c:pivotFmt>
      <c:pivotFmt>
        <c:idx val="253"/>
        <c:marker>
          <c:symbol val="none"/>
        </c:marker>
      </c:pivotFmt>
      <c:pivotFmt>
        <c:idx val="254"/>
        <c:marker>
          <c:symbol val="none"/>
        </c:marker>
      </c:pivotFmt>
      <c:pivotFmt>
        <c:idx val="255"/>
        <c:marker>
          <c:symbol val="none"/>
        </c:marker>
      </c:pivotFmt>
      <c:pivotFmt>
        <c:idx val="256"/>
        <c:marker>
          <c:symbol val="none"/>
        </c:marker>
      </c:pivotFmt>
      <c:pivotFmt>
        <c:idx val="257"/>
        <c:marker>
          <c:symbol val="none"/>
        </c:marker>
      </c:pivotFmt>
      <c:pivotFmt>
        <c:idx val="258"/>
      </c:pivotFmt>
      <c:pivotFmt>
        <c:idx val="259"/>
        <c:marker>
          <c:symbol val="none"/>
        </c:marker>
      </c:pivotFmt>
      <c:pivotFmt>
        <c:idx val="260"/>
      </c:pivotFmt>
      <c:pivotFmt>
        <c:idx val="261"/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CP4'!$M$163:$M$164</c:f>
              <c:strCache>
                <c:ptCount val="1"/>
                <c:pt idx="0">
                  <c:v>BADMINTON</c:v>
                </c:pt>
              </c:strCache>
            </c:strRef>
          </c:tx>
          <c:cat>
            <c:strRef>
              <c:f>'p41-52 CP4'!$L$165:$L$173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CP4'!$M$165:$M$173</c:f>
              <c:numCache>
                <c:formatCode>0.00</c:formatCode>
                <c:ptCount val="9"/>
                <c:pt idx="0">
                  <c:v>13.19</c:v>
                </c:pt>
                <c:pt idx="1">
                  <c:v>13.14</c:v>
                </c:pt>
                <c:pt idx="2">
                  <c:v>13.317714884696013</c:v>
                </c:pt>
                <c:pt idx="3">
                  <c:v>13.505087881591118</c:v>
                </c:pt>
                <c:pt idx="4">
                  <c:v>13.52442553191489</c:v>
                </c:pt>
                <c:pt idx="5">
                  <c:v>14</c:v>
                </c:pt>
                <c:pt idx="6">
                  <c:v>14.085956175298808</c:v>
                </c:pt>
                <c:pt idx="7">
                  <c:v>13.776150234741786</c:v>
                </c:pt>
                <c:pt idx="8">
                  <c:v>13.601483924154993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CP4'!$N$163:$N$164</c:f>
              <c:strCache>
                <c:ptCount val="1"/>
                <c:pt idx="0">
                  <c:v>TENNIS DE TABLE</c:v>
                </c:pt>
              </c:strCache>
            </c:strRef>
          </c:tx>
          <c:marker>
            <c:symbol val="none"/>
          </c:marker>
          <c:cat>
            <c:strRef>
              <c:f>'p41-52 CP4'!$L$165:$L$173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CP4'!$N$165:$N$173</c:f>
              <c:numCache>
                <c:formatCode>0.00</c:formatCode>
                <c:ptCount val="9"/>
                <c:pt idx="0">
                  <c:v>13.26</c:v>
                </c:pt>
                <c:pt idx="1">
                  <c:v>13.02</c:v>
                </c:pt>
                <c:pt idx="2">
                  <c:v>13.334680134680136</c:v>
                </c:pt>
                <c:pt idx="3">
                  <c:v>13.424157303370787</c:v>
                </c:pt>
                <c:pt idx="4">
                  <c:v>13.295956873315362</c:v>
                </c:pt>
                <c:pt idx="5">
                  <c:v>13.7</c:v>
                </c:pt>
                <c:pt idx="6">
                  <c:v>13.380508474576267</c:v>
                </c:pt>
                <c:pt idx="7">
                  <c:v>13.290845070422534</c:v>
                </c:pt>
                <c:pt idx="8">
                  <c:v>14.690355329949238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6232"/>
        <c:axId val="462230352"/>
      </c:lineChart>
      <c:catAx>
        <c:axId val="462236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30352"/>
        <c:crosses val="autoZero"/>
        <c:auto val="1"/>
        <c:lblAlgn val="ctr"/>
        <c:lblOffset val="100"/>
        <c:noMultiLvlLbl val="0"/>
      </c:catAx>
      <c:valAx>
        <c:axId val="46223035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236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inaptes partiels Baccalauréat Professionnel Académie Orléans-Tours</a:t>
            </a:r>
          </a:p>
        </c:rich>
      </c:tx>
      <c:layout>
        <c:manualLayout>
          <c:xMode val="edge"/>
          <c:yMode val="edge"/>
          <c:x val="0.12719567905251486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Inaptes Partiels 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ADAPTEES'!$K$3,'EPREUVES ADAPTEES'!$M$3,'EPREUVES ADAPTEES'!$O$3,'EPREUVES ADAPTEES'!$Q$3,'EPREUVES ADAPTEES'!$S$3,'EPREUVES ADAPTEES'!$U$3,'EPREUVES ADAPTEES'!$W$3,'EPREUVES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ADAPTEES'!$K$6,'EPREUVES ADAPTEES'!$M$6,'EPREUVES ADAPTEES'!$O$6,'EPREUVES ADAPTEES'!$Q$6,'EPREUVES ADAPTEES'!$S$6,'EPREUVES ADAPTEES'!$U$6,'EPREUVES ADAPTEES'!$W$6,'EPREUVES ADAPTEES'!$Y$6)</c:f>
              <c:numCache>
                <c:formatCode>0.00%</c:formatCode>
                <c:ptCount val="8"/>
                <c:pt idx="0">
                  <c:v>2.1000000000000001E-2</c:v>
                </c:pt>
                <c:pt idx="1">
                  <c:v>2.3E-2</c:v>
                </c:pt>
                <c:pt idx="2">
                  <c:v>2.1999999999999999E-2</c:v>
                </c:pt>
                <c:pt idx="3">
                  <c:v>2.1000000000000001E-2</c:v>
                </c:pt>
                <c:pt idx="4">
                  <c:v>3.3767614996011698E-2</c:v>
                </c:pt>
                <c:pt idx="5">
                  <c:v>2.2860875244937948E-2</c:v>
                </c:pt>
                <c:pt idx="6">
                  <c:v>3.3364809568775598E-2</c:v>
                </c:pt>
                <c:pt idx="7">
                  <c:v>2.780269058295964E-2</c:v>
                </c:pt>
              </c:numCache>
            </c:numRef>
          </c:val>
          <c:smooth val="0"/>
        </c:ser>
        <c:ser>
          <c:idx val="1"/>
          <c:order val="1"/>
          <c:tx>
            <c:v>Inaptes Partiels 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1"/>
              <c:layout>
                <c:manualLayout>
                  <c:x val="-4.5238165983968986E-2"/>
                  <c:y val="-4.901962160361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629001563483808E-2"/>
                  <c:y val="-5.9714811771670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832056370312203E-2"/>
                  <c:y val="-5.9714811771670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035111177140591E-2"/>
                  <c:y val="-4.9019621603610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6019837142998637E-2"/>
                  <c:y val="-7.3975065329084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832056370312203E-2"/>
                  <c:y val="-6.32798751610243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6019837142998637E-2"/>
                  <c:y val="-8.4670255497145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0629001563483808E-2"/>
                  <c:y val="-5.61497483823173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ADAPTEES'!$K$3,'EPREUVES ADAPTEES'!$M$3,'EPREUVES ADAPTEES'!$O$3,'EPREUVES ADAPTEES'!$Q$3,'EPREUVES ADAPTEES'!$S$3,'EPREUVES ADAPTEES'!$U$3,'EPREUVES ADAPTEES'!$W$3,'EPREUVES ADAPTEES'!$Y$3)</c:f>
              <c:numCache>
                <c:formatCode>General</c:formatCod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</c:numCache>
            </c:numRef>
          </c:cat>
          <c:val>
            <c:numRef>
              <c:f>('EPREUVES ADAPTEES'!$K$7,'EPREUVES ADAPTEES'!$M$7,'EPREUVES ADAPTEES'!$O$7,'EPREUVES ADAPTEES'!$Q$7,'EPREUVES ADAPTEES'!$S$7,'EPREUVES ADAPTEES'!$U$7,'EPREUVES ADAPTEES'!$W$7,'EPREUVES ADAPTEES'!$Y$7)</c:f>
              <c:numCache>
                <c:formatCode>0.00%</c:formatCode>
                <c:ptCount val="8"/>
                <c:pt idx="0">
                  <c:v>0.03</c:v>
                </c:pt>
                <c:pt idx="1">
                  <c:v>3.3000000000000002E-2</c:v>
                </c:pt>
                <c:pt idx="2">
                  <c:v>2.1999999999999999E-2</c:v>
                </c:pt>
                <c:pt idx="3">
                  <c:v>3.9E-2</c:v>
                </c:pt>
                <c:pt idx="4">
                  <c:v>4.7143427886536159E-2</c:v>
                </c:pt>
                <c:pt idx="5">
                  <c:v>4.356740133264992E-2</c:v>
                </c:pt>
                <c:pt idx="6">
                  <c:v>6.0783595752471602E-2</c:v>
                </c:pt>
                <c:pt idx="7">
                  <c:v>4.3956043956043959E-2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27256"/>
        <c:axId val="304721768"/>
      </c:lineChart>
      <c:catAx>
        <c:axId val="30472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04721768"/>
        <c:crosses val="autoZero"/>
        <c:auto val="1"/>
        <c:lblAlgn val="ctr"/>
        <c:lblOffset val="100"/>
        <c:noMultiLvlLbl val="0"/>
      </c:catAx>
      <c:valAx>
        <c:axId val="304721768"/>
        <c:scaling>
          <c:orientation val="minMax"/>
          <c:max val="7.0000000000000007E-2"/>
          <c:min val="1.0000000000000002E-2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04727256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542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dynamique7</c:name>
    <c:fmtId val="4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</c:pivotFmt>
      <c:pivotFmt>
        <c:idx val="198"/>
      </c:pivotFmt>
      <c:pivotFmt>
        <c:idx val="199"/>
      </c:pivotFmt>
      <c:pivotFmt>
        <c:idx val="200"/>
      </c:pivotFmt>
      <c:pivotFmt>
        <c:idx val="201"/>
      </c:pivotFmt>
      <c:pivotFmt>
        <c:idx val="202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CP4'!$B$123:$B$124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CP4'!$B$125:$B$133</c:f>
              <c:numCache>
                <c:formatCode>General</c:formatCode>
                <c:ptCount val="9"/>
                <c:pt idx="0">
                  <c:v>22</c:v>
                </c:pt>
                <c:pt idx="1">
                  <c:v>16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16</c:v>
                </c:pt>
                <c:pt idx="6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CP4'!$C$123:$C$124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CP4'!$A$125:$A$133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CP4'!$C$125:$C$133</c:f>
              <c:numCache>
                <c:formatCode>General</c:formatCode>
                <c:ptCount val="9"/>
                <c:pt idx="0">
                  <c:v>11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10</c:v>
                </c:pt>
                <c:pt idx="7">
                  <c:v>11</c:v>
                </c:pt>
                <c:pt idx="8">
                  <c:v>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40544"/>
        <c:axId val="462241328"/>
      </c:lineChart>
      <c:catAx>
        <c:axId val="462240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41328"/>
        <c:crosses val="autoZero"/>
        <c:auto val="1"/>
        <c:lblAlgn val="ctr"/>
        <c:lblOffset val="100"/>
        <c:noMultiLvlLbl val="0"/>
      </c:catAx>
      <c:valAx>
        <c:axId val="462241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240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dynamique8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CP4'!$M$123:$M$124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CP4'!$M$125:$M$133</c:f>
              <c:numCache>
                <c:formatCode>0.00</c:formatCode>
                <c:ptCount val="9"/>
                <c:pt idx="0">
                  <c:v>13.34</c:v>
                </c:pt>
                <c:pt idx="1">
                  <c:v>13.87</c:v>
                </c:pt>
                <c:pt idx="4">
                  <c:v>12.333333333333334</c:v>
                </c:pt>
                <c:pt idx="5">
                  <c:v>13.7</c:v>
                </c:pt>
                <c:pt idx="6">
                  <c:v>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CP4'!$N$123:$N$124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CP4'!$L$125:$L$133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CP4'!$N$125:$N$133</c:f>
              <c:numCache>
                <c:formatCode>General</c:formatCode>
                <c:ptCount val="9"/>
                <c:pt idx="0" formatCode="0.00">
                  <c:v>10.68</c:v>
                </c:pt>
                <c:pt idx="6" formatCode="0.00">
                  <c:v>12.35</c:v>
                </c:pt>
                <c:pt idx="7" formatCode="0.00">
                  <c:v>12.545454545454545</c:v>
                </c:pt>
                <c:pt idx="8" formatCode="0.00">
                  <c:v>9.0625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5056"/>
        <c:axId val="462240936"/>
      </c:lineChart>
      <c:catAx>
        <c:axId val="46223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40936"/>
        <c:crosses val="autoZero"/>
        <c:auto val="1"/>
        <c:lblAlgn val="ctr"/>
        <c:lblOffset val="100"/>
        <c:noMultiLvlLbl val="0"/>
      </c:catAx>
      <c:valAx>
        <c:axId val="462240936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23505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dynamique9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  <c:pivotFmt>
        <c:idx val="24"/>
      </c:pivotFmt>
      <c:pivotFmt>
        <c:idx val="25"/>
      </c:pivotFmt>
      <c:pivotFmt>
        <c:idx val="26"/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  <c:pivotFmt>
        <c:idx val="33"/>
      </c:pivotFmt>
      <c:pivotFmt>
        <c:idx val="34"/>
      </c:pivotFmt>
      <c:pivotFmt>
        <c:idx val="35"/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  <c:pivotFmt>
        <c:idx val="42"/>
      </c:pivotFmt>
      <c:pivotFmt>
        <c:idx val="43"/>
      </c:pivotFmt>
      <c:pivotFmt>
        <c:idx val="44"/>
      </c:pivotFmt>
      <c:pivotFmt>
        <c:idx val="45"/>
      </c:pivotFmt>
      <c:pivotFmt>
        <c:idx val="46"/>
      </c:pivotFmt>
      <c:pivotFmt>
        <c:idx val="47"/>
      </c:pivotFmt>
      <c:pivotFmt>
        <c:idx val="48"/>
      </c:pivotFmt>
      <c:pivotFmt>
        <c:idx val="49"/>
      </c:pivotFmt>
      <c:pivotFmt>
        <c:idx val="50"/>
      </c:pivotFmt>
      <c:pivotFmt>
        <c:idx val="51"/>
      </c:pivotFmt>
      <c:pivotFmt>
        <c:idx val="52"/>
      </c:pivotFmt>
      <c:pivotFmt>
        <c:idx val="53"/>
      </c:pivotFmt>
      <c:pivotFmt>
        <c:idx val="54"/>
      </c:pivotFmt>
      <c:pivotFmt>
        <c:idx val="55"/>
      </c:pivotFmt>
      <c:pivotFmt>
        <c:idx val="56"/>
      </c:pivotFmt>
      <c:pivotFmt>
        <c:idx val="57"/>
      </c:pivotFmt>
      <c:pivotFmt>
        <c:idx val="58"/>
      </c:pivotFmt>
      <c:pivotFmt>
        <c:idx val="59"/>
      </c:pivotFmt>
      <c:pivotFmt>
        <c:idx val="60"/>
      </c:pivotFmt>
      <c:pivotFmt>
        <c:idx val="6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CP4'!$B$143:$B$144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CP4'!$A$145:$A$153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CP4'!$B$145:$B$153</c:f>
              <c:numCache>
                <c:formatCode>General</c:formatCode>
                <c:ptCount val="9"/>
                <c:pt idx="0">
                  <c:v>11</c:v>
                </c:pt>
                <c:pt idx="1">
                  <c:v>82</c:v>
                </c:pt>
                <c:pt idx="2">
                  <c:v>21</c:v>
                </c:pt>
                <c:pt idx="4">
                  <c:v>33</c:v>
                </c:pt>
                <c:pt idx="5">
                  <c:v>22</c:v>
                </c:pt>
                <c:pt idx="6">
                  <c:v>1</c:v>
                </c:pt>
                <c:pt idx="7">
                  <c:v>15</c:v>
                </c:pt>
                <c:pt idx="8">
                  <c:v>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CP4'!$C$143:$C$144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CP4'!$A$145:$A$153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CP4'!$C$145:$C$153</c:f>
              <c:numCache>
                <c:formatCode>General</c:formatCode>
                <c:ptCount val="9"/>
                <c:pt idx="0">
                  <c:v>7</c:v>
                </c:pt>
                <c:pt idx="6">
                  <c:v>10</c:v>
                </c:pt>
                <c:pt idx="7">
                  <c:v>43</c:v>
                </c:pt>
                <c:pt idx="8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235448"/>
        <c:axId val="462236624"/>
      </c:lineChart>
      <c:catAx>
        <c:axId val="462235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236624"/>
        <c:crosses val="autoZero"/>
        <c:auto val="1"/>
        <c:lblAlgn val="ctr"/>
        <c:lblOffset val="100"/>
        <c:noMultiLvlLbl val="0"/>
      </c:catAx>
      <c:valAx>
        <c:axId val="4622366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2354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pro.xlsm]p41-52 CP4!Tableau croisé dynamique10</c:name>
    <c:fmtId val="3"/>
  </c:pivotSource>
  <c:chart>
    <c:autoTitleDeleted val="1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</c:pivotFmt>
      <c:pivotFmt>
        <c:idx val="100"/>
        <c:marker>
          <c:symbol val="none"/>
        </c:marker>
      </c:pivotFmt>
      <c:pivotFmt>
        <c:idx val="101"/>
        <c:marker>
          <c:symbol val="none"/>
        </c:marker>
      </c:pivotFmt>
      <c:pivotFmt>
        <c:idx val="102"/>
        <c:marker>
          <c:symbol val="none"/>
        </c:marker>
      </c:pivotFmt>
      <c:pivotFmt>
        <c:idx val="103"/>
        <c:marker>
          <c:symbol val="none"/>
        </c:marker>
      </c:pivotFmt>
      <c:pivotFmt>
        <c:idx val="104"/>
        <c:marker>
          <c:symbol val="none"/>
        </c:marker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  <c:pivotFmt>
        <c:idx val="119"/>
        <c:marker>
          <c:symbol val="none"/>
        </c:marker>
      </c:pivotFmt>
      <c:pivotFmt>
        <c:idx val="120"/>
        <c:marker>
          <c:symbol val="none"/>
        </c:marker>
      </c:pivotFmt>
      <c:pivotFmt>
        <c:idx val="121"/>
        <c:marker>
          <c:symbol val="none"/>
        </c:marker>
      </c:pivotFmt>
      <c:pivotFmt>
        <c:idx val="122"/>
        <c:marker>
          <c:symbol val="none"/>
        </c:marker>
      </c:pivotFmt>
      <c:pivotFmt>
        <c:idx val="123"/>
        <c:marker>
          <c:symbol val="none"/>
        </c:marker>
      </c:pivotFmt>
      <c:pivotFmt>
        <c:idx val="124"/>
        <c:marker>
          <c:symbol val="none"/>
        </c:marker>
      </c:pivotFmt>
      <c:pivotFmt>
        <c:idx val="125"/>
        <c:marker>
          <c:symbol val="none"/>
        </c:marker>
      </c:pivotFmt>
      <c:pivotFmt>
        <c:idx val="126"/>
        <c:marker>
          <c:symbol val="none"/>
        </c:marker>
      </c:pivotFmt>
      <c:pivotFmt>
        <c:idx val="127"/>
        <c:marker>
          <c:symbol val="none"/>
        </c:marker>
      </c:pivotFmt>
      <c:pivotFmt>
        <c:idx val="128"/>
        <c:marker>
          <c:symbol val="none"/>
        </c:marker>
      </c:pivotFmt>
      <c:pivotFmt>
        <c:idx val="129"/>
        <c:marker>
          <c:symbol val="none"/>
        </c:marker>
      </c:pivotFmt>
      <c:pivotFmt>
        <c:idx val="130"/>
        <c:marker>
          <c:symbol val="none"/>
        </c:marker>
      </c:pivotFmt>
      <c:pivotFmt>
        <c:idx val="131"/>
        <c:marker>
          <c:symbol val="none"/>
        </c:marker>
      </c:pivotFmt>
      <c:pivotFmt>
        <c:idx val="132"/>
        <c:marker>
          <c:symbol val="none"/>
        </c:marker>
      </c:pivotFmt>
      <c:pivotFmt>
        <c:idx val="133"/>
        <c:marker>
          <c:symbol val="none"/>
        </c:marker>
      </c:pivotFmt>
      <c:pivotFmt>
        <c:idx val="134"/>
        <c:marker>
          <c:symbol val="none"/>
        </c:marker>
      </c:pivotFmt>
      <c:pivotFmt>
        <c:idx val="135"/>
        <c:marker>
          <c:symbol val="none"/>
        </c:marker>
      </c:pivotFmt>
      <c:pivotFmt>
        <c:idx val="136"/>
        <c:marker>
          <c:symbol val="none"/>
        </c:marker>
      </c:pivotFmt>
      <c:pivotFmt>
        <c:idx val="137"/>
        <c:marker>
          <c:symbol val="none"/>
        </c:marker>
      </c:pivotFmt>
      <c:pivotFmt>
        <c:idx val="138"/>
        <c:marker>
          <c:symbol val="none"/>
        </c:marker>
      </c:pivotFmt>
      <c:pivotFmt>
        <c:idx val="139"/>
        <c:marker>
          <c:symbol val="none"/>
        </c:marker>
      </c:pivotFmt>
      <c:pivotFmt>
        <c:idx val="140"/>
        <c:marker>
          <c:symbol val="none"/>
        </c:marker>
      </c:pivotFmt>
      <c:pivotFmt>
        <c:idx val="141"/>
        <c:marker>
          <c:symbol val="none"/>
        </c:marker>
      </c:pivotFmt>
      <c:pivotFmt>
        <c:idx val="142"/>
        <c:marker>
          <c:symbol val="none"/>
        </c:marker>
      </c:pivotFmt>
      <c:pivotFmt>
        <c:idx val="143"/>
        <c:marker>
          <c:symbol val="none"/>
        </c:marker>
      </c:pivotFmt>
      <c:pivotFmt>
        <c:idx val="144"/>
        <c:marker>
          <c:symbol val="none"/>
        </c:marker>
      </c:pivotFmt>
      <c:pivotFmt>
        <c:idx val="145"/>
        <c:marker>
          <c:symbol val="none"/>
        </c:marker>
      </c:pivotFmt>
      <c:pivotFmt>
        <c:idx val="146"/>
        <c:marker>
          <c:symbol val="none"/>
        </c:marker>
      </c:pivotFmt>
      <c:pivotFmt>
        <c:idx val="147"/>
        <c:marker>
          <c:symbol val="none"/>
        </c:marker>
      </c:pivotFmt>
      <c:pivotFmt>
        <c:idx val="148"/>
        <c:marker>
          <c:symbol val="none"/>
        </c:marker>
      </c:pivotFmt>
      <c:pivotFmt>
        <c:idx val="149"/>
        <c:marker>
          <c:symbol val="none"/>
        </c:marker>
      </c:pivotFmt>
      <c:pivotFmt>
        <c:idx val="150"/>
        <c:marker>
          <c:symbol val="none"/>
        </c:marker>
      </c:pivotFmt>
      <c:pivotFmt>
        <c:idx val="151"/>
        <c:marker>
          <c:symbol val="none"/>
        </c:marker>
      </c:pivotFmt>
      <c:pivotFmt>
        <c:idx val="152"/>
        <c:marker>
          <c:symbol val="none"/>
        </c:marker>
      </c:pivotFmt>
      <c:pivotFmt>
        <c:idx val="153"/>
        <c:marker>
          <c:symbol val="none"/>
        </c:marker>
      </c:pivotFmt>
      <c:pivotFmt>
        <c:idx val="154"/>
        <c:marker>
          <c:symbol val="none"/>
        </c:marker>
      </c:pivotFmt>
      <c:pivotFmt>
        <c:idx val="155"/>
        <c:marker>
          <c:symbol val="none"/>
        </c:marker>
      </c:pivotFmt>
      <c:pivotFmt>
        <c:idx val="156"/>
        <c:marker>
          <c:symbol val="none"/>
        </c:marker>
      </c:pivotFmt>
      <c:pivotFmt>
        <c:idx val="157"/>
        <c:marker>
          <c:symbol val="none"/>
        </c:marker>
      </c:pivotFmt>
      <c:pivotFmt>
        <c:idx val="158"/>
        <c:marker>
          <c:symbol val="none"/>
        </c:marker>
      </c:pivotFmt>
      <c:pivotFmt>
        <c:idx val="159"/>
        <c:marker>
          <c:symbol val="none"/>
        </c:marker>
      </c:pivotFmt>
      <c:pivotFmt>
        <c:idx val="160"/>
        <c:marker>
          <c:symbol val="none"/>
        </c:marker>
      </c:pivotFmt>
      <c:pivotFmt>
        <c:idx val="161"/>
        <c:marker>
          <c:symbol val="none"/>
        </c:marker>
      </c:pivotFmt>
      <c:pivotFmt>
        <c:idx val="162"/>
        <c:marker>
          <c:symbol val="none"/>
        </c:marker>
      </c:pivotFmt>
      <c:pivotFmt>
        <c:idx val="163"/>
        <c:marker>
          <c:symbol val="none"/>
        </c:marker>
      </c:pivotFmt>
      <c:pivotFmt>
        <c:idx val="164"/>
        <c:marker>
          <c:symbol val="none"/>
        </c:marker>
      </c:pivotFmt>
      <c:pivotFmt>
        <c:idx val="165"/>
        <c:marker>
          <c:symbol val="none"/>
        </c:marker>
      </c:pivotFmt>
      <c:pivotFmt>
        <c:idx val="166"/>
        <c:marker>
          <c:symbol val="none"/>
        </c:marker>
      </c:pivotFmt>
      <c:pivotFmt>
        <c:idx val="167"/>
        <c:marker>
          <c:symbol val="none"/>
        </c:marker>
      </c:pivotFmt>
      <c:pivotFmt>
        <c:idx val="168"/>
        <c:marker>
          <c:symbol val="none"/>
        </c:marker>
      </c:pivotFmt>
      <c:pivotFmt>
        <c:idx val="169"/>
        <c:marker>
          <c:symbol val="none"/>
        </c:marker>
      </c:pivotFmt>
      <c:pivotFmt>
        <c:idx val="170"/>
        <c:marker>
          <c:symbol val="none"/>
        </c:marker>
      </c:pivotFmt>
      <c:pivotFmt>
        <c:idx val="171"/>
        <c:marker>
          <c:symbol val="none"/>
        </c:marker>
      </c:pivotFmt>
      <c:pivotFmt>
        <c:idx val="172"/>
        <c:marker>
          <c:symbol val="none"/>
        </c:marker>
      </c:pivotFmt>
      <c:pivotFmt>
        <c:idx val="173"/>
        <c:marker>
          <c:symbol val="none"/>
        </c:marker>
      </c:pivotFmt>
      <c:pivotFmt>
        <c:idx val="174"/>
        <c:marker>
          <c:symbol val="none"/>
        </c:marker>
      </c:pivotFmt>
      <c:pivotFmt>
        <c:idx val="175"/>
        <c:marker>
          <c:symbol val="none"/>
        </c:marker>
      </c:pivotFmt>
      <c:pivotFmt>
        <c:idx val="176"/>
        <c:marker>
          <c:symbol val="none"/>
        </c:marker>
      </c:pivotFmt>
      <c:pivotFmt>
        <c:idx val="177"/>
        <c:marker>
          <c:symbol val="none"/>
        </c:marker>
      </c:pivotFmt>
      <c:pivotFmt>
        <c:idx val="178"/>
        <c:marker>
          <c:symbol val="none"/>
        </c:marker>
      </c:pivotFmt>
      <c:pivotFmt>
        <c:idx val="179"/>
        <c:marker>
          <c:symbol val="none"/>
        </c:marker>
      </c:pivotFmt>
      <c:pivotFmt>
        <c:idx val="180"/>
        <c:marker>
          <c:symbol val="none"/>
        </c:marker>
      </c:pivotFmt>
      <c:pivotFmt>
        <c:idx val="181"/>
        <c:marker>
          <c:symbol val="none"/>
        </c:marker>
      </c:pivotFmt>
      <c:pivotFmt>
        <c:idx val="182"/>
        <c:marker>
          <c:symbol val="none"/>
        </c:marker>
      </c:pivotFmt>
      <c:pivotFmt>
        <c:idx val="183"/>
        <c:marker>
          <c:symbol val="none"/>
        </c:marker>
      </c:pivotFmt>
      <c:pivotFmt>
        <c:idx val="184"/>
        <c:marker>
          <c:symbol val="none"/>
        </c:marker>
      </c:pivotFmt>
      <c:pivotFmt>
        <c:idx val="185"/>
        <c:marker>
          <c:symbol val="none"/>
        </c:marker>
      </c:pivotFmt>
      <c:pivotFmt>
        <c:idx val="186"/>
        <c:marker>
          <c:symbol val="none"/>
        </c:marker>
      </c:pivotFmt>
      <c:pivotFmt>
        <c:idx val="187"/>
        <c:marker>
          <c:symbol val="none"/>
        </c:marker>
      </c:pivotFmt>
      <c:pivotFmt>
        <c:idx val="188"/>
        <c:marker>
          <c:symbol val="none"/>
        </c:marker>
      </c:pivotFmt>
      <c:pivotFmt>
        <c:idx val="189"/>
        <c:marker>
          <c:symbol val="none"/>
        </c:marker>
      </c:pivotFmt>
      <c:pivotFmt>
        <c:idx val="190"/>
        <c:marker>
          <c:symbol val="none"/>
        </c:marker>
      </c:pivotFmt>
      <c:pivotFmt>
        <c:idx val="191"/>
        <c:marker>
          <c:symbol val="none"/>
        </c:marker>
      </c:pivotFmt>
      <c:pivotFmt>
        <c:idx val="192"/>
        <c:marker>
          <c:symbol val="none"/>
        </c:marker>
      </c:pivotFmt>
      <c:pivotFmt>
        <c:idx val="193"/>
        <c:marker>
          <c:symbol val="none"/>
        </c:marker>
      </c:pivotFmt>
      <c:pivotFmt>
        <c:idx val="194"/>
        <c:marker>
          <c:symbol val="none"/>
        </c:marker>
      </c:pivotFmt>
      <c:pivotFmt>
        <c:idx val="195"/>
        <c:marker>
          <c:symbol val="none"/>
        </c:marker>
      </c:pivotFmt>
      <c:pivotFmt>
        <c:idx val="196"/>
        <c:marker>
          <c:symbol val="none"/>
        </c:marker>
      </c:pivotFmt>
      <c:pivotFmt>
        <c:idx val="197"/>
        <c:marker>
          <c:symbol val="none"/>
        </c:marker>
      </c:pivotFmt>
      <c:pivotFmt>
        <c:idx val="198"/>
        <c:marker>
          <c:symbol val="none"/>
        </c:marker>
      </c:pivotFmt>
      <c:pivotFmt>
        <c:idx val="199"/>
        <c:marker>
          <c:symbol val="none"/>
        </c:marker>
      </c:pivotFmt>
      <c:pivotFmt>
        <c:idx val="200"/>
        <c:marker>
          <c:symbol val="none"/>
        </c:marker>
      </c:pivotFmt>
      <c:pivotFmt>
        <c:idx val="201"/>
        <c:marker>
          <c:symbol val="none"/>
        </c:marker>
      </c:pivotFmt>
      <c:pivotFmt>
        <c:idx val="202"/>
        <c:marker>
          <c:symbol val="none"/>
        </c:marker>
      </c:pivotFmt>
      <c:pivotFmt>
        <c:idx val="203"/>
        <c:marker>
          <c:symbol val="none"/>
        </c:marker>
      </c:pivotFmt>
      <c:pivotFmt>
        <c:idx val="204"/>
        <c:marker>
          <c:symbol val="none"/>
        </c:marker>
      </c:pivotFmt>
      <c:pivotFmt>
        <c:idx val="205"/>
        <c:marker>
          <c:symbol val="none"/>
        </c:marker>
      </c:pivotFmt>
      <c:pivotFmt>
        <c:idx val="206"/>
        <c:marker>
          <c:symbol val="none"/>
        </c:marker>
      </c:pivotFmt>
      <c:pivotFmt>
        <c:idx val="207"/>
        <c:marker>
          <c:symbol val="none"/>
        </c:marker>
      </c:pivotFmt>
      <c:pivotFmt>
        <c:idx val="208"/>
        <c:marker>
          <c:symbol val="none"/>
        </c:marker>
      </c:pivotFmt>
      <c:pivotFmt>
        <c:idx val="209"/>
        <c:marker>
          <c:symbol val="none"/>
        </c:marker>
      </c:pivotFmt>
      <c:pivotFmt>
        <c:idx val="210"/>
        <c:marker>
          <c:symbol val="none"/>
        </c:marker>
      </c:pivotFmt>
      <c:pivotFmt>
        <c:idx val="211"/>
        <c:marker>
          <c:symbol val="none"/>
        </c:marker>
      </c:pivotFmt>
      <c:pivotFmt>
        <c:idx val="212"/>
        <c:marker>
          <c:symbol val="none"/>
        </c:marker>
      </c:pivotFmt>
      <c:pivotFmt>
        <c:idx val="213"/>
        <c:marker>
          <c:symbol val="none"/>
        </c:marker>
      </c:pivotFmt>
      <c:pivotFmt>
        <c:idx val="214"/>
        <c:marker>
          <c:symbol val="none"/>
        </c:marker>
      </c:pivotFmt>
      <c:pivotFmt>
        <c:idx val="215"/>
        <c:marker>
          <c:symbol val="none"/>
        </c:marker>
      </c:pivotFmt>
      <c:pivotFmt>
        <c:idx val="216"/>
        <c:marker>
          <c:symbol val="none"/>
        </c:marker>
      </c:pivotFmt>
      <c:pivotFmt>
        <c:idx val="217"/>
        <c:marker>
          <c:symbol val="none"/>
        </c:marker>
      </c:pivotFmt>
      <c:pivotFmt>
        <c:idx val="218"/>
        <c:marker>
          <c:symbol val="none"/>
        </c:marker>
      </c:pivotFmt>
      <c:pivotFmt>
        <c:idx val="219"/>
        <c:marker>
          <c:symbol val="none"/>
        </c:marker>
      </c:pivotFmt>
      <c:pivotFmt>
        <c:idx val="220"/>
        <c:marker>
          <c:symbol val="none"/>
        </c:marker>
      </c:pivotFmt>
      <c:pivotFmt>
        <c:idx val="221"/>
        <c:marker>
          <c:symbol val="none"/>
        </c:marker>
      </c:pivotFmt>
      <c:pivotFmt>
        <c:idx val="222"/>
        <c:marker>
          <c:symbol val="none"/>
        </c:marker>
      </c:pivotFmt>
      <c:pivotFmt>
        <c:idx val="223"/>
        <c:marker>
          <c:symbol val="none"/>
        </c:marker>
      </c:pivotFmt>
      <c:pivotFmt>
        <c:idx val="224"/>
        <c:marker>
          <c:symbol val="none"/>
        </c:marker>
      </c:pivotFmt>
      <c:pivotFmt>
        <c:idx val="225"/>
        <c:marker>
          <c:symbol val="none"/>
        </c:marker>
      </c:pivotFmt>
      <c:pivotFmt>
        <c:idx val="226"/>
        <c:marker>
          <c:symbol val="none"/>
        </c:marker>
      </c:pivotFmt>
      <c:pivotFmt>
        <c:idx val="227"/>
        <c:marker>
          <c:symbol val="none"/>
        </c:marker>
      </c:pivotFmt>
      <c:pivotFmt>
        <c:idx val="228"/>
      </c:pivotFmt>
      <c:pivotFmt>
        <c:idx val="229"/>
      </c:pivotFmt>
      <c:pivotFmt>
        <c:idx val="230"/>
      </c:pivotFmt>
      <c:pivotFmt>
        <c:idx val="231"/>
      </c:pivotFmt>
      <c:pivotFmt>
        <c:idx val="232"/>
      </c:pivotFmt>
      <c:pivotFmt>
        <c:idx val="23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'p41-52 CP4'!$M$143:$M$144</c:f>
              <c:strCache>
                <c:ptCount val="1"/>
                <c:pt idx="0">
                  <c:v>JUDO</c:v>
                </c:pt>
              </c:strCache>
            </c:strRef>
          </c:tx>
          <c:cat>
            <c:strRef>
              <c:f>'p41-52 CP4'!$L$145:$L$153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CP4'!$M$145:$M$153</c:f>
              <c:numCache>
                <c:formatCode>0.00</c:formatCode>
                <c:ptCount val="9"/>
                <c:pt idx="0">
                  <c:v>14.77</c:v>
                </c:pt>
                <c:pt idx="1">
                  <c:v>14.35</c:v>
                </c:pt>
                <c:pt idx="2">
                  <c:v>14.333333333333334</c:v>
                </c:pt>
                <c:pt idx="4">
                  <c:v>15.439393939393939</c:v>
                </c:pt>
                <c:pt idx="5">
                  <c:v>14.4</c:v>
                </c:pt>
                <c:pt idx="6">
                  <c:v>10</c:v>
                </c:pt>
                <c:pt idx="7">
                  <c:v>14</c:v>
                </c:pt>
                <c:pt idx="8">
                  <c:v>13.435897435897436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'p41-52 CP4'!$N$143:$N$144</c:f>
              <c:strCache>
                <c:ptCount val="1"/>
                <c:pt idx="0">
                  <c:v>SAVATE BOXE FRANCAISE</c:v>
                </c:pt>
              </c:strCache>
            </c:strRef>
          </c:tx>
          <c:cat>
            <c:strRef>
              <c:f>'p41-52 CP4'!$L$145:$L$153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'p41-52 CP4'!$N$145:$N$153</c:f>
              <c:numCache>
                <c:formatCode>General</c:formatCode>
                <c:ptCount val="9"/>
                <c:pt idx="0" formatCode="0.00">
                  <c:v>13.07</c:v>
                </c:pt>
                <c:pt idx="6" formatCode="0.00">
                  <c:v>12</c:v>
                </c:pt>
                <c:pt idx="7" formatCode="0.00">
                  <c:v>12.174418604651162</c:v>
                </c:pt>
                <c:pt idx="8" formatCode="0.00">
                  <c:v>13.96551724137931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71104"/>
        <c:axId val="462763264"/>
      </c:lineChart>
      <c:catAx>
        <c:axId val="462771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63264"/>
        <c:crosses val="autoZero"/>
        <c:auto val="1"/>
        <c:lblAlgn val="ctr"/>
        <c:lblOffset val="100"/>
        <c:noMultiLvlLbl val="0"/>
      </c:catAx>
      <c:valAx>
        <c:axId val="462763264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7711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dynamique18</c:name>
    <c:fmtId val="4"/>
  </c:pivotSource>
  <c:chart>
    <c:autoTitleDeleted val="0"/>
    <c:pivotFmts>
      <c:pivotFmt>
        <c:idx val="0"/>
        <c:spPr>
          <a:solidFill>
            <a:schemeClr val="accent1"/>
          </a:solidFill>
        </c:spPr>
        <c:marker>
          <c:symbol val="none"/>
        </c:marker>
      </c:pivotFmt>
      <c:pivotFmt>
        <c:idx val="1"/>
        <c:spPr>
          <a:solidFill>
            <a:srgbClr val="FF99FF"/>
          </a:solidFill>
        </c:spPr>
        <c:marker>
          <c:symbol val="none"/>
        </c:marker>
      </c:pivotFmt>
      <c:pivotFmt>
        <c:idx val="2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5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spPr>
          <a:ln>
            <a:solidFill>
              <a:srgbClr val="FF99FF"/>
            </a:solidFill>
          </a:ln>
        </c:spPr>
        <c:marker>
          <c:symbol val="none"/>
        </c:marker>
      </c:pivotFmt>
      <c:pivotFmt>
        <c:idx val="8"/>
        <c:spPr>
          <a:solidFill>
            <a:schemeClr val="accent1"/>
          </a:solidFill>
        </c:spPr>
        <c:marker>
          <c:symbol val="none"/>
        </c:marker>
      </c:pivotFmt>
      <c:pivotFmt>
        <c:idx val="9"/>
        <c:spPr>
          <a:solidFill>
            <a:srgbClr val="FF99FF"/>
          </a:solidFill>
        </c:spPr>
        <c:marker>
          <c:symbol val="none"/>
        </c:marker>
      </c:pivotFmt>
      <c:pivotFmt>
        <c:idx val="10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13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spPr>
          <a:ln>
            <a:solidFill>
              <a:srgbClr val="FF99FF"/>
            </a:solidFill>
          </a:ln>
        </c:spPr>
        <c:marker>
          <c:symbol val="none"/>
        </c:marker>
      </c:pivotFmt>
      <c:pivotFmt>
        <c:idx val="16"/>
        <c:spPr>
          <a:solidFill>
            <a:schemeClr val="accent1"/>
          </a:solidFill>
        </c:spPr>
        <c:marker>
          <c:symbol val="none"/>
        </c:marker>
      </c:pivotFmt>
      <c:pivotFmt>
        <c:idx val="17"/>
        <c:spPr>
          <a:solidFill>
            <a:srgbClr val="FF99FF"/>
          </a:solidFill>
        </c:spPr>
        <c:marker>
          <c:symbol val="none"/>
        </c:marker>
      </c:pivotFmt>
      <c:pivotFmt>
        <c:idx val="18"/>
        <c:spPr>
          <a:ln>
            <a:solidFill>
              <a:srgbClr val="0070C0"/>
            </a:solidFill>
          </a:ln>
        </c:spPr>
        <c:marker>
          <c:spPr>
            <a:noFill/>
          </c:spPr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ln>
            <a:solidFill>
              <a:srgbClr val="E06ACF"/>
            </a:solidFill>
          </a:ln>
        </c:spP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ln>
            <a:solidFill>
              <a:srgbClr val="0070C0"/>
            </a:solidFill>
          </a:ln>
        </c:spPr>
        <c:marker>
          <c:symbol val="none"/>
        </c:marker>
      </c:pivotFmt>
      <c:pivotFmt>
        <c:idx val="21"/>
        <c:spPr>
          <a:ln>
            <a:solidFill>
              <a:srgbClr val="D638BF"/>
            </a:solidFill>
          </a:ln>
        </c:spPr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spPr>
          <a:ln>
            <a:solidFill>
              <a:srgbClr val="FF99FF"/>
            </a:solidFill>
          </a:ln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'p52-61 CP5'!$L$19</c:f>
              <c:strCache>
                <c:ptCount val="1"/>
                <c:pt idx="0">
                  <c:v> EFF G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CP5'!$L$20:$L$23</c:f>
              <c:numCache>
                <c:formatCode>General</c:formatCode>
                <c:ptCount val="3"/>
                <c:pt idx="0">
                  <c:v>465</c:v>
                </c:pt>
                <c:pt idx="1">
                  <c:v>1871</c:v>
                </c:pt>
                <c:pt idx="2">
                  <c:v>204</c:v>
                </c:pt>
              </c:numCache>
            </c:numRef>
          </c:val>
        </c:ser>
        <c:ser>
          <c:idx val="1"/>
          <c:order val="1"/>
          <c:tx>
            <c:strRef>
              <c:f>'p52-61 CP5'!$M$19</c:f>
              <c:strCache>
                <c:ptCount val="1"/>
                <c:pt idx="0">
                  <c:v> EFF F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CP5'!$M$20:$M$23</c:f>
              <c:numCache>
                <c:formatCode>General</c:formatCode>
                <c:ptCount val="3"/>
                <c:pt idx="0">
                  <c:v>201</c:v>
                </c:pt>
                <c:pt idx="1">
                  <c:v>834</c:v>
                </c:pt>
                <c:pt idx="2">
                  <c:v>868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764832"/>
        <c:axId val="462766008"/>
      </c:barChart>
      <c:lineChart>
        <c:grouping val="standard"/>
        <c:varyColors val="0"/>
        <c:ser>
          <c:idx val="2"/>
          <c:order val="2"/>
          <c:tx>
            <c:strRef>
              <c:f>'p52-61 CP5'!$N$19</c:f>
              <c:strCache>
                <c:ptCount val="1"/>
                <c:pt idx="0">
                  <c:v> Moy 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noFill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CP5'!$N$20:$N$23</c:f>
              <c:numCache>
                <c:formatCode>0.00</c:formatCode>
                <c:ptCount val="3"/>
                <c:pt idx="0">
                  <c:v>13.186984815618219</c:v>
                </c:pt>
                <c:pt idx="1">
                  <c:v>13.064537087168384</c:v>
                </c:pt>
                <c:pt idx="2">
                  <c:v>12.580597014925372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'p52-61 CP5'!$O$19</c:f>
              <c:strCache>
                <c:ptCount val="1"/>
                <c:pt idx="0">
                  <c:v> Moy F</c:v>
                </c:pt>
              </c:strCache>
            </c:strRef>
          </c:tx>
          <c:spPr>
            <a:ln>
              <a:solidFill>
                <a:srgbClr val="E06ACF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CP5'!$O$20:$O$23</c:f>
              <c:numCache>
                <c:formatCode>0.00</c:formatCode>
                <c:ptCount val="3"/>
                <c:pt idx="0">
                  <c:v>12.572588832487311</c:v>
                </c:pt>
                <c:pt idx="1">
                  <c:v>12.996024096385542</c:v>
                </c:pt>
                <c:pt idx="2">
                  <c:v>13.342605633802817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'p52-61 CP5'!$P$19</c:f>
              <c:strCache>
                <c:ptCount val="1"/>
                <c:pt idx="0">
                  <c:v> Moy Acad CP G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CP5'!$P$20:$P$23</c:f>
              <c:numCache>
                <c:formatCode>0.00</c:formatCode>
                <c:ptCount val="3"/>
                <c:pt idx="0">
                  <c:v>13.048086071023345</c:v>
                </c:pt>
                <c:pt idx="1">
                  <c:v>13.048086071023345</c:v>
                </c:pt>
                <c:pt idx="2">
                  <c:v>13.048086071023345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'p52-61 CP5'!$Q$19</c:f>
              <c:strCache>
                <c:ptCount val="1"/>
                <c:pt idx="0">
                  <c:v> Moy Acad CP F</c:v>
                </c:pt>
              </c:strCache>
            </c:strRef>
          </c:tx>
          <c:spPr>
            <a:ln>
              <a:solidFill>
                <a:srgbClr val="D638BF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CP5'!$Q$20:$Q$23</c:f>
              <c:numCache>
                <c:formatCode>0.00</c:formatCode>
                <c:ptCount val="3"/>
                <c:pt idx="0">
                  <c:v>13.109383153891926</c:v>
                </c:pt>
                <c:pt idx="1">
                  <c:v>13.109383153891926</c:v>
                </c:pt>
                <c:pt idx="2">
                  <c:v>13.109383153891926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'p52-61 CP5'!$R$19</c:f>
              <c:strCache>
                <c:ptCount val="1"/>
                <c:pt idx="0">
                  <c:v> Moy Acad G</c:v>
                </c:pt>
              </c:strCache>
            </c:strRef>
          </c:tx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CP5'!$R$20:$R$23</c:f>
              <c:numCache>
                <c:formatCode>0.00</c:formatCode>
                <c:ptCount val="3"/>
                <c:pt idx="0">
                  <c:v>13.16540417142267</c:v>
                </c:pt>
                <c:pt idx="1">
                  <c:v>13.16540417142267</c:v>
                </c:pt>
                <c:pt idx="2">
                  <c:v>13.16540417142267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'p52-61 CP5'!$S$19</c:f>
              <c:strCache>
                <c:ptCount val="1"/>
                <c:pt idx="0">
                  <c:v> Moy Acad F</c:v>
                </c:pt>
              </c:strCache>
            </c:strRef>
          </c:tx>
          <c:spPr>
            <a:ln>
              <a:solidFill>
                <a:srgbClr val="FF99FF"/>
              </a:solidFill>
            </a:ln>
          </c:spPr>
          <c:marker>
            <c:symbol val="none"/>
          </c:marker>
          <c:cat>
            <c:strRef>
              <c:f>'p52-61 CP5'!$K$20:$K$23</c:f>
              <c:strCache>
                <c:ptCount val="3"/>
                <c:pt idx="0">
                  <c:v>COURSE EN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CP5'!$S$20:$S$23</c:f>
              <c:numCache>
                <c:formatCode>0.00</c:formatCode>
                <c:ptCount val="3"/>
                <c:pt idx="0">
                  <c:v>12.524742841256566</c:v>
                </c:pt>
                <c:pt idx="1">
                  <c:v>12.524742841256566</c:v>
                </c:pt>
                <c:pt idx="2">
                  <c:v>12.524742841256566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72280"/>
        <c:axId val="462771888"/>
      </c:lineChart>
      <c:catAx>
        <c:axId val="46276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2766008"/>
        <c:crosses val="autoZero"/>
        <c:auto val="1"/>
        <c:lblAlgn val="ctr"/>
        <c:lblOffset val="100"/>
        <c:noMultiLvlLbl val="0"/>
      </c:catAx>
      <c:valAx>
        <c:axId val="462766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2764832"/>
        <c:crosses val="autoZero"/>
        <c:crossBetween val="between"/>
      </c:valAx>
      <c:valAx>
        <c:axId val="46277188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462772280"/>
        <c:crosses val="max"/>
        <c:crossBetween val="between"/>
      </c:valAx>
      <c:catAx>
        <c:axId val="462772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277188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dynamique15</c:name>
    <c:fmtId val="4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  <c:marker>
          <c:symbol val="none"/>
        </c:marker>
      </c:pivotFmt>
      <c:pivotFmt>
        <c:idx val="37"/>
        <c:marker>
          <c:symbol val="none"/>
        </c:marker>
      </c:pivotFmt>
      <c:pivotFmt>
        <c:idx val="38"/>
        <c:marker>
          <c:symbol val="none"/>
        </c:marker>
      </c:pivotFmt>
      <c:pivotFmt>
        <c:idx val="39"/>
        <c:marker>
          <c:symbol val="none"/>
        </c:marker>
      </c:pivotFmt>
      <c:pivotFmt>
        <c:idx val="40"/>
        <c:marker>
          <c:symbol val="none"/>
        </c:marker>
      </c:pivotFmt>
      <c:pivotFmt>
        <c:idx val="41"/>
        <c:marker>
          <c:symbol val="none"/>
        </c:marker>
      </c:pivotFmt>
      <c:pivotFmt>
        <c:idx val="42"/>
        <c:marker>
          <c:symbol val="none"/>
        </c:marker>
      </c:pivotFmt>
      <c:pivotFmt>
        <c:idx val="43"/>
        <c:marker>
          <c:symbol val="none"/>
        </c:marker>
      </c:pivotFmt>
      <c:pivotFmt>
        <c:idx val="44"/>
        <c:marker>
          <c:symbol val="none"/>
        </c:marker>
      </c:pivotFmt>
      <c:pivotFmt>
        <c:idx val="45"/>
        <c:marker>
          <c:symbol val="none"/>
        </c:marker>
      </c:pivotFmt>
      <c:pivotFmt>
        <c:idx val="46"/>
        <c:marker>
          <c:symbol val="none"/>
        </c:marker>
      </c:pivotFmt>
      <c:pivotFmt>
        <c:idx val="47"/>
        <c:marker>
          <c:symbol val="none"/>
        </c:marker>
      </c:pivotFmt>
      <c:pivotFmt>
        <c:idx val="48"/>
        <c:marker>
          <c:symbol val="none"/>
        </c:marker>
      </c:pivotFmt>
      <c:pivotFmt>
        <c:idx val="49"/>
        <c:marker>
          <c:symbol val="none"/>
        </c:marker>
      </c:pivotFmt>
      <c:pivotFmt>
        <c:idx val="50"/>
        <c:marker>
          <c:symbol val="none"/>
        </c:marker>
      </c:pivotFmt>
      <c:pivotFmt>
        <c:idx val="51"/>
        <c:marker>
          <c:symbol val="none"/>
        </c:marker>
      </c:pivotFmt>
      <c:pivotFmt>
        <c:idx val="52"/>
        <c:marker>
          <c:symbol val="none"/>
        </c:marker>
      </c:pivotFmt>
      <c:pivotFmt>
        <c:idx val="53"/>
        <c:marker>
          <c:symbol val="none"/>
        </c:marker>
      </c:pivotFmt>
      <c:pivotFmt>
        <c:idx val="54"/>
        <c:marker>
          <c:symbol val="none"/>
        </c:marker>
      </c:pivotFmt>
      <c:pivotFmt>
        <c:idx val="55"/>
        <c:marker>
          <c:symbol val="none"/>
        </c:marker>
      </c:pivotFmt>
      <c:pivotFmt>
        <c:idx val="56"/>
        <c:marker>
          <c:symbol val="none"/>
        </c:marker>
      </c:pivotFmt>
      <c:pivotFmt>
        <c:idx val="57"/>
        <c:marker>
          <c:symbol val="none"/>
        </c:marker>
      </c:pivotFmt>
      <c:pivotFmt>
        <c:idx val="58"/>
        <c:marker>
          <c:symbol val="none"/>
        </c:marker>
      </c:pivotFmt>
      <c:pivotFmt>
        <c:idx val="59"/>
        <c:marker>
          <c:symbol val="none"/>
        </c:marker>
      </c:pivotFmt>
      <c:pivotFmt>
        <c:idx val="60"/>
        <c:marker>
          <c:symbol val="none"/>
        </c:marker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  <c:pivotFmt>
        <c:idx val="83"/>
        <c:marker>
          <c:symbol val="none"/>
        </c:marker>
      </c:pivotFmt>
      <c:pivotFmt>
        <c:idx val="84"/>
        <c:marker>
          <c:symbol val="none"/>
        </c:marker>
      </c:pivotFmt>
      <c:pivotFmt>
        <c:idx val="85"/>
        <c:marker>
          <c:symbol val="none"/>
        </c:marker>
      </c:pivotFmt>
      <c:pivotFmt>
        <c:idx val="86"/>
        <c:marker>
          <c:symbol val="none"/>
        </c:marker>
      </c:pivotFmt>
      <c:pivotFmt>
        <c:idx val="87"/>
        <c:marker>
          <c:symbol val="none"/>
        </c:marker>
      </c:pivotFmt>
      <c:pivotFmt>
        <c:idx val="88"/>
        <c:marker>
          <c:symbol val="none"/>
        </c:marker>
      </c:pivotFmt>
      <c:pivotFmt>
        <c:idx val="89"/>
        <c:marker>
          <c:symbol val="none"/>
        </c:marker>
      </c:pivotFmt>
      <c:pivotFmt>
        <c:idx val="90"/>
        <c:marker>
          <c:symbol val="none"/>
        </c:marker>
      </c:pivotFmt>
      <c:pivotFmt>
        <c:idx val="91"/>
        <c:marker>
          <c:symbol val="none"/>
        </c:marker>
      </c:pivotFmt>
      <c:pivotFmt>
        <c:idx val="92"/>
        <c:marker>
          <c:symbol val="none"/>
        </c:marker>
      </c:pivotFmt>
      <c:pivotFmt>
        <c:idx val="93"/>
        <c:marker>
          <c:symbol val="none"/>
        </c:marker>
      </c:pivotFmt>
      <c:pivotFmt>
        <c:idx val="94"/>
        <c:marker>
          <c:symbol val="none"/>
        </c:marker>
      </c:pivotFmt>
      <c:pivotFmt>
        <c:idx val="95"/>
        <c:marker>
          <c:symbol val="none"/>
        </c:marker>
      </c:pivotFmt>
      <c:pivotFmt>
        <c:idx val="96"/>
        <c:marker>
          <c:symbol val="none"/>
        </c:marker>
      </c:pivotFmt>
      <c:pivotFmt>
        <c:idx val="97"/>
        <c:marker>
          <c:symbol val="none"/>
        </c:marker>
      </c:pivotFmt>
      <c:pivotFmt>
        <c:idx val="98"/>
        <c:marker>
          <c:symbol val="none"/>
        </c:marker>
      </c:pivotFmt>
      <c:pivotFmt>
        <c:idx val="9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5"/>
        <c:marker>
          <c:symbol val="none"/>
        </c:marker>
      </c:pivotFmt>
      <c:pivotFmt>
        <c:idx val="106"/>
        <c:marker>
          <c:symbol val="none"/>
        </c:marker>
      </c:pivotFmt>
      <c:pivotFmt>
        <c:idx val="107"/>
        <c:marker>
          <c:symbol val="none"/>
        </c:marker>
      </c:pivotFmt>
      <c:pivotFmt>
        <c:idx val="108"/>
        <c:marker>
          <c:symbol val="none"/>
        </c:marker>
      </c:pivotFmt>
      <c:pivotFmt>
        <c:idx val="109"/>
        <c:marker>
          <c:symbol val="none"/>
        </c:marker>
      </c:pivotFmt>
      <c:pivotFmt>
        <c:idx val="110"/>
        <c:marker>
          <c:symbol val="none"/>
        </c:marker>
      </c:pivotFmt>
      <c:pivotFmt>
        <c:idx val="111"/>
        <c:marker>
          <c:symbol val="none"/>
        </c:marker>
      </c:pivotFmt>
      <c:pivotFmt>
        <c:idx val="112"/>
        <c:marker>
          <c:symbol val="none"/>
        </c:marker>
      </c:pivotFmt>
      <c:pivotFmt>
        <c:idx val="113"/>
        <c:marker>
          <c:symbol val="none"/>
        </c:marker>
      </c:pivotFmt>
      <c:pivotFmt>
        <c:idx val="114"/>
        <c:marker>
          <c:symbol val="none"/>
        </c:marker>
      </c:pivotFmt>
      <c:pivotFmt>
        <c:idx val="115"/>
        <c:marker>
          <c:symbol val="none"/>
        </c:marker>
      </c:pivotFmt>
      <c:pivotFmt>
        <c:idx val="116"/>
        <c:marker>
          <c:symbol val="none"/>
        </c:marker>
      </c:pivotFmt>
      <c:pivotFmt>
        <c:idx val="117"/>
        <c:marker>
          <c:symbol val="none"/>
        </c:marker>
      </c:pivotFmt>
      <c:pivotFmt>
        <c:idx val="118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'p52-61 CP5'!$B$19</c:f>
              <c:strCache>
                <c:ptCount val="1"/>
                <c:pt idx="0">
                  <c:v> 2009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CP5'!$B$20:$B$23</c:f>
              <c:numCache>
                <c:formatCode>0.00</c:formatCode>
                <c:ptCount val="3"/>
                <c:pt idx="0">
                  <c:v>-0.13872466216216139</c:v>
                </c:pt>
                <c:pt idx="1">
                  <c:v>-0.49282870301589554</c:v>
                </c:pt>
                <c:pt idx="2">
                  <c:v>2.5601540616246474</c:v>
                </c:pt>
              </c:numCache>
            </c:numRef>
          </c:val>
        </c:ser>
        <c:ser>
          <c:idx val="1"/>
          <c:order val="1"/>
          <c:tx>
            <c:strRef>
              <c:f>'p52-61 CP5'!$C$19</c:f>
              <c:strCache>
                <c:ptCount val="1"/>
                <c:pt idx="0">
                  <c:v> 2010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CP5'!$C$20:$C$23</c:f>
              <c:numCache>
                <c:formatCode>0.00</c:formatCode>
                <c:ptCount val="3"/>
                <c:pt idx="0">
                  <c:v>-0.71867321867321898</c:v>
                </c:pt>
                <c:pt idx="1">
                  <c:v>-0.5198709305675564</c:v>
                </c:pt>
                <c:pt idx="2">
                  <c:v>-1.6340548340548349</c:v>
                </c:pt>
              </c:numCache>
            </c:numRef>
          </c:val>
        </c:ser>
        <c:ser>
          <c:idx val="2"/>
          <c:order val="2"/>
          <c:tx>
            <c:strRef>
              <c:f>'p52-61 CP5'!$D$19</c:f>
              <c:strCache>
                <c:ptCount val="1"/>
                <c:pt idx="0">
                  <c:v> 2011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CP5'!$D$20:$D$23</c:f>
              <c:numCache>
                <c:formatCode>0.00</c:formatCode>
                <c:ptCount val="3"/>
                <c:pt idx="0">
                  <c:v>-1.4410994575045208</c:v>
                </c:pt>
                <c:pt idx="1">
                  <c:v>-0.44405896137332945</c:v>
                </c:pt>
                <c:pt idx="2">
                  <c:v>0.76521850899742638</c:v>
                </c:pt>
              </c:numCache>
            </c:numRef>
          </c:val>
        </c:ser>
        <c:ser>
          <c:idx val="3"/>
          <c:order val="3"/>
          <c:tx>
            <c:strRef>
              <c:f>'p52-61 CP5'!$E$19</c:f>
              <c:strCache>
                <c:ptCount val="1"/>
                <c:pt idx="0">
                  <c:v> 2012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CP5'!$E$20:$E$23</c:f>
              <c:numCache>
                <c:formatCode>0.00</c:formatCode>
                <c:ptCount val="3"/>
                <c:pt idx="0">
                  <c:v>-1.5</c:v>
                </c:pt>
                <c:pt idx="1">
                  <c:v>9.9999999999999645E-2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'p52-61 CP5'!$F$19</c:f>
              <c:strCache>
                <c:ptCount val="1"/>
                <c:pt idx="0">
                  <c:v> 2013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CP5'!$F$20:$F$23</c:f>
              <c:numCache>
                <c:formatCode>0.00</c:formatCode>
                <c:ptCount val="3"/>
                <c:pt idx="0">
                  <c:v>-0.58696472446471759</c:v>
                </c:pt>
                <c:pt idx="1">
                  <c:v>-0.28981241610509123</c:v>
                </c:pt>
                <c:pt idx="2">
                  <c:v>2.1140964852865096E-2</c:v>
                </c:pt>
              </c:numCache>
            </c:numRef>
          </c:val>
        </c:ser>
        <c:ser>
          <c:idx val="5"/>
          <c:order val="5"/>
          <c:tx>
            <c:strRef>
              <c:f>'p52-61 CP5'!$G$19</c:f>
              <c:strCache>
                <c:ptCount val="1"/>
                <c:pt idx="0">
                  <c:v> 2014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CP5'!$G$20:$G$23</c:f>
              <c:numCache>
                <c:formatCode>0.00</c:formatCode>
                <c:ptCount val="3"/>
                <c:pt idx="0">
                  <c:v>-0.48827849000548618</c:v>
                </c:pt>
                <c:pt idx="1">
                  <c:v>0.89760280886547328</c:v>
                </c:pt>
                <c:pt idx="2">
                  <c:v>-6.1515267875073221E-2</c:v>
                </c:pt>
              </c:numCache>
            </c:numRef>
          </c:val>
        </c:ser>
        <c:ser>
          <c:idx val="6"/>
          <c:order val="6"/>
          <c:tx>
            <c:strRef>
              <c:f>'p52-61 CP5'!$H$19</c:f>
              <c:strCache>
                <c:ptCount val="1"/>
                <c:pt idx="0">
                  <c:v> 2015</c:v>
                </c:pt>
              </c:strCache>
            </c:strRef>
          </c:tx>
          <c:invertIfNegative val="0"/>
          <c:cat>
            <c:strRef>
              <c:f>'p52-61 CP5'!$A$20:$A$23</c:f>
              <c:strCache>
                <c:ptCount val="3"/>
                <c:pt idx="0">
                  <c:v>COURSE DUREE</c:v>
                </c:pt>
                <c:pt idx="1">
                  <c:v>MUSCULATION</c:v>
                </c:pt>
                <c:pt idx="2">
                  <c:v>STEP</c:v>
                </c:pt>
              </c:strCache>
            </c:strRef>
          </c:cat>
          <c:val>
            <c:numRef>
              <c:f>'p52-61 CP5'!$H$20:$H$23</c:f>
              <c:numCache>
                <c:formatCode>0.00</c:formatCode>
                <c:ptCount val="3"/>
                <c:pt idx="0">
                  <c:v>-6.8512990782842564E-2</c:v>
                </c:pt>
                <c:pt idx="1">
                  <c:v>0.76200861887744509</c:v>
                </c:pt>
                <c:pt idx="2">
                  <c:v>6.1297082868581043E-2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765224"/>
        <c:axId val="462772672"/>
      </c:barChart>
      <c:catAx>
        <c:axId val="462765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72672"/>
        <c:crosses val="autoZero"/>
        <c:auto val="1"/>
        <c:lblAlgn val="ctr"/>
        <c:lblOffset val="100"/>
        <c:noMultiLvlLbl val="0"/>
      </c:catAx>
      <c:valAx>
        <c:axId val="462772672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765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dynamique16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CP5'!$B$37:$B$38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CP5'!$A$39:$A$47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CP5'!$B$39:$B$47</c:f>
              <c:numCache>
                <c:formatCode>General</c:formatCode>
                <c:ptCount val="9"/>
                <c:pt idx="0">
                  <c:v>171</c:v>
                </c:pt>
                <c:pt idx="1">
                  <c:v>144</c:v>
                </c:pt>
                <c:pt idx="2">
                  <c:v>128</c:v>
                </c:pt>
                <c:pt idx="3">
                  <c:v>22</c:v>
                </c:pt>
                <c:pt idx="4">
                  <c:v>159</c:v>
                </c:pt>
                <c:pt idx="5">
                  <c:v>673</c:v>
                </c:pt>
                <c:pt idx="6">
                  <c:v>622</c:v>
                </c:pt>
                <c:pt idx="7">
                  <c:v>440</c:v>
                </c:pt>
                <c:pt idx="8">
                  <c:v>465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CP5'!$C$37:$C$38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CP5'!$A$39:$A$47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CP5'!$C$39:$C$47</c:f>
              <c:numCache>
                <c:formatCode>General</c:formatCode>
                <c:ptCount val="9"/>
                <c:pt idx="0">
                  <c:v>237</c:v>
                </c:pt>
                <c:pt idx="1">
                  <c:v>285</c:v>
                </c:pt>
                <c:pt idx="2">
                  <c:v>256</c:v>
                </c:pt>
                <c:pt idx="3">
                  <c:v>327</c:v>
                </c:pt>
                <c:pt idx="4">
                  <c:v>999</c:v>
                </c:pt>
                <c:pt idx="5">
                  <c:v>1695</c:v>
                </c:pt>
                <c:pt idx="6">
                  <c:v>1522</c:v>
                </c:pt>
                <c:pt idx="7">
                  <c:v>1935</c:v>
                </c:pt>
                <c:pt idx="8">
                  <c:v>1871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CP5'!$D$37:$D$38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CP5'!$A$39:$A$47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CP5'!$D$39:$D$47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18</c:v>
                </c:pt>
                <c:pt idx="3">
                  <c:v>21</c:v>
                </c:pt>
                <c:pt idx="4">
                  <c:v>121</c:v>
                </c:pt>
                <c:pt idx="5">
                  <c:v>131</c:v>
                </c:pt>
                <c:pt idx="6">
                  <c:v>132</c:v>
                </c:pt>
                <c:pt idx="7">
                  <c:v>150</c:v>
                </c:pt>
                <c:pt idx="8">
                  <c:v>204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65616"/>
        <c:axId val="462767576"/>
      </c:lineChart>
      <c:catAx>
        <c:axId val="4627656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67576"/>
        <c:crosses val="autoZero"/>
        <c:auto val="1"/>
        <c:lblAlgn val="ctr"/>
        <c:lblOffset val="100"/>
        <c:noMultiLvlLbl val="0"/>
      </c:catAx>
      <c:valAx>
        <c:axId val="462767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7656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dynamique17</c:name>
    <c:fmtId val="3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  <c:pivotFmt>
        <c:idx val="33"/>
        <c:marker>
          <c:symbol val="none"/>
        </c:marker>
      </c:pivotFmt>
      <c:pivotFmt>
        <c:idx val="34"/>
        <c:marker>
          <c:symbol val="none"/>
        </c:marker>
      </c:pivotFmt>
      <c:pivotFmt>
        <c:idx val="35"/>
        <c:marker>
          <c:symbol val="none"/>
        </c:marker>
      </c:pivotFmt>
      <c:pivotFmt>
        <c:idx val="36"/>
      </c:pivotFmt>
      <c:pivotFmt>
        <c:idx val="37"/>
      </c:pivotFmt>
      <c:pivotFmt>
        <c:idx val="38"/>
      </c:pivotFmt>
      <c:pivotFmt>
        <c:idx val="39"/>
      </c:pivotFmt>
      <c:pivotFmt>
        <c:idx val="40"/>
      </c:pivotFmt>
      <c:pivotFmt>
        <c:idx val="41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CP5'!$M$37:$M$38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CP5'!$M$39:$M$47</c:f>
              <c:numCache>
                <c:formatCode>0.00</c:formatCode>
                <c:ptCount val="9"/>
                <c:pt idx="0">
                  <c:v>13.13</c:v>
                </c:pt>
                <c:pt idx="1">
                  <c:v>12.97</c:v>
                </c:pt>
                <c:pt idx="2">
                  <c:v>12.2265625</c:v>
                </c:pt>
                <c:pt idx="3">
                  <c:v>11.772727272727273</c:v>
                </c:pt>
                <c:pt idx="4">
                  <c:v>13.09367088607595</c:v>
                </c:pt>
                <c:pt idx="5">
                  <c:v>13.3</c:v>
                </c:pt>
                <c:pt idx="6">
                  <c:v>13.292370129870125</c:v>
                </c:pt>
                <c:pt idx="7">
                  <c:v>12.458508158508158</c:v>
                </c:pt>
                <c:pt idx="8">
                  <c:v>13.186984815618219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CP5'!$N$37:$N$38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CP5'!$N$39:$N$47</c:f>
              <c:numCache>
                <c:formatCode>0.00</c:formatCode>
                <c:ptCount val="9"/>
                <c:pt idx="0">
                  <c:v>13.47</c:v>
                </c:pt>
                <c:pt idx="1">
                  <c:v>13.1</c:v>
                </c:pt>
                <c:pt idx="2">
                  <c:v>13.009055118110236</c:v>
                </c:pt>
                <c:pt idx="3">
                  <c:v>13.45507692307692</c:v>
                </c:pt>
                <c:pt idx="4">
                  <c:v>13.056726907630525</c:v>
                </c:pt>
                <c:pt idx="5">
                  <c:v>13</c:v>
                </c:pt>
                <c:pt idx="6">
                  <c:v>13.060740251156638</c:v>
                </c:pt>
                <c:pt idx="7">
                  <c:v>13.293641618497118</c:v>
                </c:pt>
                <c:pt idx="8">
                  <c:v>13.064537087168384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CP5'!$O$37:$O$38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CP5'!$L$39:$L$47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CP5'!$O$39:$O$47</c:f>
              <c:numCache>
                <c:formatCode>General</c:formatCode>
                <c:ptCount val="9"/>
                <c:pt idx="2" formatCode="0.00">
                  <c:v>10.352941176470591</c:v>
                </c:pt>
                <c:pt idx="3" formatCode="0.00">
                  <c:v>14.371428571428572</c:v>
                </c:pt>
                <c:pt idx="4" formatCode="0.00">
                  <c:v>11.97</c:v>
                </c:pt>
                <c:pt idx="5" formatCode="0.00">
                  <c:v>12.3</c:v>
                </c:pt>
                <c:pt idx="6" formatCode="0.00">
                  <c:v>12.987596899224807</c:v>
                </c:pt>
                <c:pt idx="7" formatCode="0.00">
                  <c:v>12.563945578231291</c:v>
                </c:pt>
                <c:pt idx="8" formatCode="0.00">
                  <c:v>12.580597014925372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64440"/>
        <c:axId val="462763656"/>
      </c:lineChart>
      <c:catAx>
        <c:axId val="462764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63656"/>
        <c:crosses val="autoZero"/>
        <c:auto val="1"/>
        <c:lblAlgn val="ctr"/>
        <c:lblOffset val="100"/>
        <c:noMultiLvlLbl val="0"/>
      </c:catAx>
      <c:valAx>
        <c:axId val="462763656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764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dynamique13</c:name>
    <c:fmtId val="4"/>
  </c:pivotSource>
  <c:chart>
    <c:autoTitleDeleted val="1"/>
    <c:pivotFmts>
      <c:pivotFmt>
        <c:idx val="0"/>
      </c:pivotFmt>
      <c:pivotFmt>
        <c:idx val="1"/>
      </c:pivotFmt>
      <c:pivotFmt>
        <c:idx val="2"/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'p52-61 CP5'!$B$2:$B$3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CP5'!$A$4:$A$12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CP5'!$B$4:$B$12</c:f>
              <c:numCache>
                <c:formatCode>General</c:formatCode>
                <c:ptCount val="9"/>
                <c:pt idx="0">
                  <c:v>38</c:v>
                </c:pt>
                <c:pt idx="1">
                  <c:v>51</c:v>
                </c:pt>
                <c:pt idx="2">
                  <c:v>74</c:v>
                </c:pt>
                <c:pt idx="3">
                  <c:v>37</c:v>
                </c:pt>
                <c:pt idx="4">
                  <c:v>177</c:v>
                </c:pt>
                <c:pt idx="5">
                  <c:v>95</c:v>
                </c:pt>
                <c:pt idx="6">
                  <c:v>230</c:v>
                </c:pt>
                <c:pt idx="7">
                  <c:v>248</c:v>
                </c:pt>
                <c:pt idx="8">
                  <c:v>201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CP5'!$C$2:$C$3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CP5'!$A$4:$A$12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CP5'!$C$4:$C$12</c:f>
              <c:numCache>
                <c:formatCode>General</c:formatCode>
                <c:ptCount val="9"/>
                <c:pt idx="0">
                  <c:v>136</c:v>
                </c:pt>
                <c:pt idx="1">
                  <c:v>208</c:v>
                </c:pt>
                <c:pt idx="2">
                  <c:v>268</c:v>
                </c:pt>
                <c:pt idx="3">
                  <c:v>267</c:v>
                </c:pt>
                <c:pt idx="4">
                  <c:v>529</c:v>
                </c:pt>
                <c:pt idx="5">
                  <c:v>669</c:v>
                </c:pt>
                <c:pt idx="6">
                  <c:v>492</c:v>
                </c:pt>
                <c:pt idx="7">
                  <c:v>913</c:v>
                </c:pt>
                <c:pt idx="8">
                  <c:v>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CP5'!$D$2:$D$3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CP5'!$A$4:$A$12</c:f>
              <c:strCache>
                <c:ptCount val="9"/>
                <c:pt idx="0">
                  <c:v> 2007</c:v>
                </c:pt>
                <c:pt idx="1">
                  <c:v> 2008</c:v>
                </c:pt>
                <c:pt idx="2">
                  <c:v> 2009</c:v>
                </c:pt>
                <c:pt idx="3">
                  <c:v> 2010</c:v>
                </c:pt>
                <c:pt idx="4">
                  <c:v> 2011</c:v>
                </c:pt>
                <c:pt idx="5">
                  <c:v> 2012</c:v>
                </c:pt>
                <c:pt idx="6">
                  <c:v> 2013</c:v>
                </c:pt>
                <c:pt idx="7">
                  <c:v> 2014</c:v>
                </c:pt>
                <c:pt idx="8">
                  <c:v> 2015</c:v>
                </c:pt>
              </c:strCache>
            </c:strRef>
          </c:cat>
          <c:val>
            <c:numRef>
              <c:f>'p52-61 CP5'!$D$4:$D$12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93</c:v>
                </c:pt>
                <c:pt idx="3">
                  <c:v>99</c:v>
                </c:pt>
                <c:pt idx="4">
                  <c:v>397</c:v>
                </c:pt>
                <c:pt idx="5">
                  <c:v>429</c:v>
                </c:pt>
                <c:pt idx="6">
                  <c:v>525</c:v>
                </c:pt>
                <c:pt idx="7">
                  <c:v>791</c:v>
                </c:pt>
                <c:pt idx="8">
                  <c:v>868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64048"/>
        <c:axId val="462769144"/>
      </c:lineChart>
      <c:catAx>
        <c:axId val="46276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69144"/>
        <c:crosses val="autoZero"/>
        <c:auto val="1"/>
        <c:lblAlgn val="ctr"/>
        <c:lblOffset val="100"/>
        <c:noMultiLvlLbl val="0"/>
      </c:catAx>
      <c:valAx>
        <c:axId val="4627691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627640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pro.xlsm]p52-61 CP5!Tableau croisé dynamique14</c:name>
    <c:fmtId val="3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0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1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</c:pivotFmt>
      <c:pivotFmt>
        <c:idx val="28"/>
      </c:pivotFmt>
      <c:pivotFmt>
        <c:idx val="29"/>
      </c:pivotFmt>
      <c:pivotFmt>
        <c:idx val="30"/>
      </c:pivotFmt>
      <c:pivotFmt>
        <c:idx val="31"/>
      </c:pivotFmt>
      <c:pivotFmt>
        <c:idx val="32"/>
      </c:pivotFmt>
    </c:pivotFmts>
    <c:plotArea>
      <c:layout>
        <c:manualLayout>
          <c:layoutTarget val="inner"/>
          <c:xMode val="edge"/>
          <c:yMode val="edge"/>
          <c:x val="0.34656517040229307"/>
          <c:y val="2.8252405949256341E-2"/>
          <c:w val="0.601823442146458"/>
          <c:h val="0.52485783027121613"/>
        </c:manualLayout>
      </c:layout>
      <c:lineChart>
        <c:grouping val="standard"/>
        <c:varyColors val="0"/>
        <c:ser>
          <c:idx val="0"/>
          <c:order val="0"/>
          <c:tx>
            <c:strRef>
              <c:f>'p52-61 CP5'!$L$2:$L$3</c:f>
              <c:strCache>
                <c:ptCount val="1"/>
                <c:pt idx="0">
                  <c:v>COURSE EN DUREE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CP5'!$L$4:$L$10</c:f>
              <c:numCache>
                <c:formatCode>0.00</c:formatCode>
                <c:ptCount val="7"/>
                <c:pt idx="0">
                  <c:v>12.087837837837839</c:v>
                </c:pt>
                <c:pt idx="1">
                  <c:v>11.054054054054054</c:v>
                </c:pt>
                <c:pt idx="2">
                  <c:v>11.652571428571429</c:v>
                </c:pt>
                <c:pt idx="3">
                  <c:v>11.8</c:v>
                </c:pt>
                <c:pt idx="4">
                  <c:v>12.705405405405408</c:v>
                </c:pt>
                <c:pt idx="5">
                  <c:v>12.584848484848482</c:v>
                </c:pt>
                <c:pt idx="6">
                  <c:v>12.572588832487311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'p52-61 CP5'!$M$2:$M$3</c:f>
              <c:strCache>
                <c:ptCount val="1"/>
                <c:pt idx="0">
                  <c:v>MUSCULATION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CP5'!$M$4:$M$10</c:f>
              <c:numCache>
                <c:formatCode>0.00</c:formatCode>
                <c:ptCount val="7"/>
                <c:pt idx="0">
                  <c:v>12.516226415094341</c:v>
                </c:pt>
                <c:pt idx="1">
                  <c:v>12.935205992509363</c:v>
                </c:pt>
                <c:pt idx="2">
                  <c:v>12.612667946257195</c:v>
                </c:pt>
                <c:pt idx="3">
                  <c:v>13.1</c:v>
                </c:pt>
                <c:pt idx="4">
                  <c:v>12.770927835051546</c:v>
                </c:pt>
                <c:pt idx="5">
                  <c:v>12.805363128491631</c:v>
                </c:pt>
                <c:pt idx="6">
                  <c:v>12.996024096385542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'p52-61 CP5'!$N$2:$N$3</c:f>
              <c:strCache>
                <c:ptCount val="1"/>
                <c:pt idx="0">
                  <c:v>STEP</c:v>
                </c:pt>
              </c:strCache>
            </c:strRef>
          </c:tx>
          <c:cat>
            <c:strRef>
              <c:f>'p52-61 CP5'!$K$4:$K$10</c:f>
              <c:strCache>
                <c:ptCount val="7"/>
                <c:pt idx="0">
                  <c:v> 2009</c:v>
                </c:pt>
                <c:pt idx="1">
                  <c:v> 2010</c:v>
                </c:pt>
                <c:pt idx="2">
                  <c:v> 2011</c:v>
                </c:pt>
                <c:pt idx="3">
                  <c:v> 2012</c:v>
                </c:pt>
                <c:pt idx="4">
                  <c:v> 2013</c:v>
                </c:pt>
                <c:pt idx="5">
                  <c:v> 2014</c:v>
                </c:pt>
                <c:pt idx="6">
                  <c:v> 2015</c:v>
                </c:pt>
              </c:strCache>
            </c:strRef>
          </c:cat>
          <c:val>
            <c:numRef>
              <c:f>'p52-61 CP5'!$N$4:$N$10</c:f>
              <c:numCache>
                <c:formatCode>0.00</c:formatCode>
                <c:ptCount val="7"/>
                <c:pt idx="0">
                  <c:v>12.913095238095238</c:v>
                </c:pt>
                <c:pt idx="1">
                  <c:v>12.737373737373737</c:v>
                </c:pt>
                <c:pt idx="2">
                  <c:v>12.735218508997427</c:v>
                </c:pt>
                <c:pt idx="3">
                  <c:v>13.3</c:v>
                </c:pt>
                <c:pt idx="4">
                  <c:v>13.008737864077672</c:v>
                </c:pt>
                <c:pt idx="5">
                  <c:v>13.461548387096764</c:v>
                </c:pt>
                <c:pt idx="6">
                  <c:v>13.342605633802817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770712"/>
        <c:axId val="462773848"/>
      </c:lineChart>
      <c:catAx>
        <c:axId val="462770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73848"/>
        <c:crosses val="autoZero"/>
        <c:auto val="1"/>
        <c:lblAlgn val="ctr"/>
        <c:lblOffset val="100"/>
        <c:noMultiLvlLbl val="0"/>
      </c:catAx>
      <c:valAx>
        <c:axId val="46277384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7707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Evolution des épreuves adaptées</a:t>
            </a:r>
            <a:r>
              <a:rPr lang="fr-FR" sz="10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Baccalauréat Professionnel Académie Orléans-Tours</a:t>
            </a:r>
          </a:p>
        </c:rich>
      </c:tx>
      <c:layout>
        <c:manualLayout>
          <c:xMode val="edge"/>
          <c:yMode val="edge"/>
          <c:x val="0.1271956790525148"/>
          <c:y val="1.06951901680604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34066506149541"/>
          <c:y val="0.10009827784981212"/>
          <c:w val="0.84238936248671392"/>
          <c:h val="0.69497879067996993"/>
        </c:manualLayout>
      </c:layout>
      <c:lineChart>
        <c:grouping val="standard"/>
        <c:varyColors val="0"/>
        <c:ser>
          <c:idx val="0"/>
          <c:order val="0"/>
          <c:tx>
            <c:v>Contrôle Adapté Garçons</c:v>
          </c:tx>
          <c:spPr>
            <a:ln>
              <a:solidFill>
                <a:srgbClr val="0000FF"/>
              </a:solidFill>
            </a:ln>
          </c:spPr>
          <c:marker>
            <c:symbol val="square"/>
            <c:size val="7"/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</c:marker>
          <c:dLbls>
            <c:spPr>
              <a:solidFill>
                <a:srgbClr val="00FFFF"/>
              </a:solidFill>
              <a:ln>
                <a:solidFill>
                  <a:srgbClr val="000000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ADAPTEES'!$S$3,'EPREUVES ADAPTEES'!$U$3,'EPREUVES ADAPTEES'!$W$3,'EPREUVES ADAPTEES'!$Y$3)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('EPREUVES ADAPTEES'!$S$8,'EPREUVES ADAPTEES'!$U$8,'EPREUVES ADAPTEES'!$W$8,'EPREUVES ADAPTEES'!$Y$8)</c:f>
              <c:numCache>
                <c:formatCode>0.00%</c:formatCode>
                <c:ptCount val="4"/>
                <c:pt idx="0">
                  <c:v>2.6588673225206059E-4</c:v>
                </c:pt>
                <c:pt idx="1">
                  <c:v>6.5316786414108417E-4</c:v>
                </c:pt>
                <c:pt idx="2">
                  <c:v>9.4428706326723296E-4</c:v>
                </c:pt>
                <c:pt idx="3">
                  <c:v>2.989536621823617E-4</c:v>
                </c:pt>
              </c:numCache>
            </c:numRef>
          </c:val>
          <c:smooth val="0"/>
        </c:ser>
        <c:ser>
          <c:idx val="1"/>
          <c:order val="1"/>
          <c:tx>
            <c:v>Contrôle Adapté Filles</c:v>
          </c:tx>
          <c:spPr>
            <a:ln>
              <a:solidFill>
                <a:srgbClr val="FF33CC"/>
              </a:solidFill>
            </a:ln>
          </c:spPr>
          <c:marker>
            <c:symbol val="diamond"/>
            <c:size val="10"/>
            <c:spPr>
              <a:solidFill>
                <a:srgbClr val="990099"/>
              </a:solidFill>
              <a:ln>
                <a:solidFill>
                  <a:srgbClr val="000000"/>
                </a:solidFill>
              </a:ln>
            </c:spPr>
          </c:marker>
          <c:dLbls>
            <c:dLbl>
              <c:idx val="6"/>
              <c:layout>
                <c:manualLayout>
                  <c:x val="-3.2088154269972455E-2"/>
                  <c:y val="-7.0410001939731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CFF"/>
              </a:solidFill>
              <a:ln>
                <a:solidFill>
                  <a:srgbClr val="990099"/>
                </a:solidFill>
              </a:ln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fr-F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('EPREUVES ADAPTEES'!$S$3,'EPREUVES ADAPTEES'!$U$3,'EPREUVES ADAPTEES'!$W$3,'EPREUVES ADAPTEES'!$Y$3)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('EPREUVES ADAPTEES'!$S$9,'EPREUVES ADAPTEES'!$U$9,'EPREUVES ADAPTEES'!$W$9,'EPREUVES ADAPTEES'!$Y$9)</c:f>
              <c:numCache>
                <c:formatCode>0.00%</c:formatCode>
                <c:ptCount val="4"/>
                <c:pt idx="0">
                  <c:v>1.5980823012385138E-3</c:v>
                </c:pt>
                <c:pt idx="1">
                  <c:v>2.0502306509482321E-3</c:v>
                </c:pt>
                <c:pt idx="2">
                  <c:v>1.8308311973636001E-3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722552"/>
        <c:axId val="304723336"/>
      </c:lineChart>
      <c:catAx>
        <c:axId val="30472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04723336"/>
        <c:crosses val="autoZero"/>
        <c:auto val="1"/>
        <c:lblAlgn val="ctr"/>
        <c:lblOffset val="100"/>
        <c:noMultiLvlLbl val="0"/>
      </c:catAx>
      <c:valAx>
        <c:axId val="304723336"/>
        <c:scaling>
          <c:orientation val="minMax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0.00%" sourceLinked="1"/>
        <c:majorTickMark val="none"/>
        <c:minorTickMark val="none"/>
        <c:tickLblPos val="nextTo"/>
        <c:spPr>
          <a:solidFill>
            <a:srgbClr val="FFFFFF"/>
          </a:solidFill>
          <a:ln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pPr>
            <a:endParaRPr lang="fr-FR"/>
          </a:p>
        </c:txPr>
        <c:crossAx val="304722552"/>
        <c:crosses val="autoZero"/>
        <c:crossBetween val="between"/>
      </c:valAx>
      <c:spPr>
        <a:solidFill>
          <a:srgbClr val="FFFFFF"/>
        </a:solidFill>
        <a:ln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2.1090909090909091E-2"/>
          <c:y val="0.8864692931546011"/>
          <c:w val="0.94805509641873575"/>
          <c:h val="7.5457514129019923E-2"/>
        </c:manualLayout>
      </c:layout>
      <c:overlay val="0"/>
      <c:spPr>
        <a:solidFill>
          <a:srgbClr val="FFFFFF"/>
        </a:solidFill>
      </c:spPr>
      <c:txPr>
        <a:bodyPr/>
        <a:lstStyle/>
        <a:p>
          <a:pPr>
            <a:defRPr>
              <a:solidFill>
                <a:srgbClr val="000000"/>
              </a:solidFill>
              <a:latin typeface="Arial" pitchFamily="34" charset="0"/>
              <a:cs typeface="Arial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Effectifs par Département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COMMISSION'!$N$126:$N$131</c:f>
              <c:numCache>
                <c:formatCode>General</c:formatCode>
                <c:ptCount val="6"/>
                <c:pt idx="0">
                  <c:v>768</c:v>
                </c:pt>
                <c:pt idx="1">
                  <c:v>893</c:v>
                </c:pt>
                <c:pt idx="2">
                  <c:v>456</c:v>
                </c:pt>
                <c:pt idx="3">
                  <c:v>1482</c:v>
                </c:pt>
                <c:pt idx="4">
                  <c:v>677</c:v>
                </c:pt>
                <c:pt idx="5">
                  <c:v>1708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804920"/>
        <c:axId val="497810800"/>
      </c:barChart>
      <c:lineChart>
        <c:grouping val="standard"/>
        <c:varyColors val="0"/>
        <c:ser>
          <c:idx val="0"/>
          <c:order val="0"/>
          <c:tx>
            <c:v>Moyennes par Département</c:v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COMMISSION'!$M$126:$M$131</c:f>
              <c:numCache>
                <c:formatCode>0.00</c:formatCode>
                <c:ptCount val="6"/>
                <c:pt idx="0">
                  <c:v>12.836334256694375</c:v>
                </c:pt>
                <c:pt idx="1">
                  <c:v>12.818867924528286</c:v>
                </c:pt>
                <c:pt idx="2">
                  <c:v>13.014000000000015</c:v>
                </c:pt>
                <c:pt idx="3">
                  <c:v>12.951584253480556</c:v>
                </c:pt>
                <c:pt idx="4">
                  <c:v>12.860095137420727</c:v>
                </c:pt>
                <c:pt idx="5">
                  <c:v>12.882112114213729</c:v>
                </c:pt>
              </c:numCache>
            </c:numRef>
          </c:val>
          <c:smooth val="0"/>
        </c:ser>
        <c:ser>
          <c:idx val="2"/>
          <c:order val="2"/>
          <c:tx>
            <c:v>MOYENNE ACAD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'PPT SS COMMISSION'!$L$126:$L$131</c:f>
              <c:strCache>
                <c:ptCount val="6"/>
                <c:pt idx="0">
                  <c:v>CHER</c:v>
                </c:pt>
                <c:pt idx="1">
                  <c:v>EURE ET LOIR</c:v>
                </c:pt>
                <c:pt idx="2">
                  <c:v>INDRE</c:v>
                </c:pt>
                <c:pt idx="3">
                  <c:v>INDRE ET LOIRE</c:v>
                </c:pt>
                <c:pt idx="4">
                  <c:v>LOIR ET CHER</c:v>
                </c:pt>
                <c:pt idx="5">
                  <c:v>LOIRET</c:v>
                </c:pt>
              </c:strCache>
            </c:strRef>
          </c:cat>
          <c:val>
            <c:numRef>
              <c:f>'PPT SS COMMISSION'!$O$126:$O$131</c:f>
              <c:numCache>
                <c:formatCode>0.00</c:formatCode>
                <c:ptCount val="6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809232"/>
        <c:axId val="497808056"/>
      </c:lineChart>
      <c:catAx>
        <c:axId val="49780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7810800"/>
        <c:crosses val="autoZero"/>
        <c:auto val="1"/>
        <c:lblAlgn val="ctr"/>
        <c:lblOffset val="100"/>
        <c:noMultiLvlLbl val="0"/>
      </c:catAx>
      <c:valAx>
        <c:axId val="497810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804920"/>
        <c:crosses val="autoZero"/>
        <c:crossBetween val="between"/>
      </c:valAx>
      <c:valAx>
        <c:axId val="497808056"/>
        <c:scaling>
          <c:orientation val="minMax"/>
          <c:max val="13.5"/>
          <c:min val="12"/>
        </c:scaling>
        <c:delete val="0"/>
        <c:axPos val="r"/>
        <c:numFmt formatCode="0.00" sourceLinked="1"/>
        <c:majorTickMark val="out"/>
        <c:minorTickMark val="none"/>
        <c:tickLblPos val="nextTo"/>
        <c:crossAx val="497809232"/>
        <c:crosses val="max"/>
        <c:crossBetween val="between"/>
      </c:valAx>
      <c:catAx>
        <c:axId val="497809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7808056"/>
        <c:crosses val="autoZero"/>
        <c:auto val="1"/>
        <c:lblAlgn val="ctr"/>
        <c:lblOffset val="100"/>
        <c:noMultiLvlLbl val="0"/>
      </c:catAx>
    </c:plotArea>
    <c:legend>
      <c:legendPos val="t"/>
      <c:overlay val="0"/>
    </c:legend>
    <c:plotVisOnly val="1"/>
    <c:dispBlanksAs val="gap"/>
    <c:showDLblsOverMax val="0"/>
  </c:chart>
  <c:spPr>
    <a:solidFill>
      <a:sysClr val="window" lastClr="FFFFFF">
        <a:lumMod val="95000"/>
      </a:sysClr>
    </a:solidFill>
  </c:sp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18</c:v>
          </c:tx>
          <c:spPr>
            <a:solidFill>
              <a:srgbClr val="C00000"/>
            </a:solidFill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ETAB'!$J$7:$J$20</c:f>
                <c:numCache>
                  <c:formatCode>General</c:formatCode>
                  <c:ptCount val="14"/>
                  <c:pt idx="0">
                    <c:v>4.428402069470307</c:v>
                  </c:pt>
                  <c:pt idx="1">
                    <c:v>3.7003615684094244</c:v>
                  </c:pt>
                  <c:pt idx="2">
                    <c:v>1.8634248227035217</c:v>
                  </c:pt>
                  <c:pt idx="3">
                    <c:v>4.4696097250962019</c:v>
                  </c:pt>
                  <c:pt idx="4">
                    <c:v>3.5962822136447663</c:v>
                  </c:pt>
                  <c:pt idx="5">
                    <c:v>3.6643553321150497</c:v>
                  </c:pt>
                  <c:pt idx="6">
                    <c:v>4.0711464396817432</c:v>
                  </c:pt>
                  <c:pt idx="7">
                    <c:v>2.2044950355327906</c:v>
                  </c:pt>
                  <c:pt idx="8">
                    <c:v>3.0725740228795657</c:v>
                  </c:pt>
                  <c:pt idx="9">
                    <c:v>1.7494011205604942</c:v>
                  </c:pt>
                  <c:pt idx="10">
                    <c:v>3.9434227506568211</c:v>
                  </c:pt>
                  <c:pt idx="11">
                    <c:v>0</c:v>
                  </c:pt>
                  <c:pt idx="12">
                    <c:v>3.1438620215623772</c:v>
                  </c:pt>
                  <c:pt idx="13">
                    <c:v>1.8801987640380602</c:v>
                  </c:pt>
                </c:numCache>
              </c:numRef>
            </c:plus>
            <c:minus>
              <c:numRef>
                <c:f>'DONNEES ETAB'!$J$7:$J$20</c:f>
                <c:numCache>
                  <c:formatCode>General</c:formatCode>
                  <c:ptCount val="14"/>
                  <c:pt idx="0">
                    <c:v>4.428402069470307</c:v>
                  </c:pt>
                  <c:pt idx="1">
                    <c:v>3.7003615684094244</c:v>
                  </c:pt>
                  <c:pt idx="2">
                    <c:v>1.8634248227035217</c:v>
                  </c:pt>
                  <c:pt idx="3">
                    <c:v>4.4696097250962019</c:v>
                  </c:pt>
                  <c:pt idx="4">
                    <c:v>3.5962822136447663</c:v>
                  </c:pt>
                  <c:pt idx="5">
                    <c:v>3.6643553321150497</c:v>
                  </c:pt>
                  <c:pt idx="6">
                    <c:v>4.0711464396817432</c:v>
                  </c:pt>
                  <c:pt idx="7">
                    <c:v>2.2044950355327906</c:v>
                  </c:pt>
                  <c:pt idx="8">
                    <c:v>3.0725740228795657</c:v>
                  </c:pt>
                  <c:pt idx="9">
                    <c:v>1.7494011205604942</c:v>
                  </c:pt>
                  <c:pt idx="10">
                    <c:v>3.9434227506568211</c:v>
                  </c:pt>
                  <c:pt idx="11">
                    <c:v>0</c:v>
                  </c:pt>
                  <c:pt idx="12">
                    <c:v>3.1438620215623772</c:v>
                  </c:pt>
                  <c:pt idx="13">
                    <c:v>1.8801987640380602</c:v>
                  </c:pt>
                </c:numCache>
              </c:numRef>
            </c:minus>
          </c:errBars>
          <c:cat>
            <c:strRef>
              <c:f>'DONNEES ETAB'!$G$7:$G$20</c:f>
              <c:strCache>
                <c:ptCount val="14"/>
                <c:pt idx="0">
                  <c:v>LPO EDOUARD VAILLANT</c:v>
                </c:pt>
                <c:pt idx="1">
                  <c:v>LP JEAN DE BERRY</c:v>
                </c:pt>
                <c:pt idx="2">
                  <c:v>LPP ST JOSEPH 18</c:v>
                </c:pt>
                <c:pt idx="3">
                  <c:v>LPO P. EMILE MARTIN</c:v>
                </c:pt>
                <c:pt idx="4">
                  <c:v>LP VAUVERT</c:v>
                </c:pt>
                <c:pt idx="5">
                  <c:v>LPO HENRI BRISSON</c:v>
                </c:pt>
                <c:pt idx="6">
                  <c:v>LPP DE LA SALLE</c:v>
                </c:pt>
                <c:pt idx="7">
                  <c:v>LP JACQUES COEUR</c:v>
                </c:pt>
                <c:pt idx="8">
                  <c:v>LP JEAN MERMOZ</c:v>
                </c:pt>
                <c:pt idx="9">
                  <c:v>CFAI CENTRE AUBIGNY</c:v>
                </c:pt>
                <c:pt idx="10">
                  <c:v>LP JEAN GUEHENNO</c:v>
                </c:pt>
                <c:pt idx="11">
                  <c:v>GRETA DU CHER</c:v>
                </c:pt>
                <c:pt idx="12">
                  <c:v>LP   JEAN MOULIN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ETAB'!$I$7:$I$20</c:f>
              <c:numCache>
                <c:formatCode>0.00</c:formatCode>
                <c:ptCount val="14"/>
                <c:pt idx="0">
                  <c:v>12.254666666666667</c:v>
                </c:pt>
                <c:pt idx="1">
                  <c:v>11.495238095238095</c:v>
                </c:pt>
                <c:pt idx="2">
                  <c:v>13.432017543859649</c:v>
                </c:pt>
                <c:pt idx="3">
                  <c:v>12.246538461538462</c:v>
                </c:pt>
                <c:pt idx="4">
                  <c:v>12.867320261437913</c:v>
                </c:pt>
                <c:pt idx="5">
                  <c:v>12.637500000000003</c:v>
                </c:pt>
                <c:pt idx="6">
                  <c:v>12.31</c:v>
                </c:pt>
                <c:pt idx="7">
                  <c:v>14.130434782608695</c:v>
                </c:pt>
                <c:pt idx="8">
                  <c:v>13.689296636085624</c:v>
                </c:pt>
                <c:pt idx="9">
                  <c:v>14.155172413793101</c:v>
                </c:pt>
                <c:pt idx="10">
                  <c:v>13.481481481481481</c:v>
                </c:pt>
                <c:pt idx="11">
                  <c:v>0</c:v>
                </c:pt>
                <c:pt idx="12">
                  <c:v>11.53448275862069</c:v>
                </c:pt>
                <c:pt idx="13">
                  <c:v>13.523809523809524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97801392"/>
        <c:axId val="497808448"/>
      </c:barChart>
      <c:lineChart>
        <c:grouping val="standard"/>
        <c:varyColors val="0"/>
        <c:ser>
          <c:idx val="1"/>
          <c:order val="1"/>
          <c:tx>
            <c:v>Moyenne Dept 18 : 12,84</c:v>
          </c:tx>
          <c:marker>
            <c:symbol val="none"/>
          </c:marker>
          <c:cat>
            <c:strRef>
              <c:f>'DONNEES ETAB'!$G$7:$G$20</c:f>
              <c:strCache>
                <c:ptCount val="14"/>
                <c:pt idx="0">
                  <c:v>LPO EDOUARD VAILLANT</c:v>
                </c:pt>
                <c:pt idx="1">
                  <c:v>LP JEAN DE BERRY</c:v>
                </c:pt>
                <c:pt idx="2">
                  <c:v>LPP ST JOSEPH 18</c:v>
                </c:pt>
                <c:pt idx="3">
                  <c:v>LPO P. EMILE MARTIN</c:v>
                </c:pt>
                <c:pt idx="4">
                  <c:v>LP VAUVERT</c:v>
                </c:pt>
                <c:pt idx="5">
                  <c:v>LPO HENRI BRISSON</c:v>
                </c:pt>
                <c:pt idx="6">
                  <c:v>LPP DE LA SALLE</c:v>
                </c:pt>
                <c:pt idx="7">
                  <c:v>LP JACQUES COEUR</c:v>
                </c:pt>
                <c:pt idx="8">
                  <c:v>LP JEAN MERMOZ</c:v>
                </c:pt>
                <c:pt idx="9">
                  <c:v>CFAI CENTRE AUBIGNY</c:v>
                </c:pt>
                <c:pt idx="10">
                  <c:v>LP JEAN GUEHENNO</c:v>
                </c:pt>
                <c:pt idx="11">
                  <c:v>GRETA DU CHER</c:v>
                </c:pt>
                <c:pt idx="12">
                  <c:v>LP   JEAN MOULIN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ETAB'!$K$7:$K$20</c:f>
              <c:numCache>
                <c:formatCode>0.00</c:formatCode>
                <c:ptCount val="14"/>
                <c:pt idx="0">
                  <c:v>12.836334256694375</c:v>
                </c:pt>
                <c:pt idx="1">
                  <c:v>12.836334256694375</c:v>
                </c:pt>
                <c:pt idx="2">
                  <c:v>12.836334256694375</c:v>
                </c:pt>
                <c:pt idx="3">
                  <c:v>12.836334256694375</c:v>
                </c:pt>
                <c:pt idx="4">
                  <c:v>12.836334256694375</c:v>
                </c:pt>
                <c:pt idx="5">
                  <c:v>12.836334256694375</c:v>
                </c:pt>
                <c:pt idx="6">
                  <c:v>12.836334256694375</c:v>
                </c:pt>
                <c:pt idx="7">
                  <c:v>12.836334256694375</c:v>
                </c:pt>
                <c:pt idx="8">
                  <c:v>12.836334256694375</c:v>
                </c:pt>
                <c:pt idx="9">
                  <c:v>12.836334256694375</c:v>
                </c:pt>
                <c:pt idx="10">
                  <c:v>12.836334256694375</c:v>
                </c:pt>
                <c:pt idx="11">
                  <c:v>12.836334256694375</c:v>
                </c:pt>
                <c:pt idx="12">
                  <c:v>12.836334256694375</c:v>
                </c:pt>
                <c:pt idx="13">
                  <c:v>12.836334256694375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ETAB'!$G$7:$G$20</c:f>
              <c:strCache>
                <c:ptCount val="14"/>
                <c:pt idx="0">
                  <c:v>LPO EDOUARD VAILLANT</c:v>
                </c:pt>
                <c:pt idx="1">
                  <c:v>LP JEAN DE BERRY</c:v>
                </c:pt>
                <c:pt idx="2">
                  <c:v>LPP ST JOSEPH 18</c:v>
                </c:pt>
                <c:pt idx="3">
                  <c:v>LPO P. EMILE MARTIN</c:v>
                </c:pt>
                <c:pt idx="4">
                  <c:v>LP VAUVERT</c:v>
                </c:pt>
                <c:pt idx="5">
                  <c:v>LPO HENRI BRISSON</c:v>
                </c:pt>
                <c:pt idx="6">
                  <c:v>LPP DE LA SALLE</c:v>
                </c:pt>
                <c:pt idx="7">
                  <c:v>LP JACQUES COEUR</c:v>
                </c:pt>
                <c:pt idx="8">
                  <c:v>LP JEAN MERMOZ</c:v>
                </c:pt>
                <c:pt idx="9">
                  <c:v>CFAI CENTRE AUBIGNY</c:v>
                </c:pt>
                <c:pt idx="10">
                  <c:v>LP JEAN GUEHENNO</c:v>
                </c:pt>
                <c:pt idx="11">
                  <c:v>GRETA DU CHER</c:v>
                </c:pt>
                <c:pt idx="12">
                  <c:v>LP   JEAN MOULIN</c:v>
                </c:pt>
                <c:pt idx="13">
                  <c:v>CFA INTERPRO BOURGES</c:v>
                </c:pt>
              </c:strCache>
            </c:strRef>
          </c:cat>
          <c:val>
            <c:numRef>
              <c:f>'DONNEES ETAB'!$M$7:$M$20</c:f>
              <c:numCache>
                <c:formatCode>0.00</c:formatCode>
                <c:ptCount val="14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  <c:pt idx="8">
                  <c:v>12.891569128394099</c:v>
                </c:pt>
                <c:pt idx="9">
                  <c:v>12.891569128394099</c:v>
                </c:pt>
                <c:pt idx="10">
                  <c:v>12.891569128394099</c:v>
                </c:pt>
                <c:pt idx="11">
                  <c:v>12.891569128394099</c:v>
                </c:pt>
                <c:pt idx="12">
                  <c:v>12.891569128394099</c:v>
                </c:pt>
                <c:pt idx="13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801392"/>
        <c:axId val="497808448"/>
      </c:lineChart>
      <c:catAx>
        <c:axId val="497801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497808448"/>
        <c:crosses val="autoZero"/>
        <c:auto val="1"/>
        <c:lblAlgn val="ctr"/>
        <c:lblOffset val="100"/>
        <c:noMultiLvlLbl val="0"/>
      </c:catAx>
      <c:valAx>
        <c:axId val="497808448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97801392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dynamique2</c:name>
    <c:fmtId val="20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18</a:t>
            </a:r>
          </a:p>
        </c:rich>
      </c:tx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COMMISSION'!$B$159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COMMISSION'!$A$160:$A$174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GRETA DU CHER</c:v>
                </c:pt>
                <c:pt idx="3">
                  <c:v>LP   JEAN MOULIN</c:v>
                </c:pt>
                <c:pt idx="4">
                  <c:v>LP JACQUES COEUR</c:v>
                </c:pt>
                <c:pt idx="5">
                  <c:v>LP JEAN DE BERRY</c:v>
                </c:pt>
                <c:pt idx="6">
                  <c:v>LP JEAN GUEHENNO</c:v>
                </c:pt>
                <c:pt idx="7">
                  <c:v>LP JEAN MERMOZ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P. EMILE MARTIN</c:v>
                </c:pt>
                <c:pt idx="12">
                  <c:v>LPP DE LA SALLE</c:v>
                </c:pt>
                <c:pt idx="13">
                  <c:v>LPP ST JOSEPH 18</c:v>
                </c:pt>
              </c:strCache>
            </c:strRef>
          </c:cat>
          <c:val>
            <c:numRef>
              <c:f>'PPT SS COMMISSION'!$B$160:$B$174</c:f>
              <c:numCache>
                <c:formatCode>0.00</c:formatCode>
                <c:ptCount val="14"/>
                <c:pt idx="1">
                  <c:v>13.722222222222221</c:v>
                </c:pt>
                <c:pt idx="4">
                  <c:v>12.664999999999999</c:v>
                </c:pt>
                <c:pt idx="5">
                  <c:v>13.608750000000001</c:v>
                </c:pt>
                <c:pt idx="6">
                  <c:v>13.379310344827585</c:v>
                </c:pt>
                <c:pt idx="7">
                  <c:v>12.692655367231636</c:v>
                </c:pt>
                <c:pt idx="8">
                  <c:v>13.075779376498804</c:v>
                </c:pt>
                <c:pt idx="9">
                  <c:v>13.231308411214954</c:v>
                </c:pt>
                <c:pt idx="10">
                  <c:v>12.987804878048783</c:v>
                </c:pt>
                <c:pt idx="11">
                  <c:v>13.382575757575758</c:v>
                </c:pt>
                <c:pt idx="12">
                  <c:v>11.582738095238094</c:v>
                </c:pt>
              </c:numCache>
            </c:numRef>
          </c:val>
        </c:ser>
        <c:ser>
          <c:idx val="1"/>
          <c:order val="1"/>
          <c:tx>
            <c:strRef>
              <c:f>'PPT SS COMMISSION'!$C$159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COMMISSION'!$A$160:$A$174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GRETA DU CHER</c:v>
                </c:pt>
                <c:pt idx="3">
                  <c:v>LP   JEAN MOULIN</c:v>
                </c:pt>
                <c:pt idx="4">
                  <c:v>LP JACQUES COEUR</c:v>
                </c:pt>
                <c:pt idx="5">
                  <c:v>LP JEAN DE BERRY</c:v>
                </c:pt>
                <c:pt idx="6">
                  <c:v>LP JEAN GUEHENNO</c:v>
                </c:pt>
                <c:pt idx="7">
                  <c:v>LP JEAN MERMOZ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P. EMILE MARTIN</c:v>
                </c:pt>
                <c:pt idx="12">
                  <c:v>LPP DE LA SALLE</c:v>
                </c:pt>
                <c:pt idx="13">
                  <c:v>LPP ST JOSEPH 18</c:v>
                </c:pt>
              </c:strCache>
            </c:strRef>
          </c:cat>
          <c:val>
            <c:numRef>
              <c:f>'PPT SS COMMISSION'!$C$160:$C$174</c:f>
              <c:numCache>
                <c:formatCode>0.00</c:formatCode>
                <c:ptCount val="14"/>
                <c:pt idx="1">
                  <c:v>13.25</c:v>
                </c:pt>
                <c:pt idx="4">
                  <c:v>12.948205128205126</c:v>
                </c:pt>
                <c:pt idx="5">
                  <c:v>13.183453237410072</c:v>
                </c:pt>
                <c:pt idx="6">
                  <c:v>14.524242424242424</c:v>
                </c:pt>
                <c:pt idx="7">
                  <c:v>12.921929824561403</c:v>
                </c:pt>
                <c:pt idx="8">
                  <c:v>12.327705627705631</c:v>
                </c:pt>
                <c:pt idx="9">
                  <c:v>12.84274193548387</c:v>
                </c:pt>
                <c:pt idx="10">
                  <c:v>12.812429378531075</c:v>
                </c:pt>
                <c:pt idx="11">
                  <c:v>12.414958448753461</c:v>
                </c:pt>
                <c:pt idx="12">
                  <c:v>10.236434108527131</c:v>
                </c:pt>
                <c:pt idx="13">
                  <c:v>13.91044776119403</c:v>
                </c:pt>
              </c:numCache>
            </c:numRef>
          </c:val>
        </c:ser>
        <c:ser>
          <c:idx val="2"/>
          <c:order val="2"/>
          <c:tx>
            <c:strRef>
              <c:f>'PPT SS COMMISSION'!$D$159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COMMISSION'!$A$160:$A$174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GRETA DU CHER</c:v>
                </c:pt>
                <c:pt idx="3">
                  <c:v>LP   JEAN MOULIN</c:v>
                </c:pt>
                <c:pt idx="4">
                  <c:v>LP JACQUES COEUR</c:v>
                </c:pt>
                <c:pt idx="5">
                  <c:v>LP JEAN DE BERRY</c:v>
                </c:pt>
                <c:pt idx="6">
                  <c:v>LP JEAN GUEHENNO</c:v>
                </c:pt>
                <c:pt idx="7">
                  <c:v>LP JEAN MERMOZ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P. EMILE MARTIN</c:v>
                </c:pt>
                <c:pt idx="12">
                  <c:v>LPP DE LA SALLE</c:v>
                </c:pt>
                <c:pt idx="13">
                  <c:v>LPP ST JOSEPH 18</c:v>
                </c:pt>
              </c:strCache>
            </c:strRef>
          </c:cat>
          <c:val>
            <c:numRef>
              <c:f>'PPT SS COMMISSION'!$D$160:$D$174</c:f>
              <c:numCache>
                <c:formatCode>0.00</c:formatCode>
                <c:ptCount val="14"/>
                <c:pt idx="1">
                  <c:v>13.642857142857142</c:v>
                </c:pt>
                <c:pt idx="2">
                  <c:v>14.933333333333332</c:v>
                </c:pt>
                <c:pt idx="4">
                  <c:v>12.790598290598291</c:v>
                </c:pt>
                <c:pt idx="5">
                  <c:v>11.943548387096774</c:v>
                </c:pt>
                <c:pt idx="6">
                  <c:v>14.025641025641026</c:v>
                </c:pt>
                <c:pt idx="7">
                  <c:v>13.179096045197738</c:v>
                </c:pt>
                <c:pt idx="8">
                  <c:v>12.34746376811594</c:v>
                </c:pt>
                <c:pt idx="9">
                  <c:v>11.754716981132075</c:v>
                </c:pt>
                <c:pt idx="10">
                  <c:v>12.433333333333332</c:v>
                </c:pt>
                <c:pt idx="11">
                  <c:v>12.283261802575105</c:v>
                </c:pt>
                <c:pt idx="12">
                  <c:v>12.744954128440368</c:v>
                </c:pt>
                <c:pt idx="13">
                  <c:v>13.273809523809524</c:v>
                </c:pt>
              </c:numCache>
            </c:numRef>
          </c:val>
        </c:ser>
        <c:ser>
          <c:idx val="3"/>
          <c:order val="3"/>
          <c:tx>
            <c:strRef>
              <c:f>'PPT SS COMMISSION'!$E$159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COMMISSION'!$A$160:$A$174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GRETA DU CHER</c:v>
                </c:pt>
                <c:pt idx="3">
                  <c:v>LP   JEAN MOULIN</c:v>
                </c:pt>
                <c:pt idx="4">
                  <c:v>LP JACQUES COEUR</c:v>
                </c:pt>
                <c:pt idx="5">
                  <c:v>LP JEAN DE BERRY</c:v>
                </c:pt>
                <c:pt idx="6">
                  <c:v>LP JEAN GUEHENNO</c:v>
                </c:pt>
                <c:pt idx="7">
                  <c:v>LP JEAN MERMOZ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P. EMILE MARTIN</c:v>
                </c:pt>
                <c:pt idx="12">
                  <c:v>LPP DE LA SALLE</c:v>
                </c:pt>
                <c:pt idx="13">
                  <c:v>LPP ST JOSEPH 18</c:v>
                </c:pt>
              </c:strCache>
            </c:strRef>
          </c:cat>
          <c:val>
            <c:numRef>
              <c:f>'PPT SS COMMISSION'!$E$160:$E$174</c:f>
              <c:numCache>
                <c:formatCode>0.00</c:formatCode>
                <c:ptCount val="14"/>
                <c:pt idx="0">
                  <c:v>13.530303030303031</c:v>
                </c:pt>
                <c:pt idx="1">
                  <c:v>12.875</c:v>
                </c:pt>
                <c:pt idx="3">
                  <c:v>13.320987654320987</c:v>
                </c:pt>
                <c:pt idx="4">
                  <c:v>13.00864197530864</c:v>
                </c:pt>
                <c:pt idx="5">
                  <c:v>10.882113821138212</c:v>
                </c:pt>
                <c:pt idx="6">
                  <c:v>13.880341880341881</c:v>
                </c:pt>
                <c:pt idx="7">
                  <c:v>13.306521739130428</c:v>
                </c:pt>
                <c:pt idx="8">
                  <c:v>12.316724738675955</c:v>
                </c:pt>
                <c:pt idx="9">
                  <c:v>13.459322033898303</c:v>
                </c:pt>
                <c:pt idx="10">
                  <c:v>13.69270072992701</c:v>
                </c:pt>
                <c:pt idx="11">
                  <c:v>12.16111111111111</c:v>
                </c:pt>
                <c:pt idx="12">
                  <c:v>12.791666666666666</c:v>
                </c:pt>
                <c:pt idx="13">
                  <c:v>12.566666666666666</c:v>
                </c:pt>
              </c:numCache>
            </c:numRef>
          </c:val>
        </c:ser>
        <c:ser>
          <c:idx val="4"/>
          <c:order val="4"/>
          <c:tx>
            <c:strRef>
              <c:f>'PPT SS COMMISSION'!$F$159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COMMISSION'!$A$160:$A$174</c:f>
              <c:strCache>
                <c:ptCount val="14"/>
                <c:pt idx="0">
                  <c:v>CFA INTERPRO BOURGES</c:v>
                </c:pt>
                <c:pt idx="1">
                  <c:v>CFAI CENTRE AUBIGNY</c:v>
                </c:pt>
                <c:pt idx="2">
                  <c:v>GRETA DU CHER</c:v>
                </c:pt>
                <c:pt idx="3">
                  <c:v>LP   JEAN MOULIN</c:v>
                </c:pt>
                <c:pt idx="4">
                  <c:v>LP JACQUES COEUR</c:v>
                </c:pt>
                <c:pt idx="5">
                  <c:v>LP JEAN DE BERRY</c:v>
                </c:pt>
                <c:pt idx="6">
                  <c:v>LP JEAN GUEHENNO</c:v>
                </c:pt>
                <c:pt idx="7">
                  <c:v>LP JEAN MERMOZ</c:v>
                </c:pt>
                <c:pt idx="8">
                  <c:v>LP VAUVERT</c:v>
                </c:pt>
                <c:pt idx="9">
                  <c:v>LPO EDOUARD VAILLANT</c:v>
                </c:pt>
                <c:pt idx="10">
                  <c:v>LPO HENRI BRISSON</c:v>
                </c:pt>
                <c:pt idx="11">
                  <c:v>LPO P. EMILE MARTIN</c:v>
                </c:pt>
                <c:pt idx="12">
                  <c:v>LPP DE LA SALLE</c:v>
                </c:pt>
                <c:pt idx="13">
                  <c:v>LPP ST JOSEPH 18</c:v>
                </c:pt>
              </c:strCache>
            </c:strRef>
          </c:cat>
          <c:val>
            <c:numRef>
              <c:f>'PPT SS COMMISSION'!$F$160:$F$174</c:f>
              <c:numCache>
                <c:formatCode>0.00</c:formatCode>
                <c:ptCount val="14"/>
                <c:pt idx="0">
                  <c:v>13.523809523809524</c:v>
                </c:pt>
                <c:pt idx="1">
                  <c:v>14.155172413793101</c:v>
                </c:pt>
                <c:pt idx="2">
                  <c:v>0</c:v>
                </c:pt>
                <c:pt idx="3">
                  <c:v>11.53448275862069</c:v>
                </c:pt>
                <c:pt idx="4">
                  <c:v>14.130434782608695</c:v>
                </c:pt>
                <c:pt idx="5">
                  <c:v>11.495238095238095</c:v>
                </c:pt>
                <c:pt idx="6">
                  <c:v>13.481481481481481</c:v>
                </c:pt>
                <c:pt idx="7">
                  <c:v>13.689296636085624</c:v>
                </c:pt>
                <c:pt idx="8">
                  <c:v>12.867320261437913</c:v>
                </c:pt>
                <c:pt idx="9">
                  <c:v>12.254666666666667</c:v>
                </c:pt>
                <c:pt idx="10">
                  <c:v>12.637500000000003</c:v>
                </c:pt>
                <c:pt idx="11">
                  <c:v>12.246538461538462</c:v>
                </c:pt>
                <c:pt idx="12">
                  <c:v>12.31</c:v>
                </c:pt>
                <c:pt idx="13">
                  <c:v>13.432017543859649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810408"/>
        <c:axId val="497813152"/>
      </c:barChart>
      <c:catAx>
        <c:axId val="497810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7813152"/>
        <c:crosses val="autoZero"/>
        <c:auto val="1"/>
        <c:lblAlgn val="ctr"/>
        <c:lblOffset val="100"/>
        <c:noMultiLvlLbl val="0"/>
      </c:catAx>
      <c:valAx>
        <c:axId val="49781315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97810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28</c:v>
          </c:tx>
          <c:spPr>
            <a:solidFill>
              <a:srgbClr val="00B050"/>
            </a:solidFill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ETAB'!$J$21:$J$37</c:f>
                <c:numCache>
                  <c:formatCode>General</c:formatCode>
                  <c:ptCount val="17"/>
                  <c:pt idx="0">
                    <c:v>3.3170507146842025</c:v>
                  </c:pt>
                  <c:pt idx="1">
                    <c:v>3.7767129885301625</c:v>
                  </c:pt>
                  <c:pt idx="2">
                    <c:v>3.0869044751586219</c:v>
                  </c:pt>
                  <c:pt idx="3">
                    <c:v>3.9351327557282811</c:v>
                  </c:pt>
                  <c:pt idx="4">
                    <c:v>2.1240363628982735</c:v>
                  </c:pt>
                  <c:pt idx="5">
                    <c:v>0</c:v>
                  </c:pt>
                  <c:pt idx="6">
                    <c:v>1.9813949444585564</c:v>
                  </c:pt>
                  <c:pt idx="7">
                    <c:v>4.6942571265596218</c:v>
                  </c:pt>
                  <c:pt idx="8">
                    <c:v>3.6395024041756026</c:v>
                  </c:pt>
                  <c:pt idx="9">
                    <c:v>3.6534127597889103</c:v>
                  </c:pt>
                  <c:pt idx="10">
                    <c:v>4.0214955281626699</c:v>
                  </c:pt>
                  <c:pt idx="11">
                    <c:v>3.2408197760000199</c:v>
                  </c:pt>
                  <c:pt idx="12">
                    <c:v>4.041099026411695</c:v>
                  </c:pt>
                  <c:pt idx="13">
                    <c:v>2.4417244194604701</c:v>
                  </c:pt>
                  <c:pt idx="14">
                    <c:v>2.5159298105727679</c:v>
                  </c:pt>
                  <c:pt idx="15">
                    <c:v>4.4427416664419308</c:v>
                  </c:pt>
                  <c:pt idx="16">
                    <c:v>3.4781591059508354</c:v>
                  </c:pt>
                </c:numCache>
              </c:numRef>
            </c:plus>
            <c:minus>
              <c:numRef>
                <c:f>'DONNEES ETAB'!$J$21:$J$37</c:f>
                <c:numCache>
                  <c:formatCode>General</c:formatCode>
                  <c:ptCount val="17"/>
                  <c:pt idx="0">
                    <c:v>3.3170507146842025</c:v>
                  </c:pt>
                  <c:pt idx="1">
                    <c:v>3.7767129885301625</c:v>
                  </c:pt>
                  <c:pt idx="2">
                    <c:v>3.0869044751586219</c:v>
                  </c:pt>
                  <c:pt idx="3">
                    <c:v>3.9351327557282811</c:v>
                  </c:pt>
                  <c:pt idx="4">
                    <c:v>2.1240363628982735</c:v>
                  </c:pt>
                  <c:pt idx="5">
                    <c:v>0</c:v>
                  </c:pt>
                  <c:pt idx="6">
                    <c:v>1.9813949444585564</c:v>
                  </c:pt>
                  <c:pt idx="7">
                    <c:v>4.6942571265596218</c:v>
                  </c:pt>
                  <c:pt idx="8">
                    <c:v>3.6395024041756026</c:v>
                  </c:pt>
                  <c:pt idx="9">
                    <c:v>3.6534127597889103</c:v>
                  </c:pt>
                  <c:pt idx="10">
                    <c:v>4.0214955281626699</c:v>
                  </c:pt>
                  <c:pt idx="11">
                    <c:v>3.2408197760000199</c:v>
                  </c:pt>
                  <c:pt idx="12">
                    <c:v>4.041099026411695</c:v>
                  </c:pt>
                  <c:pt idx="13">
                    <c:v>2.4417244194604701</c:v>
                  </c:pt>
                  <c:pt idx="14">
                    <c:v>2.5159298105727679</c:v>
                  </c:pt>
                  <c:pt idx="15">
                    <c:v>4.4427416664419308</c:v>
                  </c:pt>
                  <c:pt idx="16">
                    <c:v>3.4781591059508354</c:v>
                  </c:pt>
                </c:numCache>
              </c:numRef>
            </c:minus>
          </c:errBars>
          <c:cat>
            <c:strRef>
              <c:f>'DONNEES ETAB'!$G$21:$G$37</c:f>
              <c:strCache>
                <c:ptCount val="17"/>
                <c:pt idx="0">
                  <c:v>LP M. VIOLETTE</c:v>
                </c:pt>
                <c:pt idx="1">
                  <c:v>LPP DE COUASNON</c:v>
                </c:pt>
                <c:pt idx="2">
                  <c:v>LPP F. D'AUBIGNE</c:v>
                </c:pt>
                <c:pt idx="3">
                  <c:v>LPO EDOUARD BRANLY</c:v>
                </c:pt>
                <c:pt idx="4">
                  <c:v>LEGTA LA SAUSSAYE</c:v>
                </c:pt>
                <c:pt idx="5">
                  <c:v>CFA INTERPROF. CM</c:v>
                </c:pt>
                <c:pt idx="6">
                  <c:v>LPP NOTRE DAME</c:v>
                </c:pt>
                <c:pt idx="7">
                  <c:v>AFTEC 28</c:v>
                </c:pt>
                <c:pt idx="8">
                  <c:v>LPO JEHAN DE BEAUCE</c:v>
                </c:pt>
                <c:pt idx="9">
                  <c:v>LP SULLY</c:v>
                </c:pt>
                <c:pt idx="10">
                  <c:v>LP J. FELIX PAULSEN</c:v>
                </c:pt>
                <c:pt idx="11">
                  <c:v>LP G. COURTOIS</c:v>
                </c:pt>
                <c:pt idx="12">
                  <c:v>LP PH DE L'ORME</c:v>
                </c:pt>
                <c:pt idx="13">
                  <c:v>CFAI CENTRE CHATEAUD</c:v>
                </c:pt>
                <c:pt idx="14">
                  <c:v>LP ELSA TRIOLET</c:v>
                </c:pt>
                <c:pt idx="15">
                  <c:v>LPO SILVIA MONFORT</c:v>
                </c:pt>
                <c:pt idx="16">
                  <c:v>LPO REMI BELLEAU</c:v>
                </c:pt>
              </c:strCache>
            </c:strRef>
          </c:cat>
          <c:val>
            <c:numRef>
              <c:f>'DONNEES ETAB'!$I$21:$I$37</c:f>
              <c:numCache>
                <c:formatCode>0.00</c:formatCode>
                <c:ptCount val="17"/>
                <c:pt idx="0">
                  <c:v>12.357692307692311</c:v>
                </c:pt>
                <c:pt idx="1">
                  <c:v>11.792380952380952</c:v>
                </c:pt>
                <c:pt idx="2">
                  <c:v>13.588235294117647</c:v>
                </c:pt>
                <c:pt idx="3">
                  <c:v>13.20693641618497</c:v>
                </c:pt>
                <c:pt idx="4">
                  <c:v>13.528947368421052</c:v>
                </c:pt>
                <c:pt idx="5">
                  <c:v>0</c:v>
                </c:pt>
                <c:pt idx="6">
                  <c:v>13</c:v>
                </c:pt>
                <c:pt idx="7">
                  <c:v>9.1829268292682933</c:v>
                </c:pt>
                <c:pt idx="8">
                  <c:v>13.883500000000012</c:v>
                </c:pt>
                <c:pt idx="9">
                  <c:v>13.605454545454544</c:v>
                </c:pt>
                <c:pt idx="10">
                  <c:v>11.814141414141414</c:v>
                </c:pt>
                <c:pt idx="11">
                  <c:v>12.059999999999999</c:v>
                </c:pt>
                <c:pt idx="12">
                  <c:v>12.669767441860465</c:v>
                </c:pt>
                <c:pt idx="13">
                  <c:v>13.119047619047619</c:v>
                </c:pt>
                <c:pt idx="14">
                  <c:v>13.137457044673539</c:v>
                </c:pt>
                <c:pt idx="15">
                  <c:v>12.488095238095237</c:v>
                </c:pt>
                <c:pt idx="16">
                  <c:v>13.275213675213676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97815504"/>
        <c:axId val="497816680"/>
      </c:barChart>
      <c:lineChart>
        <c:grouping val="standard"/>
        <c:varyColors val="0"/>
        <c:ser>
          <c:idx val="1"/>
          <c:order val="1"/>
          <c:tx>
            <c:v>Moyenne Dept 28 : 12,82</c:v>
          </c:tx>
          <c:marker>
            <c:symbol val="none"/>
          </c:marker>
          <c:cat>
            <c:strRef>
              <c:f>'DONNEES ETAB'!$G$21:$G$37</c:f>
              <c:strCache>
                <c:ptCount val="17"/>
                <c:pt idx="0">
                  <c:v>LP M. VIOLETTE</c:v>
                </c:pt>
                <c:pt idx="1">
                  <c:v>LPP DE COUASNON</c:v>
                </c:pt>
                <c:pt idx="2">
                  <c:v>LPP F. D'AUBIGNE</c:v>
                </c:pt>
                <c:pt idx="3">
                  <c:v>LPO EDOUARD BRANLY</c:v>
                </c:pt>
                <c:pt idx="4">
                  <c:v>LEGTA LA SAUSSAYE</c:v>
                </c:pt>
                <c:pt idx="5">
                  <c:v>CFA INTERPROF. CM</c:v>
                </c:pt>
                <c:pt idx="6">
                  <c:v>LPP NOTRE DAME</c:v>
                </c:pt>
                <c:pt idx="7">
                  <c:v>AFTEC 28</c:v>
                </c:pt>
                <c:pt idx="8">
                  <c:v>LPO JEHAN DE BEAUCE</c:v>
                </c:pt>
                <c:pt idx="9">
                  <c:v>LP SULLY</c:v>
                </c:pt>
                <c:pt idx="10">
                  <c:v>LP J. FELIX PAULSEN</c:v>
                </c:pt>
                <c:pt idx="11">
                  <c:v>LP G. COURTOIS</c:v>
                </c:pt>
                <c:pt idx="12">
                  <c:v>LP PH DE L'ORME</c:v>
                </c:pt>
                <c:pt idx="13">
                  <c:v>CFAI CENTRE CHATEAUD</c:v>
                </c:pt>
                <c:pt idx="14">
                  <c:v>LP ELSA TRIOLET</c:v>
                </c:pt>
                <c:pt idx="15">
                  <c:v>LPO SILVIA MONFORT</c:v>
                </c:pt>
                <c:pt idx="16">
                  <c:v>LPO REMI BELLEAU</c:v>
                </c:pt>
              </c:strCache>
            </c:strRef>
          </c:cat>
          <c:val>
            <c:numRef>
              <c:f>'DONNEES ETAB'!$K$21:$K$37</c:f>
              <c:numCache>
                <c:formatCode>0.00</c:formatCode>
                <c:ptCount val="17"/>
                <c:pt idx="0">
                  <c:v>12.818867924528286</c:v>
                </c:pt>
                <c:pt idx="1">
                  <c:v>12.818867924528286</c:v>
                </c:pt>
                <c:pt idx="2">
                  <c:v>12.818867924528286</c:v>
                </c:pt>
                <c:pt idx="3">
                  <c:v>12.818867924528286</c:v>
                </c:pt>
                <c:pt idx="4">
                  <c:v>12.818867924528286</c:v>
                </c:pt>
                <c:pt idx="5">
                  <c:v>12.818867924528286</c:v>
                </c:pt>
                <c:pt idx="6">
                  <c:v>12.818867924528286</c:v>
                </c:pt>
                <c:pt idx="7">
                  <c:v>12.818867924528286</c:v>
                </c:pt>
                <c:pt idx="8">
                  <c:v>12.818867924528286</c:v>
                </c:pt>
                <c:pt idx="9">
                  <c:v>12.818867924528286</c:v>
                </c:pt>
                <c:pt idx="10">
                  <c:v>12.818867924528286</c:v>
                </c:pt>
                <c:pt idx="11">
                  <c:v>12.818867924528286</c:v>
                </c:pt>
                <c:pt idx="12">
                  <c:v>12.818867924528286</c:v>
                </c:pt>
                <c:pt idx="13">
                  <c:v>12.818867924528286</c:v>
                </c:pt>
                <c:pt idx="14">
                  <c:v>12.818867924528286</c:v>
                </c:pt>
                <c:pt idx="15">
                  <c:v>12.818867924528286</c:v>
                </c:pt>
                <c:pt idx="16">
                  <c:v>12.818867924528286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ETAB'!$G$21:$G$37</c:f>
              <c:strCache>
                <c:ptCount val="17"/>
                <c:pt idx="0">
                  <c:v>LP M. VIOLETTE</c:v>
                </c:pt>
                <c:pt idx="1">
                  <c:v>LPP DE COUASNON</c:v>
                </c:pt>
                <c:pt idx="2">
                  <c:v>LPP F. D'AUBIGNE</c:v>
                </c:pt>
                <c:pt idx="3">
                  <c:v>LPO EDOUARD BRANLY</c:v>
                </c:pt>
                <c:pt idx="4">
                  <c:v>LEGTA LA SAUSSAYE</c:v>
                </c:pt>
                <c:pt idx="5">
                  <c:v>CFA INTERPROF. CM</c:v>
                </c:pt>
                <c:pt idx="6">
                  <c:v>LPP NOTRE DAME</c:v>
                </c:pt>
                <c:pt idx="7">
                  <c:v>AFTEC 28</c:v>
                </c:pt>
                <c:pt idx="8">
                  <c:v>LPO JEHAN DE BEAUCE</c:v>
                </c:pt>
                <c:pt idx="9">
                  <c:v>LP SULLY</c:v>
                </c:pt>
                <c:pt idx="10">
                  <c:v>LP J. FELIX PAULSEN</c:v>
                </c:pt>
                <c:pt idx="11">
                  <c:v>LP G. COURTOIS</c:v>
                </c:pt>
                <c:pt idx="12">
                  <c:v>LP PH DE L'ORME</c:v>
                </c:pt>
                <c:pt idx="13">
                  <c:v>CFAI CENTRE CHATEAUD</c:v>
                </c:pt>
                <c:pt idx="14">
                  <c:v>LP ELSA TRIOLET</c:v>
                </c:pt>
                <c:pt idx="15">
                  <c:v>LPO SILVIA MONFORT</c:v>
                </c:pt>
                <c:pt idx="16">
                  <c:v>LPO REMI BELLEAU</c:v>
                </c:pt>
              </c:strCache>
            </c:strRef>
          </c:cat>
          <c:val>
            <c:numRef>
              <c:f>'DONNEES ETAB'!$M$21:$M$37</c:f>
              <c:numCache>
                <c:formatCode>0.00</c:formatCode>
                <c:ptCount val="17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  <c:pt idx="8">
                  <c:v>12.891569128394099</c:v>
                </c:pt>
                <c:pt idx="9">
                  <c:v>12.891569128394099</c:v>
                </c:pt>
                <c:pt idx="10">
                  <c:v>12.891569128394099</c:v>
                </c:pt>
                <c:pt idx="11">
                  <c:v>12.891569128394099</c:v>
                </c:pt>
                <c:pt idx="12">
                  <c:v>12.891569128394099</c:v>
                </c:pt>
                <c:pt idx="13">
                  <c:v>12.891569128394099</c:v>
                </c:pt>
                <c:pt idx="14">
                  <c:v>12.891569128394099</c:v>
                </c:pt>
                <c:pt idx="15">
                  <c:v>12.891569128394099</c:v>
                </c:pt>
                <c:pt idx="16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815504"/>
        <c:axId val="497816680"/>
      </c:lineChart>
      <c:catAx>
        <c:axId val="49781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497816680"/>
        <c:crosses val="autoZero"/>
        <c:auto val="1"/>
        <c:lblAlgn val="ctr"/>
        <c:lblOffset val="100"/>
        <c:noMultiLvlLbl val="0"/>
      </c:catAx>
      <c:valAx>
        <c:axId val="497816680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97815504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dynamique3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</a:t>
            </a:r>
            <a:r>
              <a:rPr lang="fr-FR" baseline="0"/>
              <a:t> moyennes pour les établissements du 28</a:t>
            </a:r>
            <a:endParaRPr lang="fr-FR"/>
          </a:p>
        </c:rich>
      </c:tx>
      <c:overlay val="0"/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</c:pivotFmt>
      <c:pivotFmt>
        <c:idx val="26"/>
        <c:marker>
          <c:symbol val="none"/>
        </c:marker>
      </c:pivotFmt>
      <c:pivotFmt>
        <c:idx val="27"/>
        <c:marker>
          <c:symbol val="none"/>
        </c:marker>
      </c:pivotFmt>
      <c:pivotFmt>
        <c:idx val="28"/>
        <c:marker>
          <c:symbol val="none"/>
        </c:marker>
      </c:pivotFmt>
      <c:pivotFmt>
        <c:idx val="29"/>
        <c:marker>
          <c:symbol val="none"/>
        </c:marker>
      </c:pivotFmt>
      <c:pivotFmt>
        <c:idx val="30"/>
        <c:marker>
          <c:symbol val="none"/>
        </c:marker>
      </c:pivotFmt>
      <c:pivotFmt>
        <c:idx val="31"/>
        <c:marker>
          <c:symbol val="none"/>
        </c:marker>
      </c:pivotFmt>
      <c:pivotFmt>
        <c:idx val="3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COMMISSION'!$M$159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COMMISSION'!$L$160:$L$177</c:f>
              <c:strCache>
                <c:ptCount val="17"/>
                <c:pt idx="0">
                  <c:v>AFTEC 28</c:v>
                </c:pt>
                <c:pt idx="1">
                  <c:v>CFA INTERPROF. CM</c:v>
                </c:pt>
                <c:pt idx="2">
                  <c:v>CFAI CENTRE CHATEAUD</c:v>
                </c:pt>
                <c:pt idx="3">
                  <c:v>LEGTA LA SAUSSAYE</c:v>
                </c:pt>
                <c:pt idx="4">
                  <c:v>LP ELSA TRIOLET</c:v>
                </c:pt>
                <c:pt idx="5">
                  <c:v>LP G. COURTOIS</c:v>
                </c:pt>
                <c:pt idx="6">
                  <c:v>LP J. FELIX PAULSEN</c:v>
                </c:pt>
                <c:pt idx="7">
                  <c:v>LP M. VIOLETTE</c:v>
                </c:pt>
                <c:pt idx="8">
                  <c:v>LP PH DE L'ORME</c:v>
                </c:pt>
                <c:pt idx="9">
                  <c:v>LP SULLY</c:v>
                </c:pt>
                <c:pt idx="10">
                  <c:v>LPO EDOUARD BRANLY</c:v>
                </c:pt>
                <c:pt idx="11">
                  <c:v>LPO JEHAN DE BEAUCE</c:v>
                </c:pt>
                <c:pt idx="12">
                  <c:v>LPO REMI BELLEAU</c:v>
                </c:pt>
                <c:pt idx="13">
                  <c:v>LPO SILVIA MONFORT</c:v>
                </c:pt>
                <c:pt idx="14">
                  <c:v>LPP DE COUASNON</c:v>
                </c:pt>
                <c:pt idx="15">
                  <c:v>LPP F. D'AUBIGNE</c:v>
                </c:pt>
                <c:pt idx="16">
                  <c:v>LPP NOTRE DAME</c:v>
                </c:pt>
              </c:strCache>
            </c:strRef>
          </c:cat>
          <c:val>
            <c:numRef>
              <c:f>'PPT SS COMMISSION'!$M$160:$M$177</c:f>
              <c:numCache>
                <c:formatCode>0.00</c:formatCode>
                <c:ptCount val="17"/>
                <c:pt idx="0">
                  <c:v>13.5375</c:v>
                </c:pt>
                <c:pt idx="1">
                  <c:v>12.14313725490196</c:v>
                </c:pt>
                <c:pt idx="2">
                  <c:v>12.5625</c:v>
                </c:pt>
                <c:pt idx="4">
                  <c:v>13.364864864864865</c:v>
                </c:pt>
                <c:pt idx="5">
                  <c:v>11.278061224489797</c:v>
                </c:pt>
                <c:pt idx="6">
                  <c:v>10.895833333333336</c:v>
                </c:pt>
                <c:pt idx="7">
                  <c:v>12.256666666666666</c:v>
                </c:pt>
                <c:pt idx="8">
                  <c:v>12.055825242718447</c:v>
                </c:pt>
                <c:pt idx="9">
                  <c:v>13.135761589403973</c:v>
                </c:pt>
                <c:pt idx="10">
                  <c:v>12.402521008403358</c:v>
                </c:pt>
                <c:pt idx="11">
                  <c:v>13.143686006825938</c:v>
                </c:pt>
                <c:pt idx="12">
                  <c:v>13.03125</c:v>
                </c:pt>
                <c:pt idx="13">
                  <c:v>13.166666666666666</c:v>
                </c:pt>
                <c:pt idx="14">
                  <c:v>12.36344086021505</c:v>
                </c:pt>
                <c:pt idx="15">
                  <c:v>14.044117647058824</c:v>
                </c:pt>
              </c:numCache>
            </c:numRef>
          </c:val>
        </c:ser>
        <c:ser>
          <c:idx val="1"/>
          <c:order val="1"/>
          <c:tx>
            <c:strRef>
              <c:f>'PPT SS COMMISSION'!$N$159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COMMISSION'!$L$160:$L$177</c:f>
              <c:strCache>
                <c:ptCount val="17"/>
                <c:pt idx="0">
                  <c:v>AFTEC 28</c:v>
                </c:pt>
                <c:pt idx="1">
                  <c:v>CFA INTERPROF. CM</c:v>
                </c:pt>
                <c:pt idx="2">
                  <c:v>CFAI CENTRE CHATEAUD</c:v>
                </c:pt>
                <c:pt idx="3">
                  <c:v>LEGTA LA SAUSSAYE</c:v>
                </c:pt>
                <c:pt idx="4">
                  <c:v>LP ELSA TRIOLET</c:v>
                </c:pt>
                <c:pt idx="5">
                  <c:v>LP G. COURTOIS</c:v>
                </c:pt>
                <c:pt idx="6">
                  <c:v>LP J. FELIX PAULSEN</c:v>
                </c:pt>
                <c:pt idx="7">
                  <c:v>LP M. VIOLETTE</c:v>
                </c:pt>
                <c:pt idx="8">
                  <c:v>LP PH DE L'ORME</c:v>
                </c:pt>
                <c:pt idx="9">
                  <c:v>LP SULLY</c:v>
                </c:pt>
                <c:pt idx="10">
                  <c:v>LPO EDOUARD BRANLY</c:v>
                </c:pt>
                <c:pt idx="11">
                  <c:v>LPO JEHAN DE BEAUCE</c:v>
                </c:pt>
                <c:pt idx="12">
                  <c:v>LPO REMI BELLEAU</c:v>
                </c:pt>
                <c:pt idx="13">
                  <c:v>LPO SILVIA MONFORT</c:v>
                </c:pt>
                <c:pt idx="14">
                  <c:v>LPP DE COUASNON</c:v>
                </c:pt>
                <c:pt idx="15">
                  <c:v>LPP F. D'AUBIGNE</c:v>
                </c:pt>
                <c:pt idx="16">
                  <c:v>LPP NOTRE DAME</c:v>
                </c:pt>
              </c:strCache>
            </c:strRef>
          </c:cat>
          <c:val>
            <c:numRef>
              <c:f>'PPT SS COMMISSION'!$N$160:$N$177</c:f>
              <c:numCache>
                <c:formatCode>0.00</c:formatCode>
                <c:ptCount val="17"/>
                <c:pt idx="0">
                  <c:v>12.125</c:v>
                </c:pt>
                <c:pt idx="1">
                  <c:v>12.261904761904763</c:v>
                </c:pt>
                <c:pt idx="2">
                  <c:v>13.198809523809521</c:v>
                </c:pt>
                <c:pt idx="3">
                  <c:v>12.957142857142857</c:v>
                </c:pt>
                <c:pt idx="4">
                  <c:v>13.170553935860058</c:v>
                </c:pt>
                <c:pt idx="5">
                  <c:v>12.350450450450449</c:v>
                </c:pt>
                <c:pt idx="6">
                  <c:v>12.018781725888322</c:v>
                </c:pt>
                <c:pt idx="7">
                  <c:v>11.542857142857143</c:v>
                </c:pt>
                <c:pt idx="8">
                  <c:v>12.909090909090908</c:v>
                </c:pt>
                <c:pt idx="9">
                  <c:v>12.621951219512194</c:v>
                </c:pt>
                <c:pt idx="10">
                  <c:v>11.46744186046511</c:v>
                </c:pt>
                <c:pt idx="11">
                  <c:v>13.63824289405685</c:v>
                </c:pt>
                <c:pt idx="12">
                  <c:v>13.279411764705884</c:v>
                </c:pt>
                <c:pt idx="13">
                  <c:v>13.627522935779815</c:v>
                </c:pt>
                <c:pt idx="14">
                  <c:v>12.341836734693874</c:v>
                </c:pt>
                <c:pt idx="15">
                  <c:v>14.365384615384615</c:v>
                </c:pt>
              </c:numCache>
            </c:numRef>
          </c:val>
        </c:ser>
        <c:ser>
          <c:idx val="2"/>
          <c:order val="2"/>
          <c:tx>
            <c:strRef>
              <c:f>'PPT SS COMMISSION'!$O$159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COMMISSION'!$L$160:$L$177</c:f>
              <c:strCache>
                <c:ptCount val="17"/>
                <c:pt idx="0">
                  <c:v>AFTEC 28</c:v>
                </c:pt>
                <c:pt idx="1">
                  <c:v>CFA INTERPROF. CM</c:v>
                </c:pt>
                <c:pt idx="2">
                  <c:v>CFAI CENTRE CHATEAUD</c:v>
                </c:pt>
                <c:pt idx="3">
                  <c:v>LEGTA LA SAUSSAYE</c:v>
                </c:pt>
                <c:pt idx="4">
                  <c:v>LP ELSA TRIOLET</c:v>
                </c:pt>
                <c:pt idx="5">
                  <c:v>LP G. COURTOIS</c:v>
                </c:pt>
                <c:pt idx="6">
                  <c:v>LP J. FELIX PAULSEN</c:v>
                </c:pt>
                <c:pt idx="7">
                  <c:v>LP M. VIOLETTE</c:v>
                </c:pt>
                <c:pt idx="8">
                  <c:v>LP PH DE L'ORME</c:v>
                </c:pt>
                <c:pt idx="9">
                  <c:v>LP SULLY</c:v>
                </c:pt>
                <c:pt idx="10">
                  <c:v>LPO EDOUARD BRANLY</c:v>
                </c:pt>
                <c:pt idx="11">
                  <c:v>LPO JEHAN DE BEAUCE</c:v>
                </c:pt>
                <c:pt idx="12">
                  <c:v>LPO REMI BELLEAU</c:v>
                </c:pt>
                <c:pt idx="13">
                  <c:v>LPO SILVIA MONFORT</c:v>
                </c:pt>
                <c:pt idx="14">
                  <c:v>LPP DE COUASNON</c:v>
                </c:pt>
                <c:pt idx="15">
                  <c:v>LPP F. D'AUBIGNE</c:v>
                </c:pt>
                <c:pt idx="16">
                  <c:v>LPP NOTRE DAME</c:v>
                </c:pt>
              </c:strCache>
            </c:strRef>
          </c:cat>
          <c:val>
            <c:numRef>
              <c:f>'PPT SS COMMISSION'!$O$160:$O$177</c:f>
              <c:numCache>
                <c:formatCode>0.00</c:formatCode>
                <c:ptCount val="17"/>
                <c:pt idx="0">
                  <c:v>12.5</c:v>
                </c:pt>
                <c:pt idx="1">
                  <c:v>12.391999999999998</c:v>
                </c:pt>
                <c:pt idx="2">
                  <c:v>13.135849056603774</c:v>
                </c:pt>
                <c:pt idx="3">
                  <c:v>11.934782608695652</c:v>
                </c:pt>
                <c:pt idx="4">
                  <c:v>13.328719723183392</c:v>
                </c:pt>
                <c:pt idx="5">
                  <c:v>12.936129032258066</c:v>
                </c:pt>
                <c:pt idx="6">
                  <c:v>12.93392857142857</c:v>
                </c:pt>
                <c:pt idx="7">
                  <c:v>10.218699186991868</c:v>
                </c:pt>
                <c:pt idx="8">
                  <c:v>13.079487179487179</c:v>
                </c:pt>
                <c:pt idx="9">
                  <c:v>12.639333333333331</c:v>
                </c:pt>
                <c:pt idx="10">
                  <c:v>11.853254437869817</c:v>
                </c:pt>
                <c:pt idx="11">
                  <c:v>12.57967213114755</c:v>
                </c:pt>
                <c:pt idx="12">
                  <c:v>13.496183206106867</c:v>
                </c:pt>
                <c:pt idx="13">
                  <c:v>13.425000000000001</c:v>
                </c:pt>
                <c:pt idx="14">
                  <c:v>11.020833333333334</c:v>
                </c:pt>
                <c:pt idx="15">
                  <c:v>11.193548387096774</c:v>
                </c:pt>
                <c:pt idx="16">
                  <c:v>12.46078431372549</c:v>
                </c:pt>
              </c:numCache>
            </c:numRef>
          </c:val>
        </c:ser>
        <c:ser>
          <c:idx val="3"/>
          <c:order val="3"/>
          <c:tx>
            <c:strRef>
              <c:f>'PPT SS COMMISSION'!$P$159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COMMISSION'!$L$160:$L$177</c:f>
              <c:strCache>
                <c:ptCount val="17"/>
                <c:pt idx="0">
                  <c:v>AFTEC 28</c:v>
                </c:pt>
                <c:pt idx="1">
                  <c:v>CFA INTERPROF. CM</c:v>
                </c:pt>
                <c:pt idx="2">
                  <c:v>CFAI CENTRE CHATEAUD</c:v>
                </c:pt>
                <c:pt idx="3">
                  <c:v>LEGTA LA SAUSSAYE</c:v>
                </c:pt>
                <c:pt idx="4">
                  <c:v>LP ELSA TRIOLET</c:v>
                </c:pt>
                <c:pt idx="5">
                  <c:v>LP G. COURTOIS</c:v>
                </c:pt>
                <c:pt idx="6">
                  <c:v>LP J. FELIX PAULSEN</c:v>
                </c:pt>
                <c:pt idx="7">
                  <c:v>LP M. VIOLETTE</c:v>
                </c:pt>
                <c:pt idx="8">
                  <c:v>LP PH DE L'ORME</c:v>
                </c:pt>
                <c:pt idx="9">
                  <c:v>LP SULLY</c:v>
                </c:pt>
                <c:pt idx="10">
                  <c:v>LPO EDOUARD BRANLY</c:v>
                </c:pt>
                <c:pt idx="11">
                  <c:v>LPO JEHAN DE BEAUCE</c:v>
                </c:pt>
                <c:pt idx="12">
                  <c:v>LPO REMI BELLEAU</c:v>
                </c:pt>
                <c:pt idx="13">
                  <c:v>LPO SILVIA MONFORT</c:v>
                </c:pt>
                <c:pt idx="14">
                  <c:v>LPP DE COUASNON</c:v>
                </c:pt>
                <c:pt idx="15">
                  <c:v>LPP F. D'AUBIGNE</c:v>
                </c:pt>
                <c:pt idx="16">
                  <c:v>LPP NOTRE DAME</c:v>
                </c:pt>
              </c:strCache>
            </c:strRef>
          </c:cat>
          <c:val>
            <c:numRef>
              <c:f>'PPT SS COMMISSION'!$P$160:$P$177</c:f>
              <c:numCache>
                <c:formatCode>General</c:formatCode>
                <c:ptCount val="17"/>
                <c:pt idx="0" formatCode="0.00">
                  <c:v>12.966666666666665</c:v>
                </c:pt>
                <c:pt idx="2" formatCode="0.00">
                  <c:v>13.40625</c:v>
                </c:pt>
                <c:pt idx="3" formatCode="0.00">
                  <c:v>13.316666666666666</c:v>
                </c:pt>
                <c:pt idx="4" formatCode="0.00">
                  <c:v>12.634408602150538</c:v>
                </c:pt>
                <c:pt idx="5" formatCode="0.00">
                  <c:v>12.198717948717949</c:v>
                </c:pt>
                <c:pt idx="6" formatCode="0.00">
                  <c:v>13.477653631284916</c:v>
                </c:pt>
                <c:pt idx="7" formatCode="0.00">
                  <c:v>10.271621621621625</c:v>
                </c:pt>
                <c:pt idx="8" formatCode="0.00">
                  <c:v>13.397652582159624</c:v>
                </c:pt>
                <c:pt idx="9" formatCode="0.00">
                  <c:v>14.192307692307692</c:v>
                </c:pt>
                <c:pt idx="10" formatCode="0.00">
                  <c:v>13.126797385620907</c:v>
                </c:pt>
                <c:pt idx="11" formatCode="0.00">
                  <c:v>13.618491484184924</c:v>
                </c:pt>
                <c:pt idx="12" formatCode="0.00">
                  <c:v>13.287407407407407</c:v>
                </c:pt>
                <c:pt idx="13" formatCode="0.00">
                  <c:v>12.494186046511627</c:v>
                </c:pt>
                <c:pt idx="14" formatCode="0.00">
                  <c:v>11.303426791277257</c:v>
                </c:pt>
                <c:pt idx="15" formatCode="0.00">
                  <c:v>13.236842105263158</c:v>
                </c:pt>
                <c:pt idx="16" formatCode="0.00">
                  <c:v>13.85</c:v>
                </c:pt>
              </c:numCache>
            </c:numRef>
          </c:val>
        </c:ser>
        <c:ser>
          <c:idx val="4"/>
          <c:order val="4"/>
          <c:tx>
            <c:strRef>
              <c:f>'PPT SS COMMISSION'!$Q$159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COMMISSION'!$L$160:$L$177</c:f>
              <c:strCache>
                <c:ptCount val="17"/>
                <c:pt idx="0">
                  <c:v>AFTEC 28</c:v>
                </c:pt>
                <c:pt idx="1">
                  <c:v>CFA INTERPROF. CM</c:v>
                </c:pt>
                <c:pt idx="2">
                  <c:v>CFAI CENTRE CHATEAUD</c:v>
                </c:pt>
                <c:pt idx="3">
                  <c:v>LEGTA LA SAUSSAYE</c:v>
                </c:pt>
                <c:pt idx="4">
                  <c:v>LP ELSA TRIOLET</c:v>
                </c:pt>
                <c:pt idx="5">
                  <c:v>LP G. COURTOIS</c:v>
                </c:pt>
                <c:pt idx="6">
                  <c:v>LP J. FELIX PAULSEN</c:v>
                </c:pt>
                <c:pt idx="7">
                  <c:v>LP M. VIOLETTE</c:v>
                </c:pt>
                <c:pt idx="8">
                  <c:v>LP PH DE L'ORME</c:v>
                </c:pt>
                <c:pt idx="9">
                  <c:v>LP SULLY</c:v>
                </c:pt>
                <c:pt idx="10">
                  <c:v>LPO EDOUARD BRANLY</c:v>
                </c:pt>
                <c:pt idx="11">
                  <c:v>LPO JEHAN DE BEAUCE</c:v>
                </c:pt>
                <c:pt idx="12">
                  <c:v>LPO REMI BELLEAU</c:v>
                </c:pt>
                <c:pt idx="13">
                  <c:v>LPO SILVIA MONFORT</c:v>
                </c:pt>
                <c:pt idx="14">
                  <c:v>LPP DE COUASNON</c:v>
                </c:pt>
                <c:pt idx="15">
                  <c:v>LPP F. D'AUBIGNE</c:v>
                </c:pt>
                <c:pt idx="16">
                  <c:v>LPP NOTRE DAME</c:v>
                </c:pt>
              </c:strCache>
            </c:strRef>
          </c:cat>
          <c:val>
            <c:numRef>
              <c:f>'PPT SS COMMISSION'!$Q$160:$Q$177</c:f>
              <c:numCache>
                <c:formatCode>General</c:formatCode>
                <c:ptCount val="17"/>
                <c:pt idx="0" formatCode="0.00">
                  <c:v>9.1829268292682933</c:v>
                </c:pt>
                <c:pt idx="2" formatCode="0.00">
                  <c:v>13.119047619047619</c:v>
                </c:pt>
                <c:pt idx="3" formatCode="0.00">
                  <c:v>13.528947368421052</c:v>
                </c:pt>
                <c:pt idx="4" formatCode="0.00">
                  <c:v>13.137457044673539</c:v>
                </c:pt>
                <c:pt idx="5" formatCode="0.00">
                  <c:v>12.059999999999999</c:v>
                </c:pt>
                <c:pt idx="6" formatCode="0.00">
                  <c:v>11.814141414141414</c:v>
                </c:pt>
                <c:pt idx="7" formatCode="0.00">
                  <c:v>12.357692307692311</c:v>
                </c:pt>
                <c:pt idx="8" formatCode="0.00">
                  <c:v>12.669767441860465</c:v>
                </c:pt>
                <c:pt idx="9" formatCode="0.00">
                  <c:v>13.605454545454544</c:v>
                </c:pt>
                <c:pt idx="10" formatCode="0.00">
                  <c:v>13.20693641618497</c:v>
                </c:pt>
                <c:pt idx="11" formatCode="0.00">
                  <c:v>13.883500000000012</c:v>
                </c:pt>
                <c:pt idx="12" formatCode="0.00">
                  <c:v>13.275213675213676</c:v>
                </c:pt>
                <c:pt idx="13" formatCode="0.00">
                  <c:v>12.488095238095237</c:v>
                </c:pt>
                <c:pt idx="14" formatCode="0.00">
                  <c:v>11.792380952380952</c:v>
                </c:pt>
                <c:pt idx="15" formatCode="0.00">
                  <c:v>13.588235294117647</c:v>
                </c:pt>
                <c:pt idx="16" formatCode="0.00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762088"/>
        <c:axId val="462762480"/>
      </c:barChart>
      <c:catAx>
        <c:axId val="462762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62762480"/>
        <c:crosses val="autoZero"/>
        <c:auto val="1"/>
        <c:lblAlgn val="ctr"/>
        <c:lblOffset val="100"/>
        <c:noMultiLvlLbl val="0"/>
      </c:catAx>
      <c:valAx>
        <c:axId val="462762480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627620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36</c:v>
          </c:tx>
          <c:spPr>
            <a:solidFill>
              <a:srgbClr val="7030A0"/>
            </a:solidFill>
          </c:spPr>
          <c:invertIfNegative val="0"/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ETAB'!$J$38:$J$45</c:f>
                <c:numCache>
                  <c:formatCode>General</c:formatCode>
                  <c:ptCount val="8"/>
                  <c:pt idx="0">
                    <c:v>3.4683058391813391</c:v>
                  </c:pt>
                  <c:pt idx="1">
                    <c:v>2.2363210265559386</c:v>
                  </c:pt>
                  <c:pt idx="2">
                    <c:v>3.8554631978991769</c:v>
                  </c:pt>
                  <c:pt idx="3">
                    <c:v>3.1013933488428647</c:v>
                  </c:pt>
                  <c:pt idx="4">
                    <c:v>3.4917171419153625</c:v>
                  </c:pt>
                  <c:pt idx="5">
                    <c:v>3.6270947013032648</c:v>
                  </c:pt>
                  <c:pt idx="6">
                    <c:v>3.5202330627852652</c:v>
                  </c:pt>
                  <c:pt idx="7">
                    <c:v>2.3921158043506314</c:v>
                  </c:pt>
                </c:numCache>
              </c:numRef>
            </c:plus>
            <c:minus>
              <c:numRef>
                <c:f>'DONNEES ETAB'!$J$38:$J$45</c:f>
                <c:numCache>
                  <c:formatCode>General</c:formatCode>
                  <c:ptCount val="8"/>
                  <c:pt idx="0">
                    <c:v>3.4683058391813391</c:v>
                  </c:pt>
                  <c:pt idx="1">
                    <c:v>2.2363210265559386</c:v>
                  </c:pt>
                  <c:pt idx="2">
                    <c:v>3.8554631978991769</c:v>
                  </c:pt>
                  <c:pt idx="3">
                    <c:v>3.1013933488428647</c:v>
                  </c:pt>
                  <c:pt idx="4">
                    <c:v>3.4917171419153625</c:v>
                  </c:pt>
                  <c:pt idx="5">
                    <c:v>3.6270947013032648</c:v>
                  </c:pt>
                  <c:pt idx="6">
                    <c:v>3.5202330627852652</c:v>
                  </c:pt>
                  <c:pt idx="7">
                    <c:v>2.3921158043506314</c:v>
                  </c:pt>
                </c:numCache>
              </c:numRef>
            </c:minus>
          </c:errBars>
          <c:cat>
            <c:strRef>
              <c:f>'DONNEES ETAB'!$G$38:$G$45</c:f>
              <c:strCache>
                <c:ptCount val="8"/>
                <c:pt idx="0">
                  <c:v>LP LES CHARMILLES</c:v>
                </c:pt>
                <c:pt idx="1">
                  <c:v>LPP SAINT CYR</c:v>
                </c:pt>
                <c:pt idx="2">
                  <c:v>LPO BLAISE PASCAL</c:v>
                </c:pt>
                <c:pt idx="3">
                  <c:v>LP CHATEAUNEUF</c:v>
                </c:pt>
                <c:pt idx="4">
                  <c:v>LPO PASTEUR</c:v>
                </c:pt>
                <c:pt idx="5">
                  <c:v>LPP STE SOLANGE</c:v>
                </c:pt>
                <c:pt idx="6">
                  <c:v>LP JEAN D'ALEMBERT</c:v>
                </c:pt>
                <c:pt idx="7">
                  <c:v>LPO GEORGE SAND</c:v>
                </c:pt>
              </c:strCache>
            </c:strRef>
          </c:cat>
          <c:val>
            <c:numRef>
              <c:f>'DONNEES ETAB'!$I$38:$I$45</c:f>
              <c:numCache>
                <c:formatCode>0.00</c:formatCode>
                <c:ptCount val="8"/>
                <c:pt idx="0">
                  <c:v>13.079479768786115</c:v>
                </c:pt>
                <c:pt idx="1">
                  <c:v>13.659574468085106</c:v>
                </c:pt>
                <c:pt idx="2">
                  <c:v>12.636585365853659</c:v>
                </c:pt>
                <c:pt idx="3">
                  <c:v>12.282156133829</c:v>
                </c:pt>
                <c:pt idx="4">
                  <c:v>13.329716981132076</c:v>
                </c:pt>
                <c:pt idx="5">
                  <c:v>10.979166666666666</c:v>
                </c:pt>
                <c:pt idx="6">
                  <c:v>13.271428571428572</c:v>
                </c:pt>
                <c:pt idx="7">
                  <c:v>14.726086956521739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497813936"/>
        <c:axId val="497814328"/>
      </c:barChart>
      <c:lineChart>
        <c:grouping val="standard"/>
        <c:varyColors val="0"/>
        <c:ser>
          <c:idx val="1"/>
          <c:order val="1"/>
          <c:tx>
            <c:v>Moyenne Dept 28 : 13,01</c:v>
          </c:tx>
          <c:marker>
            <c:symbol val="none"/>
          </c:marker>
          <c:cat>
            <c:strRef>
              <c:f>'DONNEES ETAB'!$G$38:$G$45</c:f>
              <c:strCache>
                <c:ptCount val="8"/>
                <c:pt idx="0">
                  <c:v>LP LES CHARMILLES</c:v>
                </c:pt>
                <c:pt idx="1">
                  <c:v>LPP SAINT CYR</c:v>
                </c:pt>
                <c:pt idx="2">
                  <c:v>LPO BLAISE PASCAL</c:v>
                </c:pt>
                <c:pt idx="3">
                  <c:v>LP CHATEAUNEUF</c:v>
                </c:pt>
                <c:pt idx="4">
                  <c:v>LPO PASTEUR</c:v>
                </c:pt>
                <c:pt idx="5">
                  <c:v>LPP STE SOLANGE</c:v>
                </c:pt>
                <c:pt idx="6">
                  <c:v>LP JEAN D'ALEMBERT</c:v>
                </c:pt>
                <c:pt idx="7">
                  <c:v>LPO GEORGE SAND</c:v>
                </c:pt>
              </c:strCache>
            </c:strRef>
          </c:cat>
          <c:val>
            <c:numRef>
              <c:f>'DONNEES ETAB'!$K$38:$K$45</c:f>
              <c:numCache>
                <c:formatCode>0.00</c:formatCode>
                <c:ptCount val="8"/>
                <c:pt idx="0">
                  <c:v>13.014000000000015</c:v>
                </c:pt>
                <c:pt idx="1">
                  <c:v>13.014000000000015</c:v>
                </c:pt>
                <c:pt idx="2">
                  <c:v>13.014000000000015</c:v>
                </c:pt>
                <c:pt idx="3">
                  <c:v>13.014000000000015</c:v>
                </c:pt>
                <c:pt idx="4">
                  <c:v>13.014000000000015</c:v>
                </c:pt>
                <c:pt idx="5">
                  <c:v>13.014000000000015</c:v>
                </c:pt>
                <c:pt idx="6">
                  <c:v>13.014000000000015</c:v>
                </c:pt>
                <c:pt idx="7">
                  <c:v>13.014000000000015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ETAB'!$G$38:$G$45</c:f>
              <c:strCache>
                <c:ptCount val="8"/>
                <c:pt idx="0">
                  <c:v>LP LES CHARMILLES</c:v>
                </c:pt>
                <c:pt idx="1">
                  <c:v>LPP SAINT CYR</c:v>
                </c:pt>
                <c:pt idx="2">
                  <c:v>LPO BLAISE PASCAL</c:v>
                </c:pt>
                <c:pt idx="3">
                  <c:v>LP CHATEAUNEUF</c:v>
                </c:pt>
                <c:pt idx="4">
                  <c:v>LPO PASTEUR</c:v>
                </c:pt>
                <c:pt idx="5">
                  <c:v>LPP STE SOLANGE</c:v>
                </c:pt>
                <c:pt idx="6">
                  <c:v>LP JEAN D'ALEMBERT</c:v>
                </c:pt>
                <c:pt idx="7">
                  <c:v>LPO GEORGE SAND</c:v>
                </c:pt>
              </c:strCache>
            </c:strRef>
          </c:cat>
          <c:val>
            <c:numRef>
              <c:f>'DONNEES ETAB'!$M$38:$M$45</c:f>
              <c:numCache>
                <c:formatCode>0.00</c:formatCode>
                <c:ptCount val="8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7813936"/>
        <c:axId val="497814328"/>
      </c:lineChart>
      <c:catAx>
        <c:axId val="49781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497814328"/>
        <c:crosses val="autoZero"/>
        <c:auto val="1"/>
        <c:lblAlgn val="ctr"/>
        <c:lblOffset val="100"/>
        <c:noMultiLvlLbl val="0"/>
      </c:catAx>
      <c:valAx>
        <c:axId val="497814328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97813936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6"/>
    </mc:Choice>
    <mc:Fallback>
      <c:style val="46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dynamique4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36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COMMISSION'!$B$188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COMMISSION'!$A$189:$A$197</c:f>
              <c:strCache>
                <c:ptCount val="8"/>
                <c:pt idx="0">
                  <c:v>LP CHATEAUNEUF</c:v>
                </c:pt>
                <c:pt idx="1">
                  <c:v>LP JEAN D'ALEMBERT</c:v>
                </c:pt>
                <c:pt idx="2">
                  <c:v>LP LES CHARMILLES</c:v>
                </c:pt>
                <c:pt idx="3">
                  <c:v>LPO BLAISE PASCAL</c:v>
                </c:pt>
                <c:pt idx="4">
                  <c:v>LPO GEORGE SAND</c:v>
                </c:pt>
                <c:pt idx="5">
                  <c:v>LPO PASTEUR</c:v>
                </c:pt>
                <c:pt idx="6">
                  <c:v>LPP SAINT CYR</c:v>
                </c:pt>
                <c:pt idx="7">
                  <c:v>LPP STE SOLANGE</c:v>
                </c:pt>
              </c:strCache>
            </c:strRef>
          </c:cat>
          <c:val>
            <c:numRef>
              <c:f>'PPT SS COMMISSION'!$B$189:$B$197</c:f>
              <c:numCache>
                <c:formatCode>0.00</c:formatCode>
                <c:ptCount val="8"/>
                <c:pt idx="0">
                  <c:v>12.116025641025645</c:v>
                </c:pt>
                <c:pt idx="1">
                  <c:v>13.344632768361581</c:v>
                </c:pt>
                <c:pt idx="2">
                  <c:v>11.211956521739131</c:v>
                </c:pt>
                <c:pt idx="3">
                  <c:v>13.80952380952381</c:v>
                </c:pt>
                <c:pt idx="4">
                  <c:v>14.9</c:v>
                </c:pt>
                <c:pt idx="5">
                  <c:v>13.221153846153847</c:v>
                </c:pt>
                <c:pt idx="6">
                  <c:v>13.618309859154934</c:v>
                </c:pt>
              </c:numCache>
            </c:numRef>
          </c:val>
        </c:ser>
        <c:ser>
          <c:idx val="1"/>
          <c:order val="1"/>
          <c:tx>
            <c:strRef>
              <c:f>'PPT SS COMMISSION'!$C$188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COMMISSION'!$A$189:$A$197</c:f>
              <c:strCache>
                <c:ptCount val="8"/>
                <c:pt idx="0">
                  <c:v>LP CHATEAUNEUF</c:v>
                </c:pt>
                <c:pt idx="1">
                  <c:v>LP JEAN D'ALEMBERT</c:v>
                </c:pt>
                <c:pt idx="2">
                  <c:v>LP LES CHARMILLES</c:v>
                </c:pt>
                <c:pt idx="3">
                  <c:v>LPO BLAISE PASCAL</c:v>
                </c:pt>
                <c:pt idx="4">
                  <c:v>LPO GEORGE SAND</c:v>
                </c:pt>
                <c:pt idx="5">
                  <c:v>LPO PASTEUR</c:v>
                </c:pt>
                <c:pt idx="6">
                  <c:v>LPP SAINT CYR</c:v>
                </c:pt>
                <c:pt idx="7">
                  <c:v>LPP STE SOLANGE</c:v>
                </c:pt>
              </c:strCache>
            </c:strRef>
          </c:cat>
          <c:val>
            <c:numRef>
              <c:f>'PPT SS COMMISSION'!$C$189:$C$197</c:f>
              <c:numCache>
                <c:formatCode>0.00</c:formatCode>
                <c:ptCount val="8"/>
                <c:pt idx="0">
                  <c:v>12.299576271186444</c:v>
                </c:pt>
                <c:pt idx="1">
                  <c:v>12.41099290780142</c:v>
                </c:pt>
                <c:pt idx="2">
                  <c:v>12.031506849315068</c:v>
                </c:pt>
                <c:pt idx="3">
                  <c:v>13.345999999999998</c:v>
                </c:pt>
                <c:pt idx="4">
                  <c:v>16.124358974358973</c:v>
                </c:pt>
                <c:pt idx="5">
                  <c:v>12.541843971631208</c:v>
                </c:pt>
                <c:pt idx="6">
                  <c:v>12.324528301886792</c:v>
                </c:pt>
                <c:pt idx="7">
                  <c:v>11.944444444444445</c:v>
                </c:pt>
              </c:numCache>
            </c:numRef>
          </c:val>
        </c:ser>
        <c:ser>
          <c:idx val="2"/>
          <c:order val="2"/>
          <c:tx>
            <c:strRef>
              <c:f>'PPT SS COMMISSION'!$D$188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COMMISSION'!$A$189:$A$197</c:f>
              <c:strCache>
                <c:ptCount val="8"/>
                <c:pt idx="0">
                  <c:v>LP CHATEAUNEUF</c:v>
                </c:pt>
                <c:pt idx="1">
                  <c:v>LP JEAN D'ALEMBERT</c:v>
                </c:pt>
                <c:pt idx="2">
                  <c:v>LP LES CHARMILLES</c:v>
                </c:pt>
                <c:pt idx="3">
                  <c:v>LPO BLAISE PASCAL</c:v>
                </c:pt>
                <c:pt idx="4">
                  <c:v>LPO GEORGE SAND</c:v>
                </c:pt>
                <c:pt idx="5">
                  <c:v>LPO PASTEUR</c:v>
                </c:pt>
                <c:pt idx="6">
                  <c:v>LPP SAINT CYR</c:v>
                </c:pt>
                <c:pt idx="7">
                  <c:v>LPP STE SOLANGE</c:v>
                </c:pt>
              </c:strCache>
            </c:strRef>
          </c:cat>
          <c:val>
            <c:numRef>
              <c:f>'PPT SS COMMISSION'!$D$189:$D$197</c:f>
              <c:numCache>
                <c:formatCode>0.00</c:formatCode>
                <c:ptCount val="8"/>
                <c:pt idx="0">
                  <c:v>12.617647058823533</c:v>
                </c:pt>
                <c:pt idx="1">
                  <c:v>13.9353591160221</c:v>
                </c:pt>
                <c:pt idx="2">
                  <c:v>12.465818181818181</c:v>
                </c:pt>
                <c:pt idx="3">
                  <c:v>12.553153153153152</c:v>
                </c:pt>
                <c:pt idx="4">
                  <c:v>16.68148148148148</c:v>
                </c:pt>
                <c:pt idx="5">
                  <c:v>12.956060606060605</c:v>
                </c:pt>
                <c:pt idx="6">
                  <c:v>12.503124999999999</c:v>
                </c:pt>
                <c:pt idx="7">
                  <c:v>13.588235294117647</c:v>
                </c:pt>
              </c:numCache>
            </c:numRef>
          </c:val>
        </c:ser>
        <c:ser>
          <c:idx val="3"/>
          <c:order val="3"/>
          <c:tx>
            <c:strRef>
              <c:f>'PPT SS COMMISSION'!$E$188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COMMISSION'!$A$189:$A$197</c:f>
              <c:strCache>
                <c:ptCount val="8"/>
                <c:pt idx="0">
                  <c:v>LP CHATEAUNEUF</c:v>
                </c:pt>
                <c:pt idx="1">
                  <c:v>LP JEAN D'ALEMBERT</c:v>
                </c:pt>
                <c:pt idx="2">
                  <c:v>LP LES CHARMILLES</c:v>
                </c:pt>
                <c:pt idx="3">
                  <c:v>LPO BLAISE PASCAL</c:v>
                </c:pt>
                <c:pt idx="4">
                  <c:v>LPO GEORGE SAND</c:v>
                </c:pt>
                <c:pt idx="5">
                  <c:v>LPO PASTEUR</c:v>
                </c:pt>
                <c:pt idx="6">
                  <c:v>LPP SAINT CYR</c:v>
                </c:pt>
                <c:pt idx="7">
                  <c:v>LPP STE SOLANGE</c:v>
                </c:pt>
              </c:strCache>
            </c:strRef>
          </c:cat>
          <c:val>
            <c:numRef>
              <c:f>'PPT SS COMMISSION'!$E$189:$E$197</c:f>
              <c:numCache>
                <c:formatCode>0.00</c:formatCode>
                <c:ptCount val="8"/>
                <c:pt idx="0">
                  <c:v>12.228936170212767</c:v>
                </c:pt>
                <c:pt idx="1">
                  <c:v>12.2</c:v>
                </c:pt>
                <c:pt idx="2">
                  <c:v>12.848238482384822</c:v>
                </c:pt>
                <c:pt idx="3">
                  <c:v>11.985046728971961</c:v>
                </c:pt>
                <c:pt idx="4">
                  <c:v>15.020588235294118</c:v>
                </c:pt>
                <c:pt idx="5">
                  <c:v>12.428368794326239</c:v>
                </c:pt>
                <c:pt idx="6">
                  <c:v>13.323809523809521</c:v>
                </c:pt>
                <c:pt idx="7">
                  <c:v>13.195652173913043</c:v>
                </c:pt>
              </c:numCache>
            </c:numRef>
          </c:val>
        </c:ser>
        <c:ser>
          <c:idx val="4"/>
          <c:order val="4"/>
          <c:tx>
            <c:strRef>
              <c:f>'PPT SS COMMISSION'!$F$188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COMMISSION'!$A$189:$A$197</c:f>
              <c:strCache>
                <c:ptCount val="8"/>
                <c:pt idx="0">
                  <c:v>LP CHATEAUNEUF</c:v>
                </c:pt>
                <c:pt idx="1">
                  <c:v>LP JEAN D'ALEMBERT</c:v>
                </c:pt>
                <c:pt idx="2">
                  <c:v>LP LES CHARMILLES</c:v>
                </c:pt>
                <c:pt idx="3">
                  <c:v>LPO BLAISE PASCAL</c:v>
                </c:pt>
                <c:pt idx="4">
                  <c:v>LPO GEORGE SAND</c:v>
                </c:pt>
                <c:pt idx="5">
                  <c:v>LPO PASTEUR</c:v>
                </c:pt>
                <c:pt idx="6">
                  <c:v>LPP SAINT CYR</c:v>
                </c:pt>
                <c:pt idx="7">
                  <c:v>LPP STE SOLANGE</c:v>
                </c:pt>
              </c:strCache>
            </c:strRef>
          </c:cat>
          <c:val>
            <c:numRef>
              <c:f>'PPT SS COMMISSION'!$F$189:$F$197</c:f>
              <c:numCache>
                <c:formatCode>0.00</c:formatCode>
                <c:ptCount val="8"/>
                <c:pt idx="0">
                  <c:v>12.282156133829</c:v>
                </c:pt>
                <c:pt idx="1">
                  <c:v>13.271428571428572</c:v>
                </c:pt>
                <c:pt idx="2">
                  <c:v>13.079479768786115</c:v>
                </c:pt>
                <c:pt idx="3">
                  <c:v>12.636585365853659</c:v>
                </c:pt>
                <c:pt idx="4">
                  <c:v>14.726086956521739</c:v>
                </c:pt>
                <c:pt idx="5">
                  <c:v>13.329716981132076</c:v>
                </c:pt>
                <c:pt idx="6">
                  <c:v>13.659574468085106</c:v>
                </c:pt>
                <c:pt idx="7">
                  <c:v>10.979166666666666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7802960"/>
        <c:axId val="497815112"/>
      </c:barChart>
      <c:catAx>
        <c:axId val="49780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497815112"/>
        <c:crosses val="autoZero"/>
        <c:auto val="1"/>
        <c:lblAlgn val="ctr"/>
        <c:lblOffset val="100"/>
        <c:noMultiLvlLbl val="0"/>
      </c:catAx>
      <c:valAx>
        <c:axId val="49781511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4978029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37</c:v>
          </c:tx>
          <c:spPr>
            <a:solidFill>
              <a:srgbClr val="F79646">
                <a:lumMod val="75000"/>
              </a:srgb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ETAB'!$J$46:$J$70</c:f>
                <c:numCache>
                  <c:formatCode>General</c:formatCode>
                  <c:ptCount val="25"/>
                  <c:pt idx="0">
                    <c:v>0</c:v>
                  </c:pt>
                  <c:pt idx="1">
                    <c:v>2.7540558512575735</c:v>
                  </c:pt>
                  <c:pt idx="2">
                    <c:v>3.1462984537071534</c:v>
                  </c:pt>
                  <c:pt idx="3">
                    <c:v>3.117869906645657</c:v>
                  </c:pt>
                  <c:pt idx="4">
                    <c:v>3.9076128573116189</c:v>
                  </c:pt>
                  <c:pt idx="5">
                    <c:v>3.5107871048118935</c:v>
                  </c:pt>
                  <c:pt idx="6">
                    <c:v>2.7822610001526611</c:v>
                  </c:pt>
                  <c:pt idx="7">
                    <c:v>2.9554384629696306</c:v>
                  </c:pt>
                  <c:pt idx="8">
                    <c:v>3.2783705932295808</c:v>
                  </c:pt>
                  <c:pt idx="9">
                    <c:v>2.9339267583553075</c:v>
                  </c:pt>
                  <c:pt idx="10">
                    <c:v>2.6294267667968407</c:v>
                  </c:pt>
                  <c:pt idx="11">
                    <c:v>2.8025303290438681</c:v>
                  </c:pt>
                  <c:pt idx="12">
                    <c:v>2.926059263572458</c:v>
                  </c:pt>
                  <c:pt idx="13">
                    <c:v>3.2891693590196973</c:v>
                  </c:pt>
                  <c:pt idx="14">
                    <c:v>3.1658486889688602</c:v>
                  </c:pt>
                  <c:pt idx="15">
                    <c:v>2.3899056162103909</c:v>
                  </c:pt>
                  <c:pt idx="16">
                    <c:v>3.3110000916110218</c:v>
                  </c:pt>
                  <c:pt idx="17">
                    <c:v>3.1779774607212925</c:v>
                  </c:pt>
                  <c:pt idx="18">
                    <c:v>1.8472219132643977</c:v>
                  </c:pt>
                  <c:pt idx="19">
                    <c:v>4.7657542805396265</c:v>
                  </c:pt>
                  <c:pt idx="20">
                    <c:v>4.3374375521599591</c:v>
                  </c:pt>
                  <c:pt idx="21">
                    <c:v>2.0248294381948342</c:v>
                  </c:pt>
                  <c:pt idx="22">
                    <c:v>4.3872571842522348</c:v>
                  </c:pt>
                  <c:pt idx="23">
                    <c:v>2.9544850576525485</c:v>
                  </c:pt>
                  <c:pt idx="24">
                    <c:v>3.6590587502115897</c:v>
                  </c:pt>
                </c:numCache>
              </c:numRef>
            </c:plus>
            <c:minus>
              <c:numRef>
                <c:f>'DONNEES ETAB'!$J$46:$J$70</c:f>
                <c:numCache>
                  <c:formatCode>General</c:formatCode>
                  <c:ptCount val="25"/>
                  <c:pt idx="0">
                    <c:v>0</c:v>
                  </c:pt>
                  <c:pt idx="1">
                    <c:v>2.7540558512575735</c:v>
                  </c:pt>
                  <c:pt idx="2">
                    <c:v>3.1462984537071534</c:v>
                  </c:pt>
                  <c:pt idx="3">
                    <c:v>3.117869906645657</c:v>
                  </c:pt>
                  <c:pt idx="4">
                    <c:v>3.9076128573116189</c:v>
                  </c:pt>
                  <c:pt idx="5">
                    <c:v>3.5107871048118935</c:v>
                  </c:pt>
                  <c:pt idx="6">
                    <c:v>2.7822610001526611</c:v>
                  </c:pt>
                  <c:pt idx="7">
                    <c:v>2.9554384629696306</c:v>
                  </c:pt>
                  <c:pt idx="8">
                    <c:v>3.2783705932295808</c:v>
                  </c:pt>
                  <c:pt idx="9">
                    <c:v>2.9339267583553075</c:v>
                  </c:pt>
                  <c:pt idx="10">
                    <c:v>2.6294267667968407</c:v>
                  </c:pt>
                  <c:pt idx="11">
                    <c:v>2.8025303290438681</c:v>
                  </c:pt>
                  <c:pt idx="12">
                    <c:v>2.926059263572458</c:v>
                  </c:pt>
                  <c:pt idx="13">
                    <c:v>3.2891693590196973</c:v>
                  </c:pt>
                  <c:pt idx="14">
                    <c:v>3.1658486889688602</c:v>
                  </c:pt>
                  <c:pt idx="15">
                    <c:v>2.3899056162103909</c:v>
                  </c:pt>
                  <c:pt idx="16">
                    <c:v>3.3110000916110218</c:v>
                  </c:pt>
                  <c:pt idx="17">
                    <c:v>3.1779774607212925</c:v>
                  </c:pt>
                  <c:pt idx="18">
                    <c:v>1.8472219132643977</c:v>
                  </c:pt>
                  <c:pt idx="19">
                    <c:v>4.7657542805396265</c:v>
                  </c:pt>
                  <c:pt idx="20">
                    <c:v>4.3374375521599591</c:v>
                  </c:pt>
                  <c:pt idx="21">
                    <c:v>2.0248294381948342</c:v>
                  </c:pt>
                  <c:pt idx="22">
                    <c:v>4.3872571842522348</c:v>
                  </c:pt>
                  <c:pt idx="23">
                    <c:v>2.9544850576525485</c:v>
                  </c:pt>
                  <c:pt idx="24">
                    <c:v>3.6590587502115897</c:v>
                  </c:pt>
                </c:numCache>
              </c:numRef>
            </c:minus>
          </c:errBars>
          <c:cat>
            <c:strRef>
              <c:f>'DONNEES ETAB'!$G$46:$G$70</c:f>
              <c:strCache>
                <c:ptCount val="25"/>
                <c:pt idx="0">
                  <c:v>IREO ROUGEMONT</c:v>
                </c:pt>
                <c:pt idx="1">
                  <c:v>LP HENRI BECQUEREL</c:v>
                </c:pt>
                <c:pt idx="2">
                  <c:v>CFA DES DOUETS</c:v>
                </c:pt>
                <c:pt idx="3">
                  <c:v>CFA DE LA M.F.E.O</c:v>
                </c:pt>
                <c:pt idx="4">
                  <c:v>LPP ST VINC. DE PAUL</c:v>
                </c:pt>
                <c:pt idx="5">
                  <c:v>LP VICTOR LALOUX</c:v>
                </c:pt>
                <c:pt idx="6">
                  <c:v>LP EMILE DELATAILLE</c:v>
                </c:pt>
                <c:pt idx="7">
                  <c:v>LPP STE MARGUERITE</c:v>
                </c:pt>
                <c:pt idx="8">
                  <c:v>LPP FONTIVILLE</c:v>
                </c:pt>
                <c:pt idx="9">
                  <c:v>LP CHAPTAL</c:v>
                </c:pt>
                <c:pt idx="10">
                  <c:v>LP D'ARSONVAL</c:v>
                </c:pt>
                <c:pt idx="11">
                  <c:v>LPOP SAINT GATIEN</c:v>
                </c:pt>
                <c:pt idx="12">
                  <c:v>CFAI CENTRE AMBOISE</c:v>
                </c:pt>
                <c:pt idx="13">
                  <c:v>LP G. EIFFEL</c:v>
                </c:pt>
                <c:pt idx="14">
                  <c:v>LP F. CLOUET</c:v>
                </c:pt>
                <c:pt idx="15">
                  <c:v>LP MARTIN NADAUD</c:v>
                </c:pt>
                <c:pt idx="16">
                  <c:v>LPO F. RAELAIS</c:v>
                </c:pt>
                <c:pt idx="17">
                  <c:v>LP A. BAYET</c:v>
                </c:pt>
                <c:pt idx="18">
                  <c:v>CFA INHNI</c:v>
                </c:pt>
                <c:pt idx="19">
                  <c:v>CFA CM JOUE</c:v>
                </c:pt>
                <c:pt idx="20">
                  <c:v>LP BEAUREGARD</c:v>
                </c:pt>
                <c:pt idx="21">
                  <c:v>CARTIF TOURS</c:v>
                </c:pt>
                <c:pt idx="22">
                  <c:v>LP JOSEPH CUGNOT</c:v>
                </c:pt>
                <c:pt idx="23">
                  <c:v>LPOP ESTHETIQUE DE T</c:v>
                </c:pt>
                <c:pt idx="24">
                  <c:v>LP   SAINT MARTIN</c:v>
                </c:pt>
              </c:strCache>
            </c:strRef>
          </c:cat>
          <c:val>
            <c:numRef>
              <c:f>'DONNEES ETAB'!$I$46:$I$70</c:f>
              <c:numCache>
                <c:formatCode>0.00</c:formatCode>
                <c:ptCount val="25"/>
                <c:pt idx="0">
                  <c:v>0</c:v>
                </c:pt>
                <c:pt idx="1">
                  <c:v>13.841474654377881</c:v>
                </c:pt>
                <c:pt idx="2">
                  <c:v>13.414141414141413</c:v>
                </c:pt>
                <c:pt idx="3">
                  <c:v>12.660256410256411</c:v>
                </c:pt>
                <c:pt idx="4">
                  <c:v>12.815165876777252</c:v>
                </c:pt>
                <c:pt idx="5">
                  <c:v>12.312781954887214</c:v>
                </c:pt>
                <c:pt idx="6">
                  <c:v>11.768211920529801</c:v>
                </c:pt>
                <c:pt idx="7">
                  <c:v>12.956756756756755</c:v>
                </c:pt>
                <c:pt idx="8">
                  <c:v>12.789156626506024</c:v>
                </c:pt>
                <c:pt idx="9">
                  <c:v>13.278087649402393</c:v>
                </c:pt>
                <c:pt idx="10">
                  <c:v>12.571863117870718</c:v>
                </c:pt>
                <c:pt idx="11">
                  <c:v>13.033333333333335</c:v>
                </c:pt>
                <c:pt idx="12">
                  <c:v>12.729487179487181</c:v>
                </c:pt>
                <c:pt idx="13">
                  <c:v>13.076136363636364</c:v>
                </c:pt>
                <c:pt idx="14">
                  <c:v>12.631692913385827</c:v>
                </c:pt>
                <c:pt idx="15">
                  <c:v>13.402464788732395</c:v>
                </c:pt>
                <c:pt idx="16">
                  <c:v>12.713157894736844</c:v>
                </c:pt>
                <c:pt idx="17">
                  <c:v>13.43543956043956</c:v>
                </c:pt>
                <c:pt idx="18">
                  <c:v>14.153846153846153</c:v>
                </c:pt>
                <c:pt idx="19">
                  <c:v>12.620567375886525</c:v>
                </c:pt>
                <c:pt idx="20">
                  <c:v>11.613475177304965</c:v>
                </c:pt>
                <c:pt idx="21">
                  <c:v>14.282051282051283</c:v>
                </c:pt>
                <c:pt idx="22">
                  <c:v>14.620879120879119</c:v>
                </c:pt>
                <c:pt idx="23">
                  <c:v>13.42388059701493</c:v>
                </c:pt>
                <c:pt idx="24">
                  <c:v>12.456250000000001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502584216"/>
        <c:axId val="502592056"/>
      </c:barChart>
      <c:lineChart>
        <c:grouping val="standard"/>
        <c:varyColors val="0"/>
        <c:ser>
          <c:idx val="1"/>
          <c:order val="1"/>
          <c:tx>
            <c:v>Moyenne Dept 28 : 12,95</c:v>
          </c:tx>
          <c:marker>
            <c:symbol val="none"/>
          </c:marker>
          <c:cat>
            <c:strRef>
              <c:f>'DONNEES ETAB'!$G$46:$G$70</c:f>
              <c:strCache>
                <c:ptCount val="25"/>
                <c:pt idx="0">
                  <c:v>IREO ROUGEMONT</c:v>
                </c:pt>
                <c:pt idx="1">
                  <c:v>LP HENRI BECQUEREL</c:v>
                </c:pt>
                <c:pt idx="2">
                  <c:v>CFA DES DOUETS</c:v>
                </c:pt>
                <c:pt idx="3">
                  <c:v>CFA DE LA M.F.E.O</c:v>
                </c:pt>
                <c:pt idx="4">
                  <c:v>LPP ST VINC. DE PAUL</c:v>
                </c:pt>
                <c:pt idx="5">
                  <c:v>LP VICTOR LALOUX</c:v>
                </c:pt>
                <c:pt idx="6">
                  <c:v>LP EMILE DELATAILLE</c:v>
                </c:pt>
                <c:pt idx="7">
                  <c:v>LPP STE MARGUERITE</c:v>
                </c:pt>
                <c:pt idx="8">
                  <c:v>LPP FONTIVILLE</c:v>
                </c:pt>
                <c:pt idx="9">
                  <c:v>LP CHAPTAL</c:v>
                </c:pt>
                <c:pt idx="10">
                  <c:v>LP D'ARSONVAL</c:v>
                </c:pt>
                <c:pt idx="11">
                  <c:v>LPOP SAINT GATIEN</c:v>
                </c:pt>
                <c:pt idx="12">
                  <c:v>CFAI CENTRE AMBOISE</c:v>
                </c:pt>
                <c:pt idx="13">
                  <c:v>LP G. EIFFEL</c:v>
                </c:pt>
                <c:pt idx="14">
                  <c:v>LP F. CLOUET</c:v>
                </c:pt>
                <c:pt idx="15">
                  <c:v>LP MARTIN NADAUD</c:v>
                </c:pt>
                <c:pt idx="16">
                  <c:v>LPO F. RAELAIS</c:v>
                </c:pt>
                <c:pt idx="17">
                  <c:v>LP A. BAYET</c:v>
                </c:pt>
                <c:pt idx="18">
                  <c:v>CFA INHNI</c:v>
                </c:pt>
                <c:pt idx="19">
                  <c:v>CFA CM JOUE</c:v>
                </c:pt>
                <c:pt idx="20">
                  <c:v>LP BEAUREGARD</c:v>
                </c:pt>
                <c:pt idx="21">
                  <c:v>CARTIF TOURS</c:v>
                </c:pt>
                <c:pt idx="22">
                  <c:v>LP JOSEPH CUGNOT</c:v>
                </c:pt>
                <c:pt idx="23">
                  <c:v>LPOP ESTHETIQUE DE T</c:v>
                </c:pt>
                <c:pt idx="24">
                  <c:v>LP   SAINT MARTIN</c:v>
                </c:pt>
              </c:strCache>
            </c:strRef>
          </c:cat>
          <c:val>
            <c:numRef>
              <c:f>'DONNEES ETAB'!$K$46:$K$70</c:f>
              <c:numCache>
                <c:formatCode>0.00</c:formatCode>
                <c:ptCount val="25"/>
                <c:pt idx="0">
                  <c:v>12.951584253480556</c:v>
                </c:pt>
                <c:pt idx="1">
                  <c:v>12.951584253480556</c:v>
                </c:pt>
                <c:pt idx="2">
                  <c:v>12.951584253480556</c:v>
                </c:pt>
                <c:pt idx="3">
                  <c:v>12.951584253480556</c:v>
                </c:pt>
                <c:pt idx="4">
                  <c:v>12.951584253480556</c:v>
                </c:pt>
                <c:pt idx="5">
                  <c:v>12.951584253480556</c:v>
                </c:pt>
                <c:pt idx="6">
                  <c:v>12.951584253480556</c:v>
                </c:pt>
                <c:pt idx="7">
                  <c:v>12.951584253480556</c:v>
                </c:pt>
                <c:pt idx="8">
                  <c:v>12.951584253480556</c:v>
                </c:pt>
                <c:pt idx="9">
                  <c:v>12.951584253480556</c:v>
                </c:pt>
                <c:pt idx="10">
                  <c:v>12.951584253480556</c:v>
                </c:pt>
                <c:pt idx="11">
                  <c:v>12.951584253480556</c:v>
                </c:pt>
                <c:pt idx="12">
                  <c:v>12.951584253480556</c:v>
                </c:pt>
                <c:pt idx="13">
                  <c:v>12.951584253480556</c:v>
                </c:pt>
                <c:pt idx="14">
                  <c:v>12.951584253480556</c:v>
                </c:pt>
                <c:pt idx="15">
                  <c:v>12.951584253480556</c:v>
                </c:pt>
                <c:pt idx="16">
                  <c:v>12.951584253480556</c:v>
                </c:pt>
                <c:pt idx="17">
                  <c:v>12.951584253480556</c:v>
                </c:pt>
                <c:pt idx="18">
                  <c:v>12.951584253480556</c:v>
                </c:pt>
                <c:pt idx="19">
                  <c:v>12.951584253480556</c:v>
                </c:pt>
                <c:pt idx="20">
                  <c:v>12.951584253480556</c:v>
                </c:pt>
                <c:pt idx="21">
                  <c:v>12.951584253480556</c:v>
                </c:pt>
                <c:pt idx="22">
                  <c:v>12.951584253480556</c:v>
                </c:pt>
                <c:pt idx="23">
                  <c:v>12.951584253480556</c:v>
                </c:pt>
                <c:pt idx="24">
                  <c:v>12.951584253480556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ETAB'!$G$46:$G$70</c:f>
              <c:strCache>
                <c:ptCount val="25"/>
                <c:pt idx="0">
                  <c:v>IREO ROUGEMONT</c:v>
                </c:pt>
                <c:pt idx="1">
                  <c:v>LP HENRI BECQUEREL</c:v>
                </c:pt>
                <c:pt idx="2">
                  <c:v>CFA DES DOUETS</c:v>
                </c:pt>
                <c:pt idx="3">
                  <c:v>CFA DE LA M.F.E.O</c:v>
                </c:pt>
                <c:pt idx="4">
                  <c:v>LPP ST VINC. DE PAUL</c:v>
                </c:pt>
                <c:pt idx="5">
                  <c:v>LP VICTOR LALOUX</c:v>
                </c:pt>
                <c:pt idx="6">
                  <c:v>LP EMILE DELATAILLE</c:v>
                </c:pt>
                <c:pt idx="7">
                  <c:v>LPP STE MARGUERITE</c:v>
                </c:pt>
                <c:pt idx="8">
                  <c:v>LPP FONTIVILLE</c:v>
                </c:pt>
                <c:pt idx="9">
                  <c:v>LP CHAPTAL</c:v>
                </c:pt>
                <c:pt idx="10">
                  <c:v>LP D'ARSONVAL</c:v>
                </c:pt>
                <c:pt idx="11">
                  <c:v>LPOP SAINT GATIEN</c:v>
                </c:pt>
                <c:pt idx="12">
                  <c:v>CFAI CENTRE AMBOISE</c:v>
                </c:pt>
                <c:pt idx="13">
                  <c:v>LP G. EIFFEL</c:v>
                </c:pt>
                <c:pt idx="14">
                  <c:v>LP F. CLOUET</c:v>
                </c:pt>
                <c:pt idx="15">
                  <c:v>LP MARTIN NADAUD</c:v>
                </c:pt>
                <c:pt idx="16">
                  <c:v>LPO F. RAELAIS</c:v>
                </c:pt>
                <c:pt idx="17">
                  <c:v>LP A. BAYET</c:v>
                </c:pt>
                <c:pt idx="18">
                  <c:v>CFA INHNI</c:v>
                </c:pt>
                <c:pt idx="19">
                  <c:v>CFA CM JOUE</c:v>
                </c:pt>
                <c:pt idx="20">
                  <c:v>LP BEAUREGARD</c:v>
                </c:pt>
                <c:pt idx="21">
                  <c:v>CARTIF TOURS</c:v>
                </c:pt>
                <c:pt idx="22">
                  <c:v>LP JOSEPH CUGNOT</c:v>
                </c:pt>
                <c:pt idx="23">
                  <c:v>LPOP ESTHETIQUE DE T</c:v>
                </c:pt>
                <c:pt idx="24">
                  <c:v>LP   SAINT MARTIN</c:v>
                </c:pt>
              </c:strCache>
            </c:strRef>
          </c:cat>
          <c:val>
            <c:numRef>
              <c:f>'DONNEES ETAB'!$M$46:$M$70</c:f>
              <c:numCache>
                <c:formatCode>0.00</c:formatCode>
                <c:ptCount val="25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  <c:pt idx="8">
                  <c:v>12.891569128394099</c:v>
                </c:pt>
                <c:pt idx="9">
                  <c:v>12.891569128394099</c:v>
                </c:pt>
                <c:pt idx="10">
                  <c:v>12.891569128394099</c:v>
                </c:pt>
                <c:pt idx="11">
                  <c:v>12.891569128394099</c:v>
                </c:pt>
                <c:pt idx="12">
                  <c:v>12.891569128394099</c:v>
                </c:pt>
                <c:pt idx="13">
                  <c:v>12.891569128394099</c:v>
                </c:pt>
                <c:pt idx="14">
                  <c:v>12.891569128394099</c:v>
                </c:pt>
                <c:pt idx="15">
                  <c:v>12.891569128394099</c:v>
                </c:pt>
                <c:pt idx="16">
                  <c:v>12.891569128394099</c:v>
                </c:pt>
                <c:pt idx="17">
                  <c:v>12.891569128394099</c:v>
                </c:pt>
                <c:pt idx="18">
                  <c:v>12.891569128394099</c:v>
                </c:pt>
                <c:pt idx="19">
                  <c:v>12.891569128394099</c:v>
                </c:pt>
                <c:pt idx="20">
                  <c:v>12.891569128394099</c:v>
                </c:pt>
                <c:pt idx="21">
                  <c:v>12.891569128394099</c:v>
                </c:pt>
                <c:pt idx="22">
                  <c:v>12.891569128394099</c:v>
                </c:pt>
                <c:pt idx="23">
                  <c:v>12.891569128394099</c:v>
                </c:pt>
                <c:pt idx="24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584216"/>
        <c:axId val="502592056"/>
      </c:lineChart>
      <c:catAx>
        <c:axId val="502584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502592056"/>
        <c:crosses val="autoZero"/>
        <c:auto val="1"/>
        <c:lblAlgn val="ctr"/>
        <c:lblOffset val="100"/>
        <c:noMultiLvlLbl val="0"/>
      </c:catAx>
      <c:valAx>
        <c:axId val="502592056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02584216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dynamique10</c:name>
    <c:fmtId val="13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</a:t>
            </a:r>
            <a:r>
              <a:rPr lang="fr-FR" baseline="0"/>
              <a:t> moyennes pour les établissements du 37 (2/2)</a:t>
            </a:r>
            <a:endParaRPr lang="fr-FR"/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COMMISSION'!$S$220</c:f>
              <c:strCache>
                <c:ptCount val="1"/>
                <c:pt idx="0">
                  <c:v>  Moy 2011</c:v>
                </c:pt>
              </c:strCache>
            </c:strRef>
          </c:tx>
          <c:invertIfNegative val="0"/>
          <c:cat>
            <c:strRef>
              <c:f>'PPT SS COMMISSION'!$R$221:$R$233</c:f>
              <c:strCache>
                <c:ptCount val="12"/>
                <c:pt idx="0">
                  <c:v>LP F. CLOUET</c:v>
                </c:pt>
                <c:pt idx="1">
                  <c:v>LP G. EIFFEL</c:v>
                </c:pt>
                <c:pt idx="2">
                  <c:v>LP HENRI BECQUEREL</c:v>
                </c:pt>
                <c:pt idx="3">
                  <c:v>LP JOSEPH CUGNOT</c:v>
                </c:pt>
                <c:pt idx="4">
                  <c:v>LP MARTIN NADAUD</c:v>
                </c:pt>
                <c:pt idx="5">
                  <c:v>LP VICTOR LALOUX</c:v>
                </c:pt>
                <c:pt idx="6">
                  <c:v>LPO F. RAELAIS</c:v>
                </c:pt>
                <c:pt idx="7">
                  <c:v>LPOP ESTHETIQUE DE T</c:v>
                </c:pt>
                <c:pt idx="8">
                  <c:v>LPOP SAINT GATIEN</c:v>
                </c:pt>
                <c:pt idx="9">
                  <c:v>LPP FONTIVILLE</c:v>
                </c:pt>
                <c:pt idx="10">
                  <c:v>LPP ST VINC. DE PAUL</c:v>
                </c:pt>
                <c:pt idx="11">
                  <c:v>LPP STE MARGUERITE</c:v>
                </c:pt>
              </c:strCache>
            </c:strRef>
          </c:cat>
          <c:val>
            <c:numRef>
              <c:f>'PPT SS COMMISSION'!$S$221:$S$233</c:f>
              <c:numCache>
                <c:formatCode>0.00</c:formatCode>
                <c:ptCount val="12"/>
                <c:pt idx="0">
                  <c:v>12.611881188118813</c:v>
                </c:pt>
                <c:pt idx="1">
                  <c:v>13.097005988023952</c:v>
                </c:pt>
                <c:pt idx="2">
                  <c:v>12.761666666666663</c:v>
                </c:pt>
                <c:pt idx="3">
                  <c:v>12.94528301886792</c:v>
                </c:pt>
                <c:pt idx="4">
                  <c:v>13.701851851851854</c:v>
                </c:pt>
                <c:pt idx="5">
                  <c:v>12.489095744680853</c:v>
                </c:pt>
                <c:pt idx="6">
                  <c:v>12.791935483870974</c:v>
                </c:pt>
                <c:pt idx="7">
                  <c:v>14.133928571428571</c:v>
                </c:pt>
                <c:pt idx="9">
                  <c:v>13.75</c:v>
                </c:pt>
                <c:pt idx="10">
                  <c:v>12.249808429118776</c:v>
                </c:pt>
                <c:pt idx="11">
                  <c:v>12.719626168224298</c:v>
                </c:pt>
              </c:numCache>
            </c:numRef>
          </c:val>
        </c:ser>
        <c:ser>
          <c:idx val="1"/>
          <c:order val="1"/>
          <c:tx>
            <c:strRef>
              <c:f>'PPT SS COMMISSION'!$T$220</c:f>
              <c:strCache>
                <c:ptCount val="1"/>
                <c:pt idx="0">
                  <c:v>  Moy 2012</c:v>
                </c:pt>
              </c:strCache>
            </c:strRef>
          </c:tx>
          <c:invertIfNegative val="0"/>
          <c:cat>
            <c:strRef>
              <c:f>'PPT SS COMMISSION'!$R$221:$R$233</c:f>
              <c:strCache>
                <c:ptCount val="12"/>
                <c:pt idx="0">
                  <c:v>LP F. CLOUET</c:v>
                </c:pt>
                <c:pt idx="1">
                  <c:v>LP G. EIFFEL</c:v>
                </c:pt>
                <c:pt idx="2">
                  <c:v>LP HENRI BECQUEREL</c:v>
                </c:pt>
                <c:pt idx="3">
                  <c:v>LP JOSEPH CUGNOT</c:v>
                </c:pt>
                <c:pt idx="4">
                  <c:v>LP MARTIN NADAUD</c:v>
                </c:pt>
                <c:pt idx="5">
                  <c:v>LP VICTOR LALOUX</c:v>
                </c:pt>
                <c:pt idx="6">
                  <c:v>LPO F. RAELAIS</c:v>
                </c:pt>
                <c:pt idx="7">
                  <c:v>LPOP ESTHETIQUE DE T</c:v>
                </c:pt>
                <c:pt idx="8">
                  <c:v>LPOP SAINT GATIEN</c:v>
                </c:pt>
                <c:pt idx="9">
                  <c:v>LPP FONTIVILLE</c:v>
                </c:pt>
                <c:pt idx="10">
                  <c:v>LPP ST VINC. DE PAUL</c:v>
                </c:pt>
                <c:pt idx="11">
                  <c:v>LPP STE MARGUERITE</c:v>
                </c:pt>
              </c:strCache>
            </c:strRef>
          </c:cat>
          <c:val>
            <c:numRef>
              <c:f>'PPT SS COMMISSION'!$T$221:$T$233</c:f>
              <c:numCache>
                <c:formatCode>0.00</c:formatCode>
                <c:ptCount val="12"/>
                <c:pt idx="0">
                  <c:v>13.092934782608692</c:v>
                </c:pt>
                <c:pt idx="1">
                  <c:v>12.104191616766469</c:v>
                </c:pt>
                <c:pt idx="2">
                  <c:v>12.953149606299215</c:v>
                </c:pt>
                <c:pt idx="3">
                  <c:v>13.258064516129032</c:v>
                </c:pt>
                <c:pt idx="4">
                  <c:v>13.475335120643429</c:v>
                </c:pt>
                <c:pt idx="5">
                  <c:v>12.937913486005087</c:v>
                </c:pt>
                <c:pt idx="6">
                  <c:v>12.346031746031747</c:v>
                </c:pt>
                <c:pt idx="7">
                  <c:v>13.059504132231401</c:v>
                </c:pt>
                <c:pt idx="8">
                  <c:v>13.766326530612243</c:v>
                </c:pt>
                <c:pt idx="9">
                  <c:v>13.868421052631579</c:v>
                </c:pt>
                <c:pt idx="10">
                  <c:v>12.291346153846153</c:v>
                </c:pt>
                <c:pt idx="11">
                  <c:v>12.811111111111112</c:v>
                </c:pt>
              </c:numCache>
            </c:numRef>
          </c:val>
        </c:ser>
        <c:ser>
          <c:idx val="2"/>
          <c:order val="2"/>
          <c:tx>
            <c:strRef>
              <c:f>'PPT SS COMMISSION'!$U$220</c:f>
              <c:strCache>
                <c:ptCount val="1"/>
                <c:pt idx="0">
                  <c:v>  Moy 2013</c:v>
                </c:pt>
              </c:strCache>
            </c:strRef>
          </c:tx>
          <c:invertIfNegative val="0"/>
          <c:cat>
            <c:strRef>
              <c:f>'PPT SS COMMISSION'!$R$221:$R$233</c:f>
              <c:strCache>
                <c:ptCount val="12"/>
                <c:pt idx="0">
                  <c:v>LP F. CLOUET</c:v>
                </c:pt>
                <c:pt idx="1">
                  <c:v>LP G. EIFFEL</c:v>
                </c:pt>
                <c:pt idx="2">
                  <c:v>LP HENRI BECQUEREL</c:v>
                </c:pt>
                <c:pt idx="3">
                  <c:v>LP JOSEPH CUGNOT</c:v>
                </c:pt>
                <c:pt idx="4">
                  <c:v>LP MARTIN NADAUD</c:v>
                </c:pt>
                <c:pt idx="5">
                  <c:v>LP VICTOR LALOUX</c:v>
                </c:pt>
                <c:pt idx="6">
                  <c:v>LPO F. RAELAIS</c:v>
                </c:pt>
                <c:pt idx="7">
                  <c:v>LPOP ESTHETIQUE DE T</c:v>
                </c:pt>
                <c:pt idx="8">
                  <c:v>LPOP SAINT GATIEN</c:v>
                </c:pt>
                <c:pt idx="9">
                  <c:v>LPP FONTIVILLE</c:v>
                </c:pt>
                <c:pt idx="10">
                  <c:v>LPP ST VINC. DE PAUL</c:v>
                </c:pt>
                <c:pt idx="11">
                  <c:v>LPP STE MARGUERITE</c:v>
                </c:pt>
              </c:strCache>
            </c:strRef>
          </c:cat>
          <c:val>
            <c:numRef>
              <c:f>'PPT SS COMMISSION'!$U$221:$U$233</c:f>
              <c:numCache>
                <c:formatCode>0.00</c:formatCode>
                <c:ptCount val="12"/>
                <c:pt idx="0">
                  <c:v>13.216569767441863</c:v>
                </c:pt>
                <c:pt idx="1">
                  <c:v>13.003999999999996</c:v>
                </c:pt>
                <c:pt idx="2">
                  <c:v>11.976000000000001</c:v>
                </c:pt>
                <c:pt idx="3">
                  <c:v>14.347154471544716</c:v>
                </c:pt>
                <c:pt idx="4">
                  <c:v>13.285365853658531</c:v>
                </c:pt>
                <c:pt idx="5">
                  <c:v>12.577591036414571</c:v>
                </c:pt>
                <c:pt idx="6">
                  <c:v>13.649152542372882</c:v>
                </c:pt>
                <c:pt idx="7">
                  <c:v>14.641666666666667</c:v>
                </c:pt>
                <c:pt idx="8">
                  <c:v>12.788095238095238</c:v>
                </c:pt>
                <c:pt idx="9">
                  <c:v>12.666666666666666</c:v>
                </c:pt>
                <c:pt idx="10">
                  <c:v>12.533142857142856</c:v>
                </c:pt>
                <c:pt idx="11">
                  <c:v>12.627450980392156</c:v>
                </c:pt>
              </c:numCache>
            </c:numRef>
          </c:val>
        </c:ser>
        <c:ser>
          <c:idx val="3"/>
          <c:order val="3"/>
          <c:tx>
            <c:strRef>
              <c:f>'PPT SS COMMISSION'!$V$220</c:f>
              <c:strCache>
                <c:ptCount val="1"/>
                <c:pt idx="0">
                  <c:v>  Moy 2014</c:v>
                </c:pt>
              </c:strCache>
            </c:strRef>
          </c:tx>
          <c:invertIfNegative val="0"/>
          <c:cat>
            <c:strRef>
              <c:f>'PPT SS COMMISSION'!$R$221:$R$233</c:f>
              <c:strCache>
                <c:ptCount val="12"/>
                <c:pt idx="0">
                  <c:v>LP F. CLOUET</c:v>
                </c:pt>
                <c:pt idx="1">
                  <c:v>LP G. EIFFEL</c:v>
                </c:pt>
                <c:pt idx="2">
                  <c:v>LP HENRI BECQUEREL</c:v>
                </c:pt>
                <c:pt idx="3">
                  <c:v>LP JOSEPH CUGNOT</c:v>
                </c:pt>
                <c:pt idx="4">
                  <c:v>LP MARTIN NADAUD</c:v>
                </c:pt>
                <c:pt idx="5">
                  <c:v>LP VICTOR LALOUX</c:v>
                </c:pt>
                <c:pt idx="6">
                  <c:v>LPO F. RAELAIS</c:v>
                </c:pt>
                <c:pt idx="7">
                  <c:v>LPOP ESTHETIQUE DE T</c:v>
                </c:pt>
                <c:pt idx="8">
                  <c:v>LPOP SAINT GATIEN</c:v>
                </c:pt>
                <c:pt idx="9">
                  <c:v>LPP FONTIVILLE</c:v>
                </c:pt>
                <c:pt idx="10">
                  <c:v>LPP ST VINC. DE PAUL</c:v>
                </c:pt>
                <c:pt idx="11">
                  <c:v>LPP STE MARGUERITE</c:v>
                </c:pt>
              </c:strCache>
            </c:strRef>
          </c:cat>
          <c:val>
            <c:numRef>
              <c:f>'PPT SS COMMISSION'!$V$221:$V$233</c:f>
              <c:numCache>
                <c:formatCode>0.00</c:formatCode>
                <c:ptCount val="12"/>
                <c:pt idx="0">
                  <c:v>12.438385826771656</c:v>
                </c:pt>
                <c:pt idx="1">
                  <c:v>13.761486486486488</c:v>
                </c:pt>
                <c:pt idx="2">
                  <c:v>13.062396694214874</c:v>
                </c:pt>
                <c:pt idx="3">
                  <c:v>14.268279569892471</c:v>
                </c:pt>
                <c:pt idx="4">
                  <c:v>13.161267605633801</c:v>
                </c:pt>
                <c:pt idx="5">
                  <c:v>12.4</c:v>
                </c:pt>
                <c:pt idx="6">
                  <c:v>11.513513513513514</c:v>
                </c:pt>
                <c:pt idx="7">
                  <c:v>14.443548387096774</c:v>
                </c:pt>
                <c:pt idx="8">
                  <c:v>12.877659574468085</c:v>
                </c:pt>
                <c:pt idx="9">
                  <c:v>13.331521739130435</c:v>
                </c:pt>
                <c:pt idx="10">
                  <c:v>12.963000000000001</c:v>
                </c:pt>
                <c:pt idx="11">
                  <c:v>11.327536231884061</c:v>
                </c:pt>
              </c:numCache>
            </c:numRef>
          </c:val>
        </c:ser>
        <c:ser>
          <c:idx val="4"/>
          <c:order val="4"/>
          <c:tx>
            <c:strRef>
              <c:f>'PPT SS COMMISSION'!$W$220</c:f>
              <c:strCache>
                <c:ptCount val="1"/>
                <c:pt idx="0">
                  <c:v>  Moy 2015</c:v>
                </c:pt>
              </c:strCache>
            </c:strRef>
          </c:tx>
          <c:invertIfNegative val="0"/>
          <c:cat>
            <c:strRef>
              <c:f>'PPT SS COMMISSION'!$R$221:$R$233</c:f>
              <c:strCache>
                <c:ptCount val="12"/>
                <c:pt idx="0">
                  <c:v>LP F. CLOUET</c:v>
                </c:pt>
                <c:pt idx="1">
                  <c:v>LP G. EIFFEL</c:v>
                </c:pt>
                <c:pt idx="2">
                  <c:v>LP HENRI BECQUEREL</c:v>
                </c:pt>
                <c:pt idx="3">
                  <c:v>LP JOSEPH CUGNOT</c:v>
                </c:pt>
                <c:pt idx="4">
                  <c:v>LP MARTIN NADAUD</c:v>
                </c:pt>
                <c:pt idx="5">
                  <c:v>LP VICTOR LALOUX</c:v>
                </c:pt>
                <c:pt idx="6">
                  <c:v>LPO F. RAELAIS</c:v>
                </c:pt>
                <c:pt idx="7">
                  <c:v>LPOP ESTHETIQUE DE T</c:v>
                </c:pt>
                <c:pt idx="8">
                  <c:v>LPOP SAINT GATIEN</c:v>
                </c:pt>
                <c:pt idx="9">
                  <c:v>LPP FONTIVILLE</c:v>
                </c:pt>
                <c:pt idx="10">
                  <c:v>LPP ST VINC. DE PAUL</c:v>
                </c:pt>
                <c:pt idx="11">
                  <c:v>LPP STE MARGUERITE</c:v>
                </c:pt>
              </c:strCache>
            </c:strRef>
          </c:cat>
          <c:val>
            <c:numRef>
              <c:f>'PPT SS COMMISSION'!$W$221:$W$233</c:f>
              <c:numCache>
                <c:formatCode>0.00</c:formatCode>
                <c:ptCount val="12"/>
                <c:pt idx="0">
                  <c:v>12.631692913385827</c:v>
                </c:pt>
                <c:pt idx="1">
                  <c:v>13.076136363636364</c:v>
                </c:pt>
                <c:pt idx="2">
                  <c:v>13.841474654377881</c:v>
                </c:pt>
                <c:pt idx="3">
                  <c:v>14.620879120879119</c:v>
                </c:pt>
                <c:pt idx="4">
                  <c:v>13.402464788732395</c:v>
                </c:pt>
                <c:pt idx="5">
                  <c:v>12.312781954887214</c:v>
                </c:pt>
                <c:pt idx="6">
                  <c:v>12.713157894736844</c:v>
                </c:pt>
                <c:pt idx="7">
                  <c:v>13.42388059701493</c:v>
                </c:pt>
                <c:pt idx="8">
                  <c:v>13.033333333333335</c:v>
                </c:pt>
                <c:pt idx="9">
                  <c:v>12.789156626506024</c:v>
                </c:pt>
                <c:pt idx="10">
                  <c:v>12.815165876777252</c:v>
                </c:pt>
                <c:pt idx="11">
                  <c:v>12.956756756756755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94016"/>
        <c:axId val="502583824"/>
      </c:barChart>
      <c:catAx>
        <c:axId val="502594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583824"/>
        <c:crosses val="autoZero"/>
        <c:auto val="1"/>
        <c:lblAlgn val="ctr"/>
        <c:lblOffset val="100"/>
        <c:noMultiLvlLbl val="0"/>
      </c:catAx>
      <c:valAx>
        <c:axId val="50258382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02594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dynamique6</c:name>
    <c:fmtId val="16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37 (1/2)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COMMISSION'!$M$187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COMMISSION'!$L$188:$L$201</c:f>
              <c:strCache>
                <c:ptCount val="13"/>
                <c:pt idx="0">
                  <c:v>CARTIF TOURS</c:v>
                </c:pt>
                <c:pt idx="1">
                  <c:v>CFA CM JOUE</c:v>
                </c:pt>
                <c:pt idx="2">
                  <c:v>CFA DE LA M.F.E.O</c:v>
                </c:pt>
                <c:pt idx="3">
                  <c:v>CFA DES DOUETS</c:v>
                </c:pt>
                <c:pt idx="4">
                  <c:v>CFA INHNI</c:v>
                </c:pt>
                <c:pt idx="5">
                  <c:v>CFAI CENTRE AMBOISE</c:v>
                </c:pt>
                <c:pt idx="6">
                  <c:v>IREO ROUGEMONT</c:v>
                </c:pt>
                <c:pt idx="7">
                  <c:v>LP   SAINT MARTIN</c:v>
                </c:pt>
                <c:pt idx="8">
                  <c:v>LP A. BAYET</c:v>
                </c:pt>
                <c:pt idx="9">
                  <c:v>LP BEAUREGARD</c:v>
                </c:pt>
                <c:pt idx="10">
                  <c:v>LP CHAPTAL</c:v>
                </c:pt>
                <c:pt idx="11">
                  <c:v>LP D'ARSONVAL</c:v>
                </c:pt>
                <c:pt idx="12">
                  <c:v>LP EMILE DELATAILLE</c:v>
                </c:pt>
              </c:strCache>
            </c:strRef>
          </c:cat>
          <c:val>
            <c:numRef>
              <c:f>'PPT SS COMMISSION'!$M$188:$M$201</c:f>
              <c:numCache>
                <c:formatCode>0.00</c:formatCode>
                <c:ptCount val="13"/>
                <c:pt idx="0">
                  <c:v>13.655555555555555</c:v>
                </c:pt>
                <c:pt idx="1">
                  <c:v>14.138888888888891</c:v>
                </c:pt>
                <c:pt idx="2">
                  <c:v>11.833333333333334</c:v>
                </c:pt>
                <c:pt idx="3">
                  <c:v>12.739130434782609</c:v>
                </c:pt>
                <c:pt idx="4">
                  <c:v>11.15</c:v>
                </c:pt>
                <c:pt idx="5">
                  <c:v>12.809895833333334</c:v>
                </c:pt>
                <c:pt idx="6">
                  <c:v>12.018518518518519</c:v>
                </c:pt>
                <c:pt idx="8">
                  <c:v>13.79962962962963</c:v>
                </c:pt>
                <c:pt idx="9">
                  <c:v>13.202991452991453</c:v>
                </c:pt>
                <c:pt idx="10">
                  <c:v>12.627102803738312</c:v>
                </c:pt>
                <c:pt idx="11">
                  <c:v>12.847619047619052</c:v>
                </c:pt>
                <c:pt idx="12">
                  <c:v>11.879166666666666</c:v>
                </c:pt>
              </c:numCache>
            </c:numRef>
          </c:val>
        </c:ser>
        <c:ser>
          <c:idx val="1"/>
          <c:order val="1"/>
          <c:tx>
            <c:strRef>
              <c:f>'PPT SS COMMISSION'!$N$187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COMMISSION'!$L$188:$L$201</c:f>
              <c:strCache>
                <c:ptCount val="13"/>
                <c:pt idx="0">
                  <c:v>CARTIF TOURS</c:v>
                </c:pt>
                <c:pt idx="1">
                  <c:v>CFA CM JOUE</c:v>
                </c:pt>
                <c:pt idx="2">
                  <c:v>CFA DE LA M.F.E.O</c:v>
                </c:pt>
                <c:pt idx="3">
                  <c:v>CFA DES DOUETS</c:v>
                </c:pt>
                <c:pt idx="4">
                  <c:v>CFA INHNI</c:v>
                </c:pt>
                <c:pt idx="5">
                  <c:v>CFAI CENTRE AMBOISE</c:v>
                </c:pt>
                <c:pt idx="6">
                  <c:v>IREO ROUGEMONT</c:v>
                </c:pt>
                <c:pt idx="7">
                  <c:v>LP   SAINT MARTIN</c:v>
                </c:pt>
                <c:pt idx="8">
                  <c:v>LP A. BAYET</c:v>
                </c:pt>
                <c:pt idx="9">
                  <c:v>LP BEAUREGARD</c:v>
                </c:pt>
                <c:pt idx="10">
                  <c:v>LP CHAPTAL</c:v>
                </c:pt>
                <c:pt idx="11">
                  <c:v>LP D'ARSONVAL</c:v>
                </c:pt>
                <c:pt idx="12">
                  <c:v>LP EMILE DELATAILLE</c:v>
                </c:pt>
              </c:strCache>
            </c:strRef>
          </c:cat>
          <c:val>
            <c:numRef>
              <c:f>'PPT SS COMMISSION'!$N$188:$N$201</c:f>
              <c:numCache>
                <c:formatCode>0.00</c:formatCode>
                <c:ptCount val="13"/>
                <c:pt idx="0">
                  <c:v>12.94</c:v>
                </c:pt>
                <c:pt idx="1">
                  <c:v>14.312056737588652</c:v>
                </c:pt>
                <c:pt idx="2">
                  <c:v>12.44188034188034</c:v>
                </c:pt>
                <c:pt idx="3">
                  <c:v>13.776</c:v>
                </c:pt>
                <c:pt idx="4">
                  <c:v>13.803921568627452</c:v>
                </c:pt>
                <c:pt idx="5">
                  <c:v>12.612328767123286</c:v>
                </c:pt>
                <c:pt idx="6">
                  <c:v>13.571428571428571</c:v>
                </c:pt>
                <c:pt idx="8">
                  <c:v>12.585585585585585</c:v>
                </c:pt>
                <c:pt idx="9">
                  <c:v>11.158602150537634</c:v>
                </c:pt>
                <c:pt idx="10">
                  <c:v>11.206382978723402</c:v>
                </c:pt>
                <c:pt idx="11">
                  <c:v>12.531215469613267</c:v>
                </c:pt>
                <c:pt idx="12">
                  <c:v>12.734265734265735</c:v>
                </c:pt>
              </c:numCache>
            </c:numRef>
          </c:val>
        </c:ser>
        <c:ser>
          <c:idx val="2"/>
          <c:order val="2"/>
          <c:tx>
            <c:strRef>
              <c:f>'PPT SS COMMISSION'!$O$187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COMMISSION'!$L$188:$L$201</c:f>
              <c:strCache>
                <c:ptCount val="13"/>
                <c:pt idx="0">
                  <c:v>CARTIF TOURS</c:v>
                </c:pt>
                <c:pt idx="1">
                  <c:v>CFA CM JOUE</c:v>
                </c:pt>
                <c:pt idx="2">
                  <c:v>CFA DE LA M.F.E.O</c:v>
                </c:pt>
                <c:pt idx="3">
                  <c:v>CFA DES DOUETS</c:v>
                </c:pt>
                <c:pt idx="4">
                  <c:v>CFA INHNI</c:v>
                </c:pt>
                <c:pt idx="5">
                  <c:v>CFAI CENTRE AMBOISE</c:v>
                </c:pt>
                <c:pt idx="6">
                  <c:v>IREO ROUGEMONT</c:v>
                </c:pt>
                <c:pt idx="7">
                  <c:v>LP   SAINT MARTIN</c:v>
                </c:pt>
                <c:pt idx="8">
                  <c:v>LP A. BAYET</c:v>
                </c:pt>
                <c:pt idx="9">
                  <c:v>LP BEAUREGARD</c:v>
                </c:pt>
                <c:pt idx="10">
                  <c:v>LP CHAPTAL</c:v>
                </c:pt>
                <c:pt idx="11">
                  <c:v>LP D'ARSONVAL</c:v>
                </c:pt>
                <c:pt idx="12">
                  <c:v>LP EMILE DELATAILLE</c:v>
                </c:pt>
              </c:strCache>
            </c:strRef>
          </c:cat>
          <c:val>
            <c:numRef>
              <c:f>'PPT SS COMMISSION'!$O$188:$O$201</c:f>
              <c:numCache>
                <c:formatCode>0.00</c:formatCode>
                <c:ptCount val="13"/>
                <c:pt idx="0">
                  <c:v>14</c:v>
                </c:pt>
                <c:pt idx="1">
                  <c:v>13.771739130434781</c:v>
                </c:pt>
                <c:pt idx="2">
                  <c:v>12.502597402597404</c:v>
                </c:pt>
                <c:pt idx="3">
                  <c:v>12.14</c:v>
                </c:pt>
                <c:pt idx="4">
                  <c:v>13.696969696969697</c:v>
                </c:pt>
                <c:pt idx="5">
                  <c:v>12.897435897435898</c:v>
                </c:pt>
                <c:pt idx="6">
                  <c:v>11.958333333333334</c:v>
                </c:pt>
                <c:pt idx="8">
                  <c:v>13.657407407407407</c:v>
                </c:pt>
                <c:pt idx="9">
                  <c:v>13.851515151515152</c:v>
                </c:pt>
                <c:pt idx="10">
                  <c:v>12.667407407407408</c:v>
                </c:pt>
                <c:pt idx="11">
                  <c:v>12.772047244094495</c:v>
                </c:pt>
                <c:pt idx="12">
                  <c:v>12.578947368421053</c:v>
                </c:pt>
              </c:numCache>
            </c:numRef>
          </c:val>
        </c:ser>
        <c:ser>
          <c:idx val="3"/>
          <c:order val="3"/>
          <c:tx>
            <c:strRef>
              <c:f>'PPT SS COMMISSION'!$P$187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COMMISSION'!$L$188:$L$201</c:f>
              <c:strCache>
                <c:ptCount val="13"/>
                <c:pt idx="0">
                  <c:v>CARTIF TOURS</c:v>
                </c:pt>
                <c:pt idx="1">
                  <c:v>CFA CM JOUE</c:v>
                </c:pt>
                <c:pt idx="2">
                  <c:v>CFA DE LA M.F.E.O</c:v>
                </c:pt>
                <c:pt idx="3">
                  <c:v>CFA DES DOUETS</c:v>
                </c:pt>
                <c:pt idx="4">
                  <c:v>CFA INHNI</c:v>
                </c:pt>
                <c:pt idx="5">
                  <c:v>CFAI CENTRE AMBOISE</c:v>
                </c:pt>
                <c:pt idx="6">
                  <c:v>IREO ROUGEMONT</c:v>
                </c:pt>
                <c:pt idx="7">
                  <c:v>LP   SAINT MARTIN</c:v>
                </c:pt>
                <c:pt idx="8">
                  <c:v>LP A. BAYET</c:v>
                </c:pt>
                <c:pt idx="9">
                  <c:v>LP BEAUREGARD</c:v>
                </c:pt>
                <c:pt idx="10">
                  <c:v>LP CHAPTAL</c:v>
                </c:pt>
                <c:pt idx="11">
                  <c:v>LP D'ARSONVAL</c:v>
                </c:pt>
                <c:pt idx="12">
                  <c:v>LP EMILE DELATAILLE</c:v>
                </c:pt>
              </c:strCache>
            </c:strRef>
          </c:cat>
          <c:val>
            <c:numRef>
              <c:f>'PPT SS COMMISSION'!$P$188:$P$201</c:f>
              <c:numCache>
                <c:formatCode>0.00</c:formatCode>
                <c:ptCount val="13"/>
                <c:pt idx="0">
                  <c:v>13.196969696969697</c:v>
                </c:pt>
                <c:pt idx="1">
                  <c:v>12.366666666666667</c:v>
                </c:pt>
                <c:pt idx="2">
                  <c:v>12.513461538461538</c:v>
                </c:pt>
                <c:pt idx="3">
                  <c:v>13.022222222222222</c:v>
                </c:pt>
                <c:pt idx="4">
                  <c:v>13.958333333333334</c:v>
                </c:pt>
                <c:pt idx="5">
                  <c:v>12.229885057471265</c:v>
                </c:pt>
                <c:pt idx="6">
                  <c:v>11.916666666666666</c:v>
                </c:pt>
                <c:pt idx="7">
                  <c:v>12.764423076923077</c:v>
                </c:pt>
                <c:pt idx="8">
                  <c:v>12.695402298850574</c:v>
                </c:pt>
                <c:pt idx="9">
                  <c:v>12.696078431372548</c:v>
                </c:pt>
                <c:pt idx="10">
                  <c:v>13.145703125000001</c:v>
                </c:pt>
                <c:pt idx="11">
                  <c:v>13.261660079051387</c:v>
                </c:pt>
                <c:pt idx="12">
                  <c:v>12.49290780141844</c:v>
                </c:pt>
              </c:numCache>
            </c:numRef>
          </c:val>
        </c:ser>
        <c:ser>
          <c:idx val="4"/>
          <c:order val="4"/>
          <c:tx>
            <c:strRef>
              <c:f>'PPT SS COMMISSION'!$Q$187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COMMISSION'!$L$188:$L$201</c:f>
              <c:strCache>
                <c:ptCount val="13"/>
                <c:pt idx="0">
                  <c:v>CARTIF TOURS</c:v>
                </c:pt>
                <c:pt idx="1">
                  <c:v>CFA CM JOUE</c:v>
                </c:pt>
                <c:pt idx="2">
                  <c:v>CFA DE LA M.F.E.O</c:v>
                </c:pt>
                <c:pt idx="3">
                  <c:v>CFA DES DOUETS</c:v>
                </c:pt>
                <c:pt idx="4">
                  <c:v>CFA INHNI</c:v>
                </c:pt>
                <c:pt idx="5">
                  <c:v>CFAI CENTRE AMBOISE</c:v>
                </c:pt>
                <c:pt idx="6">
                  <c:v>IREO ROUGEMONT</c:v>
                </c:pt>
                <c:pt idx="7">
                  <c:v>LP   SAINT MARTIN</c:v>
                </c:pt>
                <c:pt idx="8">
                  <c:v>LP A. BAYET</c:v>
                </c:pt>
                <c:pt idx="9">
                  <c:v>LP BEAUREGARD</c:v>
                </c:pt>
                <c:pt idx="10">
                  <c:v>LP CHAPTAL</c:v>
                </c:pt>
                <c:pt idx="11">
                  <c:v>LP D'ARSONVAL</c:v>
                </c:pt>
                <c:pt idx="12">
                  <c:v>LP EMILE DELATAILLE</c:v>
                </c:pt>
              </c:strCache>
            </c:strRef>
          </c:cat>
          <c:val>
            <c:numRef>
              <c:f>'PPT SS COMMISSION'!$Q$188:$Q$201</c:f>
              <c:numCache>
                <c:formatCode>0.00</c:formatCode>
                <c:ptCount val="13"/>
                <c:pt idx="0">
                  <c:v>14.282051282051283</c:v>
                </c:pt>
                <c:pt idx="1">
                  <c:v>12.620567375886525</c:v>
                </c:pt>
                <c:pt idx="2">
                  <c:v>12.660256410256411</c:v>
                </c:pt>
                <c:pt idx="3">
                  <c:v>13.414141414141413</c:v>
                </c:pt>
                <c:pt idx="4">
                  <c:v>14.153846153846153</c:v>
                </c:pt>
                <c:pt idx="5">
                  <c:v>12.729487179487181</c:v>
                </c:pt>
                <c:pt idx="7">
                  <c:v>12.456250000000001</c:v>
                </c:pt>
                <c:pt idx="8">
                  <c:v>13.43543956043956</c:v>
                </c:pt>
                <c:pt idx="9">
                  <c:v>11.613475177304965</c:v>
                </c:pt>
                <c:pt idx="10">
                  <c:v>13.278087649402393</c:v>
                </c:pt>
                <c:pt idx="11">
                  <c:v>12.571863117870718</c:v>
                </c:pt>
                <c:pt idx="12">
                  <c:v>11.768211920529801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90880"/>
        <c:axId val="502589312"/>
      </c:barChart>
      <c:catAx>
        <c:axId val="502590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589312"/>
        <c:crosses val="autoZero"/>
        <c:auto val="1"/>
        <c:lblAlgn val="ctr"/>
        <c:lblOffset val="100"/>
        <c:noMultiLvlLbl val="0"/>
      </c:catAx>
      <c:valAx>
        <c:axId val="50258931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02590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2022413970006752"/>
          <c:y val="2.7287270909318349E-2"/>
          <c:w val="0.63486451331036364"/>
          <c:h val="0.88723659542557176"/>
        </c:manualLayout>
      </c:layout>
      <c:barChart>
        <c:barDir val="bar"/>
        <c:grouping val="stacked"/>
        <c:varyColors val="0"/>
        <c:ser>
          <c:idx val="0"/>
          <c:order val="0"/>
          <c:tx>
            <c:v>Effectifs Filles</c:v>
          </c:tx>
          <c:spPr>
            <a:solidFill>
              <a:srgbClr val="FF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'DONNEES APSA'!$AF$5:$AF$34</c:f>
              <c:strCache>
                <c:ptCount val="30"/>
                <c:pt idx="0">
                  <c:v>SAUVETAGE</c:v>
                </c:pt>
                <c:pt idx="1">
                  <c:v>SAUT DE CHEVAL</c:v>
                </c:pt>
                <c:pt idx="2">
                  <c:v>COURSE DE HAIES</c:v>
                </c:pt>
                <c:pt idx="3">
                  <c:v>SAVATE BOXE FRANCAISE</c:v>
                </c:pt>
                <c:pt idx="4">
                  <c:v>JUDO</c:v>
                </c:pt>
                <c:pt idx="5">
                  <c:v>ARTS DU CIRQUE</c:v>
                </c:pt>
                <c:pt idx="6">
                  <c:v>RUGBY</c:v>
                </c:pt>
                <c:pt idx="7">
                  <c:v>FOOTBALL</c:v>
                </c:pt>
                <c:pt idx="8">
                  <c:v>DISQUE</c:v>
                </c:pt>
                <c:pt idx="9">
                  <c:v>FUTSAL</c:v>
                </c:pt>
                <c:pt idx="10">
                  <c:v>NATATION DE VITESSE</c:v>
                </c:pt>
                <c:pt idx="11">
                  <c:v>ULTIMATE</c:v>
                </c:pt>
                <c:pt idx="12">
                  <c:v>VOLLEY-BALL</c:v>
                </c:pt>
                <c:pt idx="13">
                  <c:v>GYMNASTIQUE (SOL ET AGRES)</c:v>
                </c:pt>
                <c:pt idx="14">
                  <c:v>VELO TOUT TERRAIN</c:v>
                </c:pt>
                <c:pt idx="15">
                  <c:v>TENNIS DE TABLE</c:v>
                </c:pt>
                <c:pt idx="16">
                  <c:v>DANSE</c:v>
                </c:pt>
                <c:pt idx="17">
                  <c:v>LANCER DU JAVELOT</c:v>
                </c:pt>
                <c:pt idx="18">
                  <c:v>RELAIS VITESSE</c:v>
                </c:pt>
                <c:pt idx="19">
                  <c:v>COURSE EN DUREE</c:v>
                </c:pt>
                <c:pt idx="20">
                  <c:v>BASKET-BALL</c:v>
                </c:pt>
                <c:pt idx="21">
                  <c:v>COURSE D'ORIENTATION</c:v>
                </c:pt>
                <c:pt idx="22">
                  <c:v>ESCALADE</c:v>
                </c:pt>
                <c:pt idx="23">
                  <c:v>ACROSPORT</c:v>
                </c:pt>
                <c:pt idx="24">
                  <c:v>HANDBALL</c:v>
                </c:pt>
                <c:pt idx="25">
                  <c:v>STEP</c:v>
                </c:pt>
                <c:pt idx="26">
                  <c:v>SAUT EN PENTABOND</c:v>
                </c:pt>
                <c:pt idx="27">
                  <c:v>COURSE DE DEMI-FOND</c:v>
                </c:pt>
                <c:pt idx="28">
                  <c:v>BADMINTON</c:v>
                </c:pt>
                <c:pt idx="29">
                  <c:v>MUSCULATION</c:v>
                </c:pt>
              </c:strCache>
            </c:strRef>
          </c:cat>
          <c:val>
            <c:numRef>
              <c:f>'DONNEES APSA'!$AJ$5:$AJ$34</c:f>
              <c:numCache>
                <c:formatCode>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8</c:v>
                </c:pt>
                <c:pt idx="4">
                  <c:v>0</c:v>
                </c:pt>
                <c:pt idx="5">
                  <c:v>46</c:v>
                </c:pt>
                <c:pt idx="6" formatCode="General">
                  <c:v>36</c:v>
                </c:pt>
                <c:pt idx="7">
                  <c:v>0</c:v>
                </c:pt>
                <c:pt idx="8">
                  <c:v>56</c:v>
                </c:pt>
                <c:pt idx="9">
                  <c:v>8</c:v>
                </c:pt>
                <c:pt idx="10">
                  <c:v>54</c:v>
                </c:pt>
                <c:pt idx="11">
                  <c:v>92</c:v>
                </c:pt>
                <c:pt idx="12">
                  <c:v>92</c:v>
                </c:pt>
                <c:pt idx="13">
                  <c:v>128</c:v>
                </c:pt>
                <c:pt idx="14">
                  <c:v>92</c:v>
                </c:pt>
                <c:pt idx="15">
                  <c:v>92</c:v>
                </c:pt>
                <c:pt idx="16">
                  <c:v>270</c:v>
                </c:pt>
                <c:pt idx="17">
                  <c:v>112</c:v>
                </c:pt>
                <c:pt idx="18">
                  <c:v>144</c:v>
                </c:pt>
                <c:pt idx="19">
                  <c:v>201</c:v>
                </c:pt>
                <c:pt idx="20">
                  <c:v>373</c:v>
                </c:pt>
                <c:pt idx="21">
                  <c:v>412</c:v>
                </c:pt>
                <c:pt idx="22">
                  <c:v>325</c:v>
                </c:pt>
                <c:pt idx="23">
                  <c:v>694</c:v>
                </c:pt>
                <c:pt idx="24">
                  <c:v>400</c:v>
                </c:pt>
                <c:pt idx="25">
                  <c:v>868</c:v>
                </c:pt>
                <c:pt idx="26">
                  <c:v>419</c:v>
                </c:pt>
                <c:pt idx="27">
                  <c:v>558</c:v>
                </c:pt>
                <c:pt idx="28">
                  <c:v>1080</c:v>
                </c:pt>
                <c:pt idx="29">
                  <c:v>834</c:v>
                </c:pt>
              </c:numCache>
            </c:numRef>
          </c:val>
        </c:ser>
        <c:ser>
          <c:idx val="1"/>
          <c:order val="1"/>
          <c:tx>
            <c:v>Effectifs Garçons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'DONNEES APSA'!$AF$5:$AF$34</c:f>
              <c:strCache>
                <c:ptCount val="30"/>
                <c:pt idx="0">
                  <c:v>SAUVETAGE</c:v>
                </c:pt>
                <c:pt idx="1">
                  <c:v>SAUT DE CHEVAL</c:v>
                </c:pt>
                <c:pt idx="2">
                  <c:v>COURSE DE HAIES</c:v>
                </c:pt>
                <c:pt idx="3">
                  <c:v>SAVATE BOXE FRANCAISE</c:v>
                </c:pt>
                <c:pt idx="4">
                  <c:v>JUDO</c:v>
                </c:pt>
                <c:pt idx="5">
                  <c:v>ARTS DU CIRQUE</c:v>
                </c:pt>
                <c:pt idx="6">
                  <c:v>RUGBY</c:v>
                </c:pt>
                <c:pt idx="7">
                  <c:v>FOOTBALL</c:v>
                </c:pt>
                <c:pt idx="8">
                  <c:v>DISQUE</c:v>
                </c:pt>
                <c:pt idx="9">
                  <c:v>FUTSAL</c:v>
                </c:pt>
                <c:pt idx="10">
                  <c:v>NATATION DE VITESSE</c:v>
                </c:pt>
                <c:pt idx="11">
                  <c:v>ULTIMATE</c:v>
                </c:pt>
                <c:pt idx="12">
                  <c:v>VOLLEY-BALL</c:v>
                </c:pt>
                <c:pt idx="13">
                  <c:v>GYMNASTIQUE (SOL ET AGRES)</c:v>
                </c:pt>
                <c:pt idx="14">
                  <c:v>VELO TOUT TERRAIN</c:v>
                </c:pt>
                <c:pt idx="15">
                  <c:v>TENNIS DE TABLE</c:v>
                </c:pt>
                <c:pt idx="16">
                  <c:v>DANSE</c:v>
                </c:pt>
                <c:pt idx="17">
                  <c:v>LANCER DU JAVELOT</c:v>
                </c:pt>
                <c:pt idx="18">
                  <c:v>RELAIS VITESSE</c:v>
                </c:pt>
                <c:pt idx="19">
                  <c:v>COURSE EN DUREE</c:v>
                </c:pt>
                <c:pt idx="20">
                  <c:v>BASKET-BALL</c:v>
                </c:pt>
                <c:pt idx="21">
                  <c:v>COURSE D'ORIENTATION</c:v>
                </c:pt>
                <c:pt idx="22">
                  <c:v>ESCALADE</c:v>
                </c:pt>
                <c:pt idx="23">
                  <c:v>ACROSPORT</c:v>
                </c:pt>
                <c:pt idx="24">
                  <c:v>HANDBALL</c:v>
                </c:pt>
                <c:pt idx="25">
                  <c:v>STEP</c:v>
                </c:pt>
                <c:pt idx="26">
                  <c:v>SAUT EN PENTABOND</c:v>
                </c:pt>
                <c:pt idx="27">
                  <c:v>COURSE DE DEMI-FOND</c:v>
                </c:pt>
                <c:pt idx="28">
                  <c:v>BADMINTON</c:v>
                </c:pt>
                <c:pt idx="29">
                  <c:v>MUSCULATION</c:v>
                </c:pt>
              </c:strCache>
            </c:strRef>
          </c:cat>
          <c:val>
            <c:numRef>
              <c:f>'DONNEES APSA'!$AH$5:$AH$34</c:f>
              <c:numCache>
                <c:formatCode>0</c:formatCode>
                <c:ptCount val="30"/>
                <c:pt idx="0">
                  <c:v>12</c:v>
                </c:pt>
                <c:pt idx="1">
                  <c:v>12</c:v>
                </c:pt>
                <c:pt idx="2">
                  <c:v>26</c:v>
                </c:pt>
                <c:pt idx="3">
                  <c:v>30</c:v>
                </c:pt>
                <c:pt idx="4">
                  <c:v>40</c:v>
                </c:pt>
                <c:pt idx="5">
                  <c:v>26</c:v>
                </c:pt>
                <c:pt idx="6" formatCode="General">
                  <c:v>43</c:v>
                </c:pt>
                <c:pt idx="7">
                  <c:v>126</c:v>
                </c:pt>
                <c:pt idx="8">
                  <c:v>81</c:v>
                </c:pt>
                <c:pt idx="9">
                  <c:v>139</c:v>
                </c:pt>
                <c:pt idx="10">
                  <c:v>97</c:v>
                </c:pt>
                <c:pt idx="11">
                  <c:v>76</c:v>
                </c:pt>
                <c:pt idx="12">
                  <c:v>76</c:v>
                </c:pt>
                <c:pt idx="13">
                  <c:v>89</c:v>
                </c:pt>
                <c:pt idx="14">
                  <c:v>198</c:v>
                </c:pt>
                <c:pt idx="15">
                  <c:v>198</c:v>
                </c:pt>
                <c:pt idx="16">
                  <c:v>26</c:v>
                </c:pt>
                <c:pt idx="17">
                  <c:v>295</c:v>
                </c:pt>
                <c:pt idx="18">
                  <c:v>390</c:v>
                </c:pt>
                <c:pt idx="19">
                  <c:v>465</c:v>
                </c:pt>
                <c:pt idx="20">
                  <c:v>301</c:v>
                </c:pt>
                <c:pt idx="21">
                  <c:v>458</c:v>
                </c:pt>
                <c:pt idx="22">
                  <c:v>549</c:v>
                </c:pt>
                <c:pt idx="23">
                  <c:v>362</c:v>
                </c:pt>
                <c:pt idx="24">
                  <c:v>657</c:v>
                </c:pt>
                <c:pt idx="25">
                  <c:v>204</c:v>
                </c:pt>
                <c:pt idx="26">
                  <c:v>654</c:v>
                </c:pt>
                <c:pt idx="27">
                  <c:v>987</c:v>
                </c:pt>
                <c:pt idx="28">
                  <c:v>1220</c:v>
                </c:pt>
                <c:pt idx="29">
                  <c:v>1871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457109472"/>
        <c:axId val="457106336"/>
      </c:barChart>
      <c:catAx>
        <c:axId val="45710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106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106336"/>
        <c:scaling>
          <c:orientation val="minMax"/>
          <c:max val="30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1094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3509049504733106"/>
          <c:y val="0.45419643113538594"/>
          <c:w val="0.19996762105631277"/>
          <c:h val="0.13114537925647696"/>
        </c:manualLayout>
      </c:layout>
      <c:overlay val="0"/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  <c:userShapes r:id="rId3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41</c:v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ETAB'!$J$71:$J$80</c:f>
                <c:numCache>
                  <c:formatCode>General</c:formatCode>
                  <c:ptCount val="10"/>
                  <c:pt idx="0">
                    <c:v>3.229535273720638</c:v>
                  </c:pt>
                  <c:pt idx="1">
                    <c:v>3.2801395577979662</c:v>
                  </c:pt>
                  <c:pt idx="2">
                    <c:v>3.6518166098662967</c:v>
                  </c:pt>
                  <c:pt idx="3">
                    <c:v>3.5153983216420572</c:v>
                  </c:pt>
                  <c:pt idx="4">
                    <c:v>4.1361572054548388</c:v>
                  </c:pt>
                  <c:pt idx="5">
                    <c:v>2.6418075976910198</c:v>
                  </c:pt>
                  <c:pt idx="6">
                    <c:v>4.718320526672783</c:v>
                  </c:pt>
                  <c:pt idx="7">
                    <c:v>1.7609963183496431</c:v>
                  </c:pt>
                  <c:pt idx="8">
                    <c:v>3.7821665683331935</c:v>
                  </c:pt>
                  <c:pt idx="9">
                    <c:v>4.290273620880459</c:v>
                  </c:pt>
                </c:numCache>
              </c:numRef>
            </c:plus>
            <c:minus>
              <c:numRef>
                <c:f>'DONNEES ETAB'!$J$71:$J$80</c:f>
                <c:numCache>
                  <c:formatCode>General</c:formatCode>
                  <c:ptCount val="10"/>
                  <c:pt idx="0">
                    <c:v>3.229535273720638</c:v>
                  </c:pt>
                  <c:pt idx="1">
                    <c:v>3.2801395577979662</c:v>
                  </c:pt>
                  <c:pt idx="2">
                    <c:v>3.6518166098662967</c:v>
                  </c:pt>
                  <c:pt idx="3">
                    <c:v>3.5153983216420572</c:v>
                  </c:pt>
                  <c:pt idx="4">
                    <c:v>4.1361572054548388</c:v>
                  </c:pt>
                  <c:pt idx="5">
                    <c:v>2.6418075976910198</c:v>
                  </c:pt>
                  <c:pt idx="6">
                    <c:v>4.718320526672783</c:v>
                  </c:pt>
                  <c:pt idx="7">
                    <c:v>1.7609963183496431</c:v>
                  </c:pt>
                  <c:pt idx="8">
                    <c:v>3.7821665683331935</c:v>
                  </c:pt>
                  <c:pt idx="9">
                    <c:v>4.290273620880459</c:v>
                  </c:pt>
                </c:numCache>
              </c:numRef>
            </c:minus>
          </c:errBars>
          <c:cat>
            <c:strRef>
              <c:f>'DONNEES ETAB'!$G$71:$G$80</c:f>
              <c:strCache>
                <c:ptCount val="10"/>
                <c:pt idx="0">
                  <c:v>LPO RONSARD</c:v>
                </c:pt>
                <c:pt idx="1">
                  <c:v>LP ST AIGNAN</c:v>
                </c:pt>
                <c:pt idx="2">
                  <c:v>LP SONIA DELAUNAY</c:v>
                </c:pt>
                <c:pt idx="3">
                  <c:v>LPOP LA PROVIDENCE</c:v>
                </c:pt>
                <c:pt idx="4">
                  <c:v>LP DENIS PAPIN</c:v>
                </c:pt>
                <c:pt idx="5">
                  <c:v>LYCEE HOTELIER</c:v>
                </c:pt>
                <c:pt idx="6">
                  <c:v>LP AMPERE</c:v>
                </c:pt>
                <c:pt idx="7">
                  <c:v>LPP ST JOSEPH 41</c:v>
                </c:pt>
                <c:pt idx="8">
                  <c:v>CFA-CM 41</c:v>
                </c:pt>
                <c:pt idx="9">
                  <c:v>LPO AUGUSTIN THIERRY</c:v>
                </c:pt>
              </c:strCache>
            </c:strRef>
          </c:cat>
          <c:val>
            <c:numRef>
              <c:f>'DONNEES ETAB'!$I$71:$I$80</c:f>
              <c:numCache>
                <c:formatCode>0.00</c:formatCode>
                <c:ptCount val="10"/>
                <c:pt idx="0">
                  <c:v>12.205223880597014</c:v>
                </c:pt>
                <c:pt idx="1">
                  <c:v>13.244094488188976</c:v>
                </c:pt>
                <c:pt idx="2">
                  <c:v>12.999607843137253</c:v>
                </c:pt>
                <c:pt idx="3">
                  <c:v>13.131972789115643</c:v>
                </c:pt>
                <c:pt idx="4">
                  <c:v>12.227838827838822</c:v>
                </c:pt>
                <c:pt idx="5">
                  <c:v>12.981617647058824</c:v>
                </c:pt>
                <c:pt idx="6">
                  <c:v>12.522875816993464</c:v>
                </c:pt>
                <c:pt idx="7">
                  <c:v>13.631578947368421</c:v>
                </c:pt>
                <c:pt idx="8">
                  <c:v>11.527777777777779</c:v>
                </c:pt>
                <c:pt idx="9">
                  <c:v>13.438953488372087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502589704"/>
        <c:axId val="502587352"/>
      </c:barChart>
      <c:lineChart>
        <c:grouping val="standard"/>
        <c:varyColors val="0"/>
        <c:ser>
          <c:idx val="1"/>
          <c:order val="1"/>
          <c:tx>
            <c:v>Moyenne Dept 41 : 12,86</c:v>
          </c:tx>
          <c:marker>
            <c:symbol val="none"/>
          </c:marker>
          <c:cat>
            <c:strRef>
              <c:f>'DONNEES ETAB'!$G$71:$G$80</c:f>
              <c:strCache>
                <c:ptCount val="10"/>
                <c:pt idx="0">
                  <c:v>LPO RONSARD</c:v>
                </c:pt>
                <c:pt idx="1">
                  <c:v>LP ST AIGNAN</c:v>
                </c:pt>
                <c:pt idx="2">
                  <c:v>LP SONIA DELAUNAY</c:v>
                </c:pt>
                <c:pt idx="3">
                  <c:v>LPOP LA PROVIDENCE</c:v>
                </c:pt>
                <c:pt idx="4">
                  <c:v>LP DENIS PAPIN</c:v>
                </c:pt>
                <c:pt idx="5">
                  <c:v>LYCEE HOTELIER</c:v>
                </c:pt>
                <c:pt idx="6">
                  <c:v>LP AMPERE</c:v>
                </c:pt>
                <c:pt idx="7">
                  <c:v>LPP ST JOSEPH 41</c:v>
                </c:pt>
                <c:pt idx="8">
                  <c:v>CFA-CM 41</c:v>
                </c:pt>
                <c:pt idx="9">
                  <c:v>LPO AUGUSTIN THIERRY</c:v>
                </c:pt>
              </c:strCache>
            </c:strRef>
          </c:cat>
          <c:val>
            <c:numRef>
              <c:f>'DONNEES ETAB'!$K$71:$K$80</c:f>
              <c:numCache>
                <c:formatCode>0.00</c:formatCode>
                <c:ptCount val="10"/>
                <c:pt idx="0">
                  <c:v>12.860095137420727</c:v>
                </c:pt>
                <c:pt idx="1">
                  <c:v>12.860095137420727</c:v>
                </c:pt>
                <c:pt idx="2">
                  <c:v>12.860095137420727</c:v>
                </c:pt>
                <c:pt idx="3">
                  <c:v>12.860095137420727</c:v>
                </c:pt>
                <c:pt idx="4">
                  <c:v>12.860095137420727</c:v>
                </c:pt>
                <c:pt idx="5">
                  <c:v>12.860095137420727</c:v>
                </c:pt>
                <c:pt idx="6">
                  <c:v>12.860095137420727</c:v>
                </c:pt>
                <c:pt idx="7">
                  <c:v>12.860095137420727</c:v>
                </c:pt>
                <c:pt idx="8">
                  <c:v>12.860095137420727</c:v>
                </c:pt>
                <c:pt idx="9">
                  <c:v>12.860095137420727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ETAB'!$G$71:$G$80</c:f>
              <c:strCache>
                <c:ptCount val="10"/>
                <c:pt idx="0">
                  <c:v>LPO RONSARD</c:v>
                </c:pt>
                <c:pt idx="1">
                  <c:v>LP ST AIGNAN</c:v>
                </c:pt>
                <c:pt idx="2">
                  <c:v>LP SONIA DELAUNAY</c:v>
                </c:pt>
                <c:pt idx="3">
                  <c:v>LPOP LA PROVIDENCE</c:v>
                </c:pt>
                <c:pt idx="4">
                  <c:v>LP DENIS PAPIN</c:v>
                </c:pt>
                <c:pt idx="5">
                  <c:v>LYCEE HOTELIER</c:v>
                </c:pt>
                <c:pt idx="6">
                  <c:v>LP AMPERE</c:v>
                </c:pt>
                <c:pt idx="7">
                  <c:v>LPP ST JOSEPH 41</c:v>
                </c:pt>
                <c:pt idx="8">
                  <c:v>CFA-CM 41</c:v>
                </c:pt>
                <c:pt idx="9">
                  <c:v>LPO AUGUSTIN THIERRY</c:v>
                </c:pt>
              </c:strCache>
            </c:strRef>
          </c:cat>
          <c:val>
            <c:numRef>
              <c:f>'DONNEES ETAB'!$M$71:$M$80</c:f>
              <c:numCache>
                <c:formatCode>0.00</c:formatCode>
                <c:ptCount val="10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  <c:pt idx="8">
                  <c:v>12.891569128394099</c:v>
                </c:pt>
                <c:pt idx="9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589704"/>
        <c:axId val="502587352"/>
      </c:lineChart>
      <c:catAx>
        <c:axId val="502589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502587352"/>
        <c:crosses val="autoZero"/>
        <c:auto val="1"/>
        <c:lblAlgn val="ctr"/>
        <c:lblOffset val="100"/>
        <c:noMultiLvlLbl val="0"/>
      </c:catAx>
      <c:valAx>
        <c:axId val="502587352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02589704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dynamique11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41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COMMISSION'!$B$218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COMMISSION'!$A$219:$A$229</c:f>
              <c:strCache>
                <c:ptCount val="10"/>
                <c:pt idx="0">
                  <c:v>CFA-CM 41</c:v>
                </c:pt>
                <c:pt idx="1">
                  <c:v>LP AMPERE</c:v>
                </c:pt>
                <c:pt idx="2">
                  <c:v>LP DENIS PAPIN</c:v>
                </c:pt>
                <c:pt idx="3">
                  <c:v>LP SONIA DELAUNAY</c:v>
                </c:pt>
                <c:pt idx="4">
                  <c:v>LP ST AIGNAN</c:v>
                </c:pt>
                <c:pt idx="5">
                  <c:v>LPO AUGUSTIN THIERRY</c:v>
                </c:pt>
                <c:pt idx="6">
                  <c:v>LPO RONSARD</c:v>
                </c:pt>
                <c:pt idx="7">
                  <c:v>LPOP LA PROVIDENCE</c:v>
                </c:pt>
                <c:pt idx="8">
                  <c:v>LPP ST JOSEPH 41</c:v>
                </c:pt>
                <c:pt idx="9">
                  <c:v>LYCEE HOTELIER</c:v>
                </c:pt>
              </c:strCache>
            </c:strRef>
          </c:cat>
          <c:val>
            <c:numRef>
              <c:f>'PPT SS COMMISSION'!$B$219:$B$229</c:f>
              <c:numCache>
                <c:formatCode>0.00</c:formatCode>
                <c:ptCount val="10"/>
                <c:pt idx="0">
                  <c:v>12.833333333333334</c:v>
                </c:pt>
                <c:pt idx="1">
                  <c:v>13.243119266055047</c:v>
                </c:pt>
                <c:pt idx="2">
                  <c:v>12.662114537444936</c:v>
                </c:pt>
                <c:pt idx="3">
                  <c:v>11.524437299035371</c:v>
                </c:pt>
                <c:pt idx="4">
                  <c:v>12.928205128205128</c:v>
                </c:pt>
                <c:pt idx="5">
                  <c:v>13.642424242424243</c:v>
                </c:pt>
                <c:pt idx="6">
                  <c:v>12.630555555555555</c:v>
                </c:pt>
                <c:pt idx="7">
                  <c:v>11.982065217391304</c:v>
                </c:pt>
                <c:pt idx="9">
                  <c:v>12.62</c:v>
                </c:pt>
              </c:numCache>
            </c:numRef>
          </c:val>
        </c:ser>
        <c:ser>
          <c:idx val="1"/>
          <c:order val="1"/>
          <c:tx>
            <c:strRef>
              <c:f>'PPT SS COMMISSION'!$C$218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COMMISSION'!$A$219:$A$229</c:f>
              <c:strCache>
                <c:ptCount val="10"/>
                <c:pt idx="0">
                  <c:v>CFA-CM 41</c:v>
                </c:pt>
                <c:pt idx="1">
                  <c:v>LP AMPERE</c:v>
                </c:pt>
                <c:pt idx="2">
                  <c:v>LP DENIS PAPIN</c:v>
                </c:pt>
                <c:pt idx="3">
                  <c:v>LP SONIA DELAUNAY</c:v>
                </c:pt>
                <c:pt idx="4">
                  <c:v>LP ST AIGNAN</c:v>
                </c:pt>
                <c:pt idx="5">
                  <c:v>LPO AUGUSTIN THIERRY</c:v>
                </c:pt>
                <c:pt idx="6">
                  <c:v>LPO RONSARD</c:v>
                </c:pt>
                <c:pt idx="7">
                  <c:v>LPOP LA PROVIDENCE</c:v>
                </c:pt>
                <c:pt idx="8">
                  <c:v>LPP ST JOSEPH 41</c:v>
                </c:pt>
                <c:pt idx="9">
                  <c:v>LYCEE HOTELIER</c:v>
                </c:pt>
              </c:strCache>
            </c:strRef>
          </c:cat>
          <c:val>
            <c:numRef>
              <c:f>'PPT SS COMMISSION'!$C$219:$C$229</c:f>
              <c:numCache>
                <c:formatCode>0.00</c:formatCode>
                <c:ptCount val="10"/>
                <c:pt idx="0">
                  <c:v>13.340983606557378</c:v>
                </c:pt>
                <c:pt idx="1">
                  <c:v>13.886046511627907</c:v>
                </c:pt>
                <c:pt idx="2">
                  <c:v>12.900294117647055</c:v>
                </c:pt>
                <c:pt idx="3">
                  <c:v>12.382837528604117</c:v>
                </c:pt>
                <c:pt idx="4">
                  <c:v>11.310071942446044</c:v>
                </c:pt>
                <c:pt idx="5">
                  <c:v>13.680232558139533</c:v>
                </c:pt>
                <c:pt idx="6">
                  <c:v>10.240522875816993</c:v>
                </c:pt>
                <c:pt idx="7">
                  <c:v>12.781410256410252</c:v>
                </c:pt>
                <c:pt idx="8">
                  <c:v>12.525</c:v>
                </c:pt>
                <c:pt idx="9">
                  <c:v>11.7869109947644</c:v>
                </c:pt>
              </c:numCache>
            </c:numRef>
          </c:val>
        </c:ser>
        <c:ser>
          <c:idx val="2"/>
          <c:order val="2"/>
          <c:tx>
            <c:strRef>
              <c:f>'PPT SS COMMISSION'!$D$218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COMMISSION'!$A$219:$A$229</c:f>
              <c:strCache>
                <c:ptCount val="10"/>
                <c:pt idx="0">
                  <c:v>CFA-CM 41</c:v>
                </c:pt>
                <c:pt idx="1">
                  <c:v>LP AMPERE</c:v>
                </c:pt>
                <c:pt idx="2">
                  <c:v>LP DENIS PAPIN</c:v>
                </c:pt>
                <c:pt idx="3">
                  <c:v>LP SONIA DELAUNAY</c:v>
                </c:pt>
                <c:pt idx="4">
                  <c:v>LP ST AIGNAN</c:v>
                </c:pt>
                <c:pt idx="5">
                  <c:v>LPO AUGUSTIN THIERRY</c:v>
                </c:pt>
                <c:pt idx="6">
                  <c:v>LPO RONSARD</c:v>
                </c:pt>
                <c:pt idx="7">
                  <c:v>LPOP LA PROVIDENCE</c:v>
                </c:pt>
                <c:pt idx="8">
                  <c:v>LPP ST JOSEPH 41</c:v>
                </c:pt>
                <c:pt idx="9">
                  <c:v>LYCEE HOTELIER</c:v>
                </c:pt>
              </c:strCache>
            </c:strRef>
          </c:cat>
          <c:val>
            <c:numRef>
              <c:f>'PPT SS COMMISSION'!$D$219:$D$229</c:f>
              <c:numCache>
                <c:formatCode>0.00</c:formatCode>
                <c:ptCount val="10"/>
                <c:pt idx="0">
                  <c:v>13.338805970149252</c:v>
                </c:pt>
                <c:pt idx="1">
                  <c:v>13.26530612244898</c:v>
                </c:pt>
                <c:pt idx="2">
                  <c:v>13.059999999999999</c:v>
                </c:pt>
                <c:pt idx="3">
                  <c:v>11.286885245901638</c:v>
                </c:pt>
                <c:pt idx="4">
                  <c:v>9.971951219512194</c:v>
                </c:pt>
                <c:pt idx="5">
                  <c:v>14.590173410404624</c:v>
                </c:pt>
                <c:pt idx="6">
                  <c:v>9.9556451612903221</c:v>
                </c:pt>
                <c:pt idx="7">
                  <c:v>11.86492146596858</c:v>
                </c:pt>
                <c:pt idx="8">
                  <c:v>12.175862068965518</c:v>
                </c:pt>
                <c:pt idx="9">
                  <c:v>13.197938144329898</c:v>
                </c:pt>
              </c:numCache>
            </c:numRef>
          </c:val>
        </c:ser>
        <c:ser>
          <c:idx val="3"/>
          <c:order val="3"/>
          <c:tx>
            <c:strRef>
              <c:f>'PPT SS COMMISSION'!$E$218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COMMISSION'!$A$219:$A$229</c:f>
              <c:strCache>
                <c:ptCount val="10"/>
                <c:pt idx="0">
                  <c:v>CFA-CM 41</c:v>
                </c:pt>
                <c:pt idx="1">
                  <c:v>LP AMPERE</c:v>
                </c:pt>
                <c:pt idx="2">
                  <c:v>LP DENIS PAPIN</c:v>
                </c:pt>
                <c:pt idx="3">
                  <c:v>LP SONIA DELAUNAY</c:v>
                </c:pt>
                <c:pt idx="4">
                  <c:v>LP ST AIGNAN</c:v>
                </c:pt>
                <c:pt idx="5">
                  <c:v>LPO AUGUSTIN THIERRY</c:v>
                </c:pt>
                <c:pt idx="6">
                  <c:v>LPO RONSARD</c:v>
                </c:pt>
                <c:pt idx="7">
                  <c:v>LPOP LA PROVIDENCE</c:v>
                </c:pt>
                <c:pt idx="8">
                  <c:v>LPP ST JOSEPH 41</c:v>
                </c:pt>
                <c:pt idx="9">
                  <c:v>LYCEE HOTELIER</c:v>
                </c:pt>
              </c:strCache>
            </c:strRef>
          </c:cat>
          <c:val>
            <c:numRef>
              <c:f>'PPT SS COMMISSION'!$E$219:$E$229</c:f>
              <c:numCache>
                <c:formatCode>0.00</c:formatCode>
                <c:ptCount val="10"/>
                <c:pt idx="0">
                  <c:v>12.140625</c:v>
                </c:pt>
                <c:pt idx="1">
                  <c:v>14.053459119496855</c:v>
                </c:pt>
                <c:pt idx="2">
                  <c:v>13.212962962962964</c:v>
                </c:pt>
                <c:pt idx="3">
                  <c:v>13.144918699186992</c:v>
                </c:pt>
                <c:pt idx="4">
                  <c:v>12.306315789473683</c:v>
                </c:pt>
                <c:pt idx="5">
                  <c:v>12.9719298245614</c:v>
                </c:pt>
                <c:pt idx="6">
                  <c:v>11.497413793103446</c:v>
                </c:pt>
                <c:pt idx="7">
                  <c:v>12.16220735785955</c:v>
                </c:pt>
                <c:pt idx="8">
                  <c:v>11.866666666666667</c:v>
                </c:pt>
                <c:pt idx="9">
                  <c:v>12.976315789473682</c:v>
                </c:pt>
              </c:numCache>
            </c:numRef>
          </c:val>
        </c:ser>
        <c:ser>
          <c:idx val="4"/>
          <c:order val="4"/>
          <c:tx>
            <c:strRef>
              <c:f>'PPT SS COMMISSION'!$F$218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COMMISSION'!$A$219:$A$229</c:f>
              <c:strCache>
                <c:ptCount val="10"/>
                <c:pt idx="0">
                  <c:v>CFA-CM 41</c:v>
                </c:pt>
                <c:pt idx="1">
                  <c:v>LP AMPERE</c:v>
                </c:pt>
                <c:pt idx="2">
                  <c:v>LP DENIS PAPIN</c:v>
                </c:pt>
                <c:pt idx="3">
                  <c:v>LP SONIA DELAUNAY</c:v>
                </c:pt>
                <c:pt idx="4">
                  <c:v>LP ST AIGNAN</c:v>
                </c:pt>
                <c:pt idx="5">
                  <c:v>LPO AUGUSTIN THIERRY</c:v>
                </c:pt>
                <c:pt idx="6">
                  <c:v>LPO RONSARD</c:v>
                </c:pt>
                <c:pt idx="7">
                  <c:v>LPOP LA PROVIDENCE</c:v>
                </c:pt>
                <c:pt idx="8">
                  <c:v>LPP ST JOSEPH 41</c:v>
                </c:pt>
                <c:pt idx="9">
                  <c:v>LYCEE HOTELIER</c:v>
                </c:pt>
              </c:strCache>
            </c:strRef>
          </c:cat>
          <c:val>
            <c:numRef>
              <c:f>'PPT SS COMMISSION'!$F$219:$F$229</c:f>
              <c:numCache>
                <c:formatCode>0.00</c:formatCode>
                <c:ptCount val="10"/>
                <c:pt idx="0">
                  <c:v>11.527777777777779</c:v>
                </c:pt>
                <c:pt idx="1">
                  <c:v>12.522875816993464</c:v>
                </c:pt>
                <c:pt idx="2">
                  <c:v>12.227838827838822</c:v>
                </c:pt>
                <c:pt idx="3">
                  <c:v>12.999607843137253</c:v>
                </c:pt>
                <c:pt idx="4">
                  <c:v>13.244094488188976</c:v>
                </c:pt>
                <c:pt idx="5">
                  <c:v>13.438953488372087</c:v>
                </c:pt>
                <c:pt idx="6">
                  <c:v>12.205223880597014</c:v>
                </c:pt>
                <c:pt idx="7">
                  <c:v>13.131972789115643</c:v>
                </c:pt>
                <c:pt idx="8">
                  <c:v>13.631578947368421</c:v>
                </c:pt>
                <c:pt idx="9">
                  <c:v>12.981617647058824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85392"/>
        <c:axId val="502584608"/>
      </c:barChart>
      <c:catAx>
        <c:axId val="502585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584608"/>
        <c:crosses val="autoZero"/>
        <c:auto val="1"/>
        <c:lblAlgn val="ctr"/>
        <c:lblOffset val="100"/>
        <c:noMultiLvlLbl val="0"/>
      </c:catAx>
      <c:valAx>
        <c:axId val="502584608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025853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Moyennes Etab 45</c:v>
          </c:tx>
          <c:spPr>
            <a:solidFill>
              <a:srgbClr val="C0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'DONNEES ETAB'!$J$81:$J$102</c:f>
                <c:numCache>
                  <c:formatCode>General</c:formatCode>
                  <c:ptCount val="22"/>
                  <c:pt idx="0">
                    <c:v>4.1339962640218655</c:v>
                  </c:pt>
                  <c:pt idx="1">
                    <c:v>3.6805713078087035</c:v>
                  </c:pt>
                  <c:pt idx="2">
                    <c:v>3.5883119764363678</c:v>
                  </c:pt>
                  <c:pt idx="3">
                    <c:v>2.5615620234536585</c:v>
                  </c:pt>
                  <c:pt idx="4">
                    <c:v>3.3809601502299409</c:v>
                  </c:pt>
                  <c:pt idx="5">
                    <c:v>2.8363788613379994</c:v>
                  </c:pt>
                  <c:pt idx="6">
                    <c:v>3.8947926669680721</c:v>
                  </c:pt>
                  <c:pt idx="7">
                    <c:v>3.5469148248690465</c:v>
                  </c:pt>
                  <c:pt idx="8">
                    <c:v>3.8358411908739889</c:v>
                  </c:pt>
                  <c:pt idx="9">
                    <c:v>3.4159338005750057</c:v>
                  </c:pt>
                  <c:pt idx="10">
                    <c:v>3.4999010670623791</c:v>
                  </c:pt>
                  <c:pt idx="11">
                    <c:v>2.9446353242774319</c:v>
                  </c:pt>
                  <c:pt idx="12">
                    <c:v>4.2039461539494205</c:v>
                  </c:pt>
                  <c:pt idx="13">
                    <c:v>3.0024095007039522</c:v>
                  </c:pt>
                  <c:pt idx="14">
                    <c:v>2.6579287607076711</c:v>
                  </c:pt>
                  <c:pt idx="15">
                    <c:v>2.8574689493705239</c:v>
                  </c:pt>
                  <c:pt idx="16">
                    <c:v>3.5979645803000553</c:v>
                  </c:pt>
                  <c:pt idx="17">
                    <c:v>3.8547972289243568</c:v>
                  </c:pt>
                  <c:pt idx="18">
                    <c:v>2.731699310401674</c:v>
                  </c:pt>
                  <c:pt idx="19">
                    <c:v>2.9044047008235934</c:v>
                  </c:pt>
                  <c:pt idx="20">
                    <c:v>3.7208924697206576</c:v>
                  </c:pt>
                  <c:pt idx="21">
                    <c:v>2.9507473889502367</c:v>
                  </c:pt>
                </c:numCache>
              </c:numRef>
            </c:plus>
            <c:minus>
              <c:numRef>
                <c:f>'DONNEES ETAB'!$J$81:$J$102</c:f>
                <c:numCache>
                  <c:formatCode>General</c:formatCode>
                  <c:ptCount val="22"/>
                  <c:pt idx="0">
                    <c:v>4.1339962640218655</c:v>
                  </c:pt>
                  <c:pt idx="1">
                    <c:v>3.6805713078087035</c:v>
                  </c:pt>
                  <c:pt idx="2">
                    <c:v>3.5883119764363678</c:v>
                  </c:pt>
                  <c:pt idx="3">
                    <c:v>2.5615620234536585</c:v>
                  </c:pt>
                  <c:pt idx="4">
                    <c:v>3.3809601502299409</c:v>
                  </c:pt>
                  <c:pt idx="5">
                    <c:v>2.8363788613379994</c:v>
                  </c:pt>
                  <c:pt idx="6">
                    <c:v>3.8947926669680721</c:v>
                  </c:pt>
                  <c:pt idx="7">
                    <c:v>3.5469148248690465</c:v>
                  </c:pt>
                  <c:pt idx="8">
                    <c:v>3.8358411908739889</c:v>
                  </c:pt>
                  <c:pt idx="9">
                    <c:v>3.4159338005750057</c:v>
                  </c:pt>
                  <c:pt idx="10">
                    <c:v>3.4999010670623791</c:v>
                  </c:pt>
                  <c:pt idx="11">
                    <c:v>2.9446353242774319</c:v>
                  </c:pt>
                  <c:pt idx="12">
                    <c:v>4.2039461539494205</c:v>
                  </c:pt>
                  <c:pt idx="13">
                    <c:v>3.0024095007039522</c:v>
                  </c:pt>
                  <c:pt idx="14">
                    <c:v>2.6579287607076711</c:v>
                  </c:pt>
                  <c:pt idx="15">
                    <c:v>2.8574689493705239</c:v>
                  </c:pt>
                  <c:pt idx="16">
                    <c:v>3.5979645803000553</c:v>
                  </c:pt>
                  <c:pt idx="17">
                    <c:v>3.8547972289243568</c:v>
                  </c:pt>
                  <c:pt idx="18">
                    <c:v>2.731699310401674</c:v>
                  </c:pt>
                  <c:pt idx="19">
                    <c:v>2.9044047008235934</c:v>
                  </c:pt>
                  <c:pt idx="20">
                    <c:v>3.7208924697206576</c:v>
                  </c:pt>
                  <c:pt idx="21">
                    <c:v>2.9507473889502367</c:v>
                  </c:pt>
                </c:numCache>
              </c:numRef>
            </c:minus>
          </c:errBars>
          <c:cat>
            <c:strRef>
              <c:f>'DONNEES ETAB'!$G$81:$G$102</c:f>
              <c:strCache>
                <c:ptCount val="22"/>
                <c:pt idx="0">
                  <c:v>LPP ABBAYE</c:v>
                </c:pt>
                <c:pt idx="1">
                  <c:v>LPP ST F. DE SALES</c:v>
                </c:pt>
                <c:pt idx="2">
                  <c:v>LP JEAN DE LA TAILLE</c:v>
                </c:pt>
                <c:pt idx="3">
                  <c:v>LPP B. DE CASTILLE</c:v>
                </c:pt>
                <c:pt idx="4">
                  <c:v>LP CHATEAU BLANC</c:v>
                </c:pt>
                <c:pt idx="5">
                  <c:v>LPO M. GENEVOIX</c:v>
                </c:pt>
                <c:pt idx="6">
                  <c:v>LP PAUL GAUGUIN</c:v>
                </c:pt>
                <c:pt idx="7">
                  <c:v>LP MARECHAL LECLERC</c:v>
                </c:pt>
                <c:pt idx="8">
                  <c:v>LP J. VERDIER</c:v>
                </c:pt>
                <c:pt idx="9">
                  <c:v>LP JEAN LURCAT</c:v>
                </c:pt>
                <c:pt idx="10">
                  <c:v>CFAI CENTRE CHAPELLE</c:v>
                </c:pt>
                <c:pt idx="11">
                  <c:v>LPO JEAN ZAY</c:v>
                </c:pt>
                <c:pt idx="12">
                  <c:v>LP FRANCOISE DOLTO</c:v>
                </c:pt>
                <c:pt idx="13">
                  <c:v>CFA CMA ORLEANS</c:v>
                </c:pt>
                <c:pt idx="14">
                  <c:v>LP   STE CROIX ST EU</c:v>
                </c:pt>
                <c:pt idx="15">
                  <c:v>LPP SAINT LOUIS</c:v>
                </c:pt>
                <c:pt idx="16">
                  <c:v>LPO B. FRANKLIN</c:v>
                </c:pt>
                <c:pt idx="17">
                  <c:v>LPP SAINT PAUL</c:v>
                </c:pt>
                <c:pt idx="18">
                  <c:v>CFA AGGLO ORLEANS</c:v>
                </c:pt>
                <c:pt idx="19">
                  <c:v>LP GAUDIER BRZESKA</c:v>
                </c:pt>
                <c:pt idx="20">
                  <c:v>LP MARGUERITE AUDOUX</c:v>
                </c:pt>
                <c:pt idx="21">
                  <c:v>AFTEC-ST PAUL</c:v>
                </c:pt>
              </c:strCache>
            </c:strRef>
          </c:cat>
          <c:val>
            <c:numRef>
              <c:f>'DONNEES ETAB'!$I$81:$I$102</c:f>
              <c:numCache>
                <c:formatCode>0.00</c:formatCode>
                <c:ptCount val="22"/>
                <c:pt idx="0">
                  <c:v>12.866346153846154</c:v>
                </c:pt>
                <c:pt idx="1">
                  <c:v>12.625490196078431</c:v>
                </c:pt>
                <c:pt idx="2">
                  <c:v>13.033076923076923</c:v>
                </c:pt>
                <c:pt idx="3">
                  <c:v>12.22</c:v>
                </c:pt>
                <c:pt idx="4">
                  <c:v>12.36535947712418</c:v>
                </c:pt>
                <c:pt idx="5">
                  <c:v>13</c:v>
                </c:pt>
                <c:pt idx="6">
                  <c:v>12.160485651214128</c:v>
                </c:pt>
                <c:pt idx="7">
                  <c:v>11.713417721518985</c:v>
                </c:pt>
                <c:pt idx="8">
                  <c:v>12.728228228228229</c:v>
                </c:pt>
                <c:pt idx="9">
                  <c:v>13.196012269938647</c:v>
                </c:pt>
                <c:pt idx="10">
                  <c:v>12.526315789473685</c:v>
                </c:pt>
                <c:pt idx="11">
                  <c:v>12.7</c:v>
                </c:pt>
                <c:pt idx="12">
                  <c:v>13.742857142857142</c:v>
                </c:pt>
                <c:pt idx="13">
                  <c:v>13.090909090909092</c:v>
                </c:pt>
                <c:pt idx="14">
                  <c:v>13.752892561983469</c:v>
                </c:pt>
                <c:pt idx="15">
                  <c:v>13.872549019607844</c:v>
                </c:pt>
                <c:pt idx="16">
                  <c:v>13.439062499999999</c:v>
                </c:pt>
                <c:pt idx="17">
                  <c:v>12.799716713881018</c:v>
                </c:pt>
                <c:pt idx="18">
                  <c:v>12.432142857142855</c:v>
                </c:pt>
                <c:pt idx="19">
                  <c:v>13.729977628635346</c:v>
                </c:pt>
                <c:pt idx="20">
                  <c:v>12.867283950617283</c:v>
                </c:pt>
                <c:pt idx="21">
                  <c:v>13.110810810810811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502582648"/>
        <c:axId val="502590488"/>
      </c:barChart>
      <c:lineChart>
        <c:grouping val="standard"/>
        <c:varyColors val="0"/>
        <c:ser>
          <c:idx val="1"/>
          <c:order val="1"/>
          <c:tx>
            <c:v>Moyenne Dept 45 : 12,88</c:v>
          </c:tx>
          <c:marker>
            <c:symbol val="none"/>
          </c:marker>
          <c:cat>
            <c:strRef>
              <c:f>'DONNEES ETAB'!$G$81:$G$102</c:f>
              <c:strCache>
                <c:ptCount val="22"/>
                <c:pt idx="0">
                  <c:v>LPP ABBAYE</c:v>
                </c:pt>
                <c:pt idx="1">
                  <c:v>LPP ST F. DE SALES</c:v>
                </c:pt>
                <c:pt idx="2">
                  <c:v>LP JEAN DE LA TAILLE</c:v>
                </c:pt>
                <c:pt idx="3">
                  <c:v>LPP B. DE CASTILLE</c:v>
                </c:pt>
                <c:pt idx="4">
                  <c:v>LP CHATEAU BLANC</c:v>
                </c:pt>
                <c:pt idx="5">
                  <c:v>LPO M. GENEVOIX</c:v>
                </c:pt>
                <c:pt idx="6">
                  <c:v>LP PAUL GAUGUIN</c:v>
                </c:pt>
                <c:pt idx="7">
                  <c:v>LP MARECHAL LECLERC</c:v>
                </c:pt>
                <c:pt idx="8">
                  <c:v>LP J. VERDIER</c:v>
                </c:pt>
                <c:pt idx="9">
                  <c:v>LP JEAN LURCAT</c:v>
                </c:pt>
                <c:pt idx="10">
                  <c:v>CFAI CENTRE CHAPELLE</c:v>
                </c:pt>
                <c:pt idx="11">
                  <c:v>LPO JEAN ZAY</c:v>
                </c:pt>
                <c:pt idx="12">
                  <c:v>LP FRANCOISE DOLTO</c:v>
                </c:pt>
                <c:pt idx="13">
                  <c:v>CFA CMA ORLEANS</c:v>
                </c:pt>
                <c:pt idx="14">
                  <c:v>LP   STE CROIX ST EU</c:v>
                </c:pt>
                <c:pt idx="15">
                  <c:v>LPP SAINT LOUIS</c:v>
                </c:pt>
                <c:pt idx="16">
                  <c:v>LPO B. FRANKLIN</c:v>
                </c:pt>
                <c:pt idx="17">
                  <c:v>LPP SAINT PAUL</c:v>
                </c:pt>
                <c:pt idx="18">
                  <c:v>CFA AGGLO ORLEANS</c:v>
                </c:pt>
                <c:pt idx="19">
                  <c:v>LP GAUDIER BRZESKA</c:v>
                </c:pt>
                <c:pt idx="20">
                  <c:v>LP MARGUERITE AUDOUX</c:v>
                </c:pt>
                <c:pt idx="21">
                  <c:v>AFTEC-ST PAUL</c:v>
                </c:pt>
              </c:strCache>
            </c:strRef>
          </c:cat>
          <c:val>
            <c:numRef>
              <c:f>'DONNEES ETAB'!$K$81:$K$102</c:f>
              <c:numCache>
                <c:formatCode>0.00</c:formatCode>
                <c:ptCount val="22"/>
                <c:pt idx="0">
                  <c:v>12.882112114213729</c:v>
                </c:pt>
                <c:pt idx="1">
                  <c:v>12.882112114213729</c:v>
                </c:pt>
                <c:pt idx="2">
                  <c:v>12.882112114213729</c:v>
                </c:pt>
                <c:pt idx="3">
                  <c:v>12.882112114213729</c:v>
                </c:pt>
                <c:pt idx="4">
                  <c:v>12.882112114213729</c:v>
                </c:pt>
                <c:pt idx="5">
                  <c:v>12.882112114213729</c:v>
                </c:pt>
                <c:pt idx="6">
                  <c:v>12.882112114213729</c:v>
                </c:pt>
                <c:pt idx="7">
                  <c:v>12.882112114213729</c:v>
                </c:pt>
                <c:pt idx="8">
                  <c:v>12.882112114213729</c:v>
                </c:pt>
                <c:pt idx="9">
                  <c:v>12.882112114213729</c:v>
                </c:pt>
                <c:pt idx="10">
                  <c:v>12.882112114213729</c:v>
                </c:pt>
                <c:pt idx="11">
                  <c:v>12.882112114213729</c:v>
                </c:pt>
                <c:pt idx="12">
                  <c:v>12.882112114213729</c:v>
                </c:pt>
                <c:pt idx="13">
                  <c:v>12.882112114213729</c:v>
                </c:pt>
                <c:pt idx="14">
                  <c:v>12.882112114213729</c:v>
                </c:pt>
                <c:pt idx="15">
                  <c:v>12.882112114213729</c:v>
                </c:pt>
                <c:pt idx="16">
                  <c:v>12.882112114213729</c:v>
                </c:pt>
                <c:pt idx="17">
                  <c:v>12.882112114213729</c:v>
                </c:pt>
                <c:pt idx="18">
                  <c:v>12.882112114213729</c:v>
                </c:pt>
                <c:pt idx="19">
                  <c:v>12.882112114213729</c:v>
                </c:pt>
                <c:pt idx="20">
                  <c:v>12.882112114213729</c:v>
                </c:pt>
                <c:pt idx="21">
                  <c:v>12.882112114213729</c:v>
                </c:pt>
              </c:numCache>
            </c:numRef>
          </c:val>
          <c:smooth val="0"/>
        </c:ser>
        <c:ser>
          <c:idx val="2"/>
          <c:order val="2"/>
          <c:tx>
            <c:v>Moyenne Acad : 12,89</c:v>
          </c:tx>
          <c:marker>
            <c:symbol val="none"/>
          </c:marker>
          <c:cat>
            <c:strRef>
              <c:f>'DONNEES ETAB'!$G$81:$G$102</c:f>
              <c:strCache>
                <c:ptCount val="22"/>
                <c:pt idx="0">
                  <c:v>LPP ABBAYE</c:v>
                </c:pt>
                <c:pt idx="1">
                  <c:v>LPP ST F. DE SALES</c:v>
                </c:pt>
                <c:pt idx="2">
                  <c:v>LP JEAN DE LA TAILLE</c:v>
                </c:pt>
                <c:pt idx="3">
                  <c:v>LPP B. DE CASTILLE</c:v>
                </c:pt>
                <c:pt idx="4">
                  <c:v>LP CHATEAU BLANC</c:v>
                </c:pt>
                <c:pt idx="5">
                  <c:v>LPO M. GENEVOIX</c:v>
                </c:pt>
                <c:pt idx="6">
                  <c:v>LP PAUL GAUGUIN</c:v>
                </c:pt>
                <c:pt idx="7">
                  <c:v>LP MARECHAL LECLERC</c:v>
                </c:pt>
                <c:pt idx="8">
                  <c:v>LP J. VERDIER</c:v>
                </c:pt>
                <c:pt idx="9">
                  <c:v>LP JEAN LURCAT</c:v>
                </c:pt>
                <c:pt idx="10">
                  <c:v>CFAI CENTRE CHAPELLE</c:v>
                </c:pt>
                <c:pt idx="11">
                  <c:v>LPO JEAN ZAY</c:v>
                </c:pt>
                <c:pt idx="12">
                  <c:v>LP FRANCOISE DOLTO</c:v>
                </c:pt>
                <c:pt idx="13">
                  <c:v>CFA CMA ORLEANS</c:v>
                </c:pt>
                <c:pt idx="14">
                  <c:v>LP   STE CROIX ST EU</c:v>
                </c:pt>
                <c:pt idx="15">
                  <c:v>LPP SAINT LOUIS</c:v>
                </c:pt>
                <c:pt idx="16">
                  <c:v>LPO B. FRANKLIN</c:v>
                </c:pt>
                <c:pt idx="17">
                  <c:v>LPP SAINT PAUL</c:v>
                </c:pt>
                <c:pt idx="18">
                  <c:v>CFA AGGLO ORLEANS</c:v>
                </c:pt>
                <c:pt idx="19">
                  <c:v>LP GAUDIER BRZESKA</c:v>
                </c:pt>
                <c:pt idx="20">
                  <c:v>LP MARGUERITE AUDOUX</c:v>
                </c:pt>
                <c:pt idx="21">
                  <c:v>AFTEC-ST PAUL</c:v>
                </c:pt>
              </c:strCache>
            </c:strRef>
          </c:cat>
          <c:val>
            <c:numRef>
              <c:f>'DONNEES ETAB'!$M$81:$M$102</c:f>
              <c:numCache>
                <c:formatCode>0.00</c:formatCode>
                <c:ptCount val="22"/>
                <c:pt idx="0">
                  <c:v>12.891569128394099</c:v>
                </c:pt>
                <c:pt idx="1">
                  <c:v>12.891569128394099</c:v>
                </c:pt>
                <c:pt idx="2">
                  <c:v>12.891569128394099</c:v>
                </c:pt>
                <c:pt idx="3">
                  <c:v>12.891569128394099</c:v>
                </c:pt>
                <c:pt idx="4">
                  <c:v>12.891569128394099</c:v>
                </c:pt>
                <c:pt idx="5">
                  <c:v>12.891569128394099</c:v>
                </c:pt>
                <c:pt idx="6">
                  <c:v>12.891569128394099</c:v>
                </c:pt>
                <c:pt idx="7">
                  <c:v>12.891569128394099</c:v>
                </c:pt>
                <c:pt idx="8">
                  <c:v>12.891569128394099</c:v>
                </c:pt>
                <c:pt idx="9">
                  <c:v>12.891569128394099</c:v>
                </c:pt>
                <c:pt idx="10">
                  <c:v>12.891569128394099</c:v>
                </c:pt>
                <c:pt idx="11">
                  <c:v>12.891569128394099</c:v>
                </c:pt>
                <c:pt idx="12">
                  <c:v>12.891569128394099</c:v>
                </c:pt>
                <c:pt idx="13">
                  <c:v>12.891569128394099</c:v>
                </c:pt>
                <c:pt idx="14">
                  <c:v>12.891569128394099</c:v>
                </c:pt>
                <c:pt idx="15">
                  <c:v>12.891569128394099</c:v>
                </c:pt>
                <c:pt idx="16">
                  <c:v>12.891569128394099</c:v>
                </c:pt>
                <c:pt idx="17">
                  <c:v>12.891569128394099</c:v>
                </c:pt>
                <c:pt idx="18">
                  <c:v>12.891569128394099</c:v>
                </c:pt>
                <c:pt idx="19">
                  <c:v>12.891569128394099</c:v>
                </c:pt>
                <c:pt idx="20">
                  <c:v>12.891569128394099</c:v>
                </c:pt>
                <c:pt idx="21">
                  <c:v>12.891569128394099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582648"/>
        <c:axId val="502590488"/>
      </c:lineChart>
      <c:catAx>
        <c:axId val="502582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502590488"/>
        <c:crosses val="autoZero"/>
        <c:auto val="1"/>
        <c:lblAlgn val="ctr"/>
        <c:lblOffset val="100"/>
        <c:noMultiLvlLbl val="0"/>
      </c:catAx>
      <c:valAx>
        <c:axId val="502590488"/>
        <c:scaling>
          <c:orientation val="minMax"/>
          <c:max val="20"/>
          <c:min val="4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502582648"/>
        <c:crosses val="autoZero"/>
        <c:crossBetween val="between"/>
      </c:valAx>
      <c:spPr>
        <a:noFill/>
      </c:spPr>
    </c:plotArea>
    <c:legend>
      <c:legendPos val="t"/>
      <c:overlay val="0"/>
    </c:legend>
    <c:plotVisOnly val="1"/>
    <c:dispBlanksAs val="gap"/>
    <c:showDLblsOverMax val="0"/>
  </c:chart>
  <c:spPr>
    <a:solidFill>
      <a:sysClr val="windowText" lastClr="000000"/>
    </a:solidFill>
  </c:sp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dynamique13</c:name>
    <c:fmtId val="13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45 (1/2)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COMMISSION'!$B$248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COMMISSION'!$A$249:$A$260</c:f>
              <c:strCache>
                <c:ptCount val="11"/>
                <c:pt idx="0">
                  <c:v>LP MARGUERITE AUDOUX</c:v>
                </c:pt>
                <c:pt idx="1">
                  <c:v>LP PAUL GAUGUIN</c:v>
                </c:pt>
                <c:pt idx="2">
                  <c:v>LP STE CROIX ST EU</c:v>
                </c:pt>
                <c:pt idx="3">
                  <c:v>LPO B. FRANKLIN</c:v>
                </c:pt>
                <c:pt idx="4">
                  <c:v>LPO JEAN ZAY</c:v>
                </c:pt>
                <c:pt idx="5">
                  <c:v>LPO M. GENEVOIX</c:v>
                </c:pt>
                <c:pt idx="6">
                  <c:v>LPP ABBAYE</c:v>
                </c:pt>
                <c:pt idx="7">
                  <c:v>LPP B. DE CASTILLE</c:v>
                </c:pt>
                <c:pt idx="8">
                  <c:v>LPP SAINT LOUIS</c:v>
                </c:pt>
                <c:pt idx="9">
                  <c:v>LPP SAINT PAUL</c:v>
                </c:pt>
                <c:pt idx="10">
                  <c:v>LPP ST F. DE SALES</c:v>
                </c:pt>
              </c:strCache>
            </c:strRef>
          </c:cat>
          <c:val>
            <c:numRef>
              <c:f>'PPT SS COMMISSION'!$B$249:$B$260</c:f>
              <c:numCache>
                <c:formatCode>0.00</c:formatCode>
                <c:ptCount val="11"/>
                <c:pt idx="0">
                  <c:v>13.748842592592593</c:v>
                </c:pt>
                <c:pt idx="1">
                  <c:v>12.466666666666667</c:v>
                </c:pt>
                <c:pt idx="2">
                  <c:v>14.054824561403509</c:v>
                </c:pt>
                <c:pt idx="3">
                  <c:v>13.128985507246378</c:v>
                </c:pt>
                <c:pt idx="4">
                  <c:v>12.555704697986577</c:v>
                </c:pt>
                <c:pt idx="5">
                  <c:v>12.161818181818184</c:v>
                </c:pt>
                <c:pt idx="6">
                  <c:v>11.698924731182796</c:v>
                </c:pt>
                <c:pt idx="7">
                  <c:v>12.743589743589743</c:v>
                </c:pt>
                <c:pt idx="8">
                  <c:v>13.301754385964911</c:v>
                </c:pt>
                <c:pt idx="9">
                  <c:v>12.664010282776349</c:v>
                </c:pt>
                <c:pt idx="10">
                  <c:v>12.341666666666667</c:v>
                </c:pt>
              </c:numCache>
            </c:numRef>
          </c:val>
        </c:ser>
        <c:ser>
          <c:idx val="1"/>
          <c:order val="1"/>
          <c:tx>
            <c:strRef>
              <c:f>'PPT SS COMMISSION'!$C$248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COMMISSION'!$A$249:$A$260</c:f>
              <c:strCache>
                <c:ptCount val="11"/>
                <c:pt idx="0">
                  <c:v>LP MARGUERITE AUDOUX</c:v>
                </c:pt>
                <c:pt idx="1">
                  <c:v>LP PAUL GAUGUIN</c:v>
                </c:pt>
                <c:pt idx="2">
                  <c:v>LP STE CROIX ST EU</c:v>
                </c:pt>
                <c:pt idx="3">
                  <c:v>LPO B. FRANKLIN</c:v>
                </c:pt>
                <c:pt idx="4">
                  <c:v>LPO JEAN ZAY</c:v>
                </c:pt>
                <c:pt idx="5">
                  <c:v>LPO M. GENEVOIX</c:v>
                </c:pt>
                <c:pt idx="6">
                  <c:v>LPP ABBAYE</c:v>
                </c:pt>
                <c:pt idx="7">
                  <c:v>LPP B. DE CASTILLE</c:v>
                </c:pt>
                <c:pt idx="8">
                  <c:v>LPP SAINT LOUIS</c:v>
                </c:pt>
                <c:pt idx="9">
                  <c:v>LPP SAINT PAUL</c:v>
                </c:pt>
                <c:pt idx="10">
                  <c:v>LPP ST F. DE SALES</c:v>
                </c:pt>
              </c:strCache>
            </c:strRef>
          </c:cat>
          <c:val>
            <c:numRef>
              <c:f>'PPT SS COMMISSION'!$C$249:$C$260</c:f>
              <c:numCache>
                <c:formatCode>0.00</c:formatCode>
                <c:ptCount val="11"/>
                <c:pt idx="0">
                  <c:v>13.832352941176474</c:v>
                </c:pt>
                <c:pt idx="1">
                  <c:v>12.72734584450402</c:v>
                </c:pt>
                <c:pt idx="2">
                  <c:v>13.223451327433628</c:v>
                </c:pt>
                <c:pt idx="3">
                  <c:v>13.586718750000003</c:v>
                </c:pt>
                <c:pt idx="4">
                  <c:v>12.831707317073171</c:v>
                </c:pt>
                <c:pt idx="5">
                  <c:v>12.749333333333336</c:v>
                </c:pt>
                <c:pt idx="6">
                  <c:v>13.086046511627908</c:v>
                </c:pt>
                <c:pt idx="7">
                  <c:v>12.754901960784315</c:v>
                </c:pt>
                <c:pt idx="8">
                  <c:v>13.080701754385972</c:v>
                </c:pt>
                <c:pt idx="9">
                  <c:v>13.1966573816156</c:v>
                </c:pt>
                <c:pt idx="10">
                  <c:v>11.776543209876545</c:v>
                </c:pt>
              </c:numCache>
            </c:numRef>
          </c:val>
        </c:ser>
        <c:ser>
          <c:idx val="2"/>
          <c:order val="2"/>
          <c:tx>
            <c:strRef>
              <c:f>'PPT SS COMMISSION'!$D$248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COMMISSION'!$A$249:$A$260</c:f>
              <c:strCache>
                <c:ptCount val="11"/>
                <c:pt idx="0">
                  <c:v>LP MARGUERITE AUDOUX</c:v>
                </c:pt>
                <c:pt idx="1">
                  <c:v>LP PAUL GAUGUIN</c:v>
                </c:pt>
                <c:pt idx="2">
                  <c:v>LP STE CROIX ST EU</c:v>
                </c:pt>
                <c:pt idx="3">
                  <c:v>LPO B. FRANKLIN</c:v>
                </c:pt>
                <c:pt idx="4">
                  <c:v>LPO JEAN ZAY</c:v>
                </c:pt>
                <c:pt idx="5">
                  <c:v>LPO M. GENEVOIX</c:v>
                </c:pt>
                <c:pt idx="6">
                  <c:v>LPP ABBAYE</c:v>
                </c:pt>
                <c:pt idx="7">
                  <c:v>LPP B. DE CASTILLE</c:v>
                </c:pt>
                <c:pt idx="8">
                  <c:v>LPP SAINT LOUIS</c:v>
                </c:pt>
                <c:pt idx="9">
                  <c:v>LPP SAINT PAUL</c:v>
                </c:pt>
                <c:pt idx="10">
                  <c:v>LPP ST F. DE SALES</c:v>
                </c:pt>
              </c:strCache>
            </c:strRef>
          </c:cat>
          <c:val>
            <c:numRef>
              <c:f>'PPT SS COMMISSION'!$D$249:$D$260</c:f>
              <c:numCache>
                <c:formatCode>0.00</c:formatCode>
                <c:ptCount val="11"/>
                <c:pt idx="0">
                  <c:v>13.491573033707866</c:v>
                </c:pt>
                <c:pt idx="1">
                  <c:v>12.468025078369907</c:v>
                </c:pt>
                <c:pt idx="2">
                  <c:v>13.022393822393823</c:v>
                </c:pt>
                <c:pt idx="3">
                  <c:v>13.276190476190477</c:v>
                </c:pt>
                <c:pt idx="4">
                  <c:v>12.871568627450978</c:v>
                </c:pt>
                <c:pt idx="5">
                  <c:v>12.171084337349397</c:v>
                </c:pt>
                <c:pt idx="6">
                  <c:v>10.634615384615385</c:v>
                </c:pt>
                <c:pt idx="7">
                  <c:v>12.03125</c:v>
                </c:pt>
                <c:pt idx="8">
                  <c:v>13.109230769230772</c:v>
                </c:pt>
                <c:pt idx="9">
                  <c:v>13.280571428571433</c:v>
                </c:pt>
                <c:pt idx="10">
                  <c:v>11.40714285714286</c:v>
                </c:pt>
              </c:numCache>
            </c:numRef>
          </c:val>
        </c:ser>
        <c:ser>
          <c:idx val="3"/>
          <c:order val="3"/>
          <c:tx>
            <c:strRef>
              <c:f>'PPT SS COMMISSION'!$E$248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COMMISSION'!$A$249:$A$260</c:f>
              <c:strCache>
                <c:ptCount val="11"/>
                <c:pt idx="0">
                  <c:v>LP MARGUERITE AUDOUX</c:v>
                </c:pt>
                <c:pt idx="1">
                  <c:v>LP PAUL GAUGUIN</c:v>
                </c:pt>
                <c:pt idx="2">
                  <c:v>LP STE CROIX ST EU</c:v>
                </c:pt>
                <c:pt idx="3">
                  <c:v>LPO B. FRANKLIN</c:v>
                </c:pt>
                <c:pt idx="4">
                  <c:v>LPO JEAN ZAY</c:v>
                </c:pt>
                <c:pt idx="5">
                  <c:v>LPO M. GENEVOIX</c:v>
                </c:pt>
                <c:pt idx="6">
                  <c:v>LPP ABBAYE</c:v>
                </c:pt>
                <c:pt idx="7">
                  <c:v>LPP B. DE CASTILLE</c:v>
                </c:pt>
                <c:pt idx="8">
                  <c:v>LPP SAINT LOUIS</c:v>
                </c:pt>
                <c:pt idx="9">
                  <c:v>LPP SAINT PAUL</c:v>
                </c:pt>
                <c:pt idx="10">
                  <c:v>LPP ST F. DE SALES</c:v>
                </c:pt>
              </c:strCache>
            </c:strRef>
          </c:cat>
          <c:val>
            <c:numRef>
              <c:f>'PPT SS COMMISSION'!$E$249:$E$260</c:f>
              <c:numCache>
                <c:formatCode>0.00</c:formatCode>
                <c:ptCount val="11"/>
                <c:pt idx="0">
                  <c:v>13.972727272727274</c:v>
                </c:pt>
                <c:pt idx="1">
                  <c:v>13.805786618444845</c:v>
                </c:pt>
                <c:pt idx="2">
                  <c:v>13.999765258215957</c:v>
                </c:pt>
                <c:pt idx="3">
                  <c:v>13.006993006993003</c:v>
                </c:pt>
                <c:pt idx="4">
                  <c:v>12.416666666666668</c:v>
                </c:pt>
                <c:pt idx="5">
                  <c:v>12.037735849056604</c:v>
                </c:pt>
                <c:pt idx="6">
                  <c:v>13.380208333333334</c:v>
                </c:pt>
                <c:pt idx="7">
                  <c:v>13.018867924528301</c:v>
                </c:pt>
                <c:pt idx="8">
                  <c:v>12.67950819672131</c:v>
                </c:pt>
                <c:pt idx="9">
                  <c:v>13.705031446540882</c:v>
                </c:pt>
                <c:pt idx="10">
                  <c:v>13.455</c:v>
                </c:pt>
              </c:numCache>
            </c:numRef>
          </c:val>
        </c:ser>
        <c:ser>
          <c:idx val="4"/>
          <c:order val="4"/>
          <c:tx>
            <c:strRef>
              <c:f>'PPT SS COMMISSION'!$F$248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COMMISSION'!$A$249:$A$260</c:f>
              <c:strCache>
                <c:ptCount val="11"/>
                <c:pt idx="0">
                  <c:v>LP MARGUERITE AUDOUX</c:v>
                </c:pt>
                <c:pt idx="1">
                  <c:v>LP PAUL GAUGUIN</c:v>
                </c:pt>
                <c:pt idx="2">
                  <c:v>LP STE CROIX ST EU</c:v>
                </c:pt>
                <c:pt idx="3">
                  <c:v>LPO B. FRANKLIN</c:v>
                </c:pt>
                <c:pt idx="4">
                  <c:v>LPO JEAN ZAY</c:v>
                </c:pt>
                <c:pt idx="5">
                  <c:v>LPO M. GENEVOIX</c:v>
                </c:pt>
                <c:pt idx="6">
                  <c:v>LPP ABBAYE</c:v>
                </c:pt>
                <c:pt idx="7">
                  <c:v>LPP B. DE CASTILLE</c:v>
                </c:pt>
                <c:pt idx="8">
                  <c:v>LPP SAINT LOUIS</c:v>
                </c:pt>
                <c:pt idx="9">
                  <c:v>LPP SAINT PAUL</c:v>
                </c:pt>
                <c:pt idx="10">
                  <c:v>LPP ST F. DE SALES</c:v>
                </c:pt>
              </c:strCache>
            </c:strRef>
          </c:cat>
          <c:val>
            <c:numRef>
              <c:f>'PPT SS COMMISSION'!$F$249:$F$260</c:f>
              <c:numCache>
                <c:formatCode>0.00</c:formatCode>
                <c:ptCount val="11"/>
                <c:pt idx="0">
                  <c:v>12.867283950617283</c:v>
                </c:pt>
                <c:pt idx="1">
                  <c:v>12.160485651214128</c:v>
                </c:pt>
                <c:pt idx="2">
                  <c:v>13.752892561983469</c:v>
                </c:pt>
                <c:pt idx="3">
                  <c:v>13.439062499999999</c:v>
                </c:pt>
                <c:pt idx="4">
                  <c:v>12.7</c:v>
                </c:pt>
                <c:pt idx="5">
                  <c:v>13</c:v>
                </c:pt>
                <c:pt idx="6">
                  <c:v>12.866346153846154</c:v>
                </c:pt>
                <c:pt idx="7">
                  <c:v>12.22</c:v>
                </c:pt>
                <c:pt idx="8">
                  <c:v>13.872549019607844</c:v>
                </c:pt>
                <c:pt idx="9">
                  <c:v>12.799716713881018</c:v>
                </c:pt>
                <c:pt idx="10">
                  <c:v>12.625490196078431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86176"/>
        <c:axId val="502591272"/>
      </c:barChart>
      <c:catAx>
        <c:axId val="502586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591272"/>
        <c:crosses val="autoZero"/>
        <c:auto val="1"/>
        <c:lblAlgn val="ctr"/>
        <c:lblOffset val="100"/>
        <c:noMultiLvlLbl val="0"/>
      </c:catAx>
      <c:valAx>
        <c:axId val="502591272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02586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lrMapOvr bg1="lt1" tx1="dk1" bg2="lt2" tx2="dk2" accent1="accent1" accent2="accent2" accent3="accent3" accent4="accent4" accent5="accent5" accent6="accent6" hlink="hlink" folHlink="folHlink"/>
  <c:pivotSource>
    <c:name>[creation base windev filière pro.xlsm]PPT SS COMMISSION!Tableau croisé dynamique12</c:name>
    <c:fmtId val="14"/>
  </c:pivotSource>
  <c:chart>
    <c:title>
      <c:tx>
        <c:rich>
          <a:bodyPr/>
          <a:lstStyle/>
          <a:p>
            <a:pPr>
              <a:defRPr/>
            </a:pPr>
            <a:r>
              <a:rPr lang="fr-FR"/>
              <a:t>BAC PRO : Evolution des moyennes pour les établissements du 45 (2/2)</a:t>
            </a:r>
          </a:p>
        </c:rich>
      </c:tx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'PPT SS COMMISSION'!$M$244</c:f>
              <c:strCache>
                <c:ptCount val="1"/>
                <c:pt idx="0">
                  <c:v> Moy 2011</c:v>
                </c:pt>
              </c:strCache>
            </c:strRef>
          </c:tx>
          <c:invertIfNegative val="0"/>
          <c:cat>
            <c:strRef>
              <c:f>'PPT SS COMMISSION'!$L$245:$L$256</c:f>
              <c:strCache>
                <c:ptCount val="11"/>
                <c:pt idx="0">
                  <c:v>AFTEC-ST PAUL</c:v>
                </c:pt>
                <c:pt idx="1">
                  <c:v>CFA AGGLO ORLEANS</c:v>
                </c:pt>
                <c:pt idx="2">
                  <c:v>CFA CMA ORLEANS</c:v>
                </c:pt>
                <c:pt idx="3">
                  <c:v>CFAI CENTRE CHAPELLE</c:v>
                </c:pt>
                <c:pt idx="4">
                  <c:v>LP CHATEAU BLANC</c:v>
                </c:pt>
                <c:pt idx="5">
                  <c:v>LP FRANCOISE DOLTO</c:v>
                </c:pt>
                <c:pt idx="6">
                  <c:v>LP GAUDIER BRZESKA</c:v>
                </c:pt>
                <c:pt idx="7">
                  <c:v>LP J. VERDIER</c:v>
                </c:pt>
                <c:pt idx="8">
                  <c:v>LP JEAN DE LA TAILLE</c:v>
                </c:pt>
                <c:pt idx="9">
                  <c:v>LP JEAN LURCAT</c:v>
                </c:pt>
                <c:pt idx="10">
                  <c:v>LP MARECHAL LECLERC</c:v>
                </c:pt>
              </c:strCache>
            </c:strRef>
          </c:cat>
          <c:val>
            <c:numRef>
              <c:f>'PPT SS COMMISSION'!$M$245:$M$256</c:f>
              <c:numCache>
                <c:formatCode>0.00</c:formatCode>
                <c:ptCount val="11"/>
                <c:pt idx="0">
                  <c:v>12.026315789473685</c:v>
                </c:pt>
                <c:pt idx="1">
                  <c:v>12.117777777777777</c:v>
                </c:pt>
                <c:pt idx="2">
                  <c:v>12.930555555555555</c:v>
                </c:pt>
                <c:pt idx="3">
                  <c:v>12.707865168539326</c:v>
                </c:pt>
                <c:pt idx="4">
                  <c:v>11.86551724137931</c:v>
                </c:pt>
                <c:pt idx="5">
                  <c:v>11.186538461538463</c:v>
                </c:pt>
                <c:pt idx="6">
                  <c:v>12.089080459770114</c:v>
                </c:pt>
                <c:pt idx="7">
                  <c:v>12.723905723905723</c:v>
                </c:pt>
                <c:pt idx="8">
                  <c:v>11.608465608465609</c:v>
                </c:pt>
                <c:pt idx="9">
                  <c:v>11.721630094043885</c:v>
                </c:pt>
                <c:pt idx="10">
                  <c:v>12.765168539325842</c:v>
                </c:pt>
              </c:numCache>
            </c:numRef>
          </c:val>
        </c:ser>
        <c:ser>
          <c:idx val="1"/>
          <c:order val="1"/>
          <c:tx>
            <c:strRef>
              <c:f>'PPT SS COMMISSION'!$N$244</c:f>
              <c:strCache>
                <c:ptCount val="1"/>
                <c:pt idx="0">
                  <c:v> Moy 2012</c:v>
                </c:pt>
              </c:strCache>
            </c:strRef>
          </c:tx>
          <c:invertIfNegative val="0"/>
          <c:cat>
            <c:strRef>
              <c:f>'PPT SS COMMISSION'!$L$245:$L$256</c:f>
              <c:strCache>
                <c:ptCount val="11"/>
                <c:pt idx="0">
                  <c:v>AFTEC-ST PAUL</c:v>
                </c:pt>
                <c:pt idx="1">
                  <c:v>CFA AGGLO ORLEANS</c:v>
                </c:pt>
                <c:pt idx="2">
                  <c:v>CFA CMA ORLEANS</c:v>
                </c:pt>
                <c:pt idx="3">
                  <c:v>CFAI CENTRE CHAPELLE</c:v>
                </c:pt>
                <c:pt idx="4">
                  <c:v>LP CHATEAU BLANC</c:v>
                </c:pt>
                <c:pt idx="5">
                  <c:v>LP FRANCOISE DOLTO</c:v>
                </c:pt>
                <c:pt idx="6">
                  <c:v>LP GAUDIER BRZESKA</c:v>
                </c:pt>
                <c:pt idx="7">
                  <c:v>LP J. VERDIER</c:v>
                </c:pt>
                <c:pt idx="8">
                  <c:v>LP JEAN DE LA TAILLE</c:v>
                </c:pt>
                <c:pt idx="9">
                  <c:v>LP JEAN LURCAT</c:v>
                </c:pt>
                <c:pt idx="10">
                  <c:v>LP MARECHAL LECLERC</c:v>
                </c:pt>
              </c:strCache>
            </c:strRef>
          </c:cat>
          <c:val>
            <c:numRef>
              <c:f>'PPT SS COMMISSION'!$N$245:$N$256</c:f>
              <c:numCache>
                <c:formatCode>0.00</c:formatCode>
                <c:ptCount val="11"/>
                <c:pt idx="0">
                  <c:v>12.886363636363637</c:v>
                </c:pt>
                <c:pt idx="1">
                  <c:v>13.336231884057968</c:v>
                </c:pt>
                <c:pt idx="2">
                  <c:v>12.555555555555555</c:v>
                </c:pt>
                <c:pt idx="3">
                  <c:v>12.771551724137931</c:v>
                </c:pt>
                <c:pt idx="4">
                  <c:v>13.090545454545451</c:v>
                </c:pt>
                <c:pt idx="5">
                  <c:v>12.867052023121387</c:v>
                </c:pt>
                <c:pt idx="6">
                  <c:v>13.431266846361186</c:v>
                </c:pt>
                <c:pt idx="7">
                  <c:v>12.542586750788644</c:v>
                </c:pt>
                <c:pt idx="8">
                  <c:v>11.459327217125381</c:v>
                </c:pt>
                <c:pt idx="9">
                  <c:v>13.235156250000005</c:v>
                </c:pt>
                <c:pt idx="10">
                  <c:v>12.454569190600518</c:v>
                </c:pt>
              </c:numCache>
            </c:numRef>
          </c:val>
        </c:ser>
        <c:ser>
          <c:idx val="2"/>
          <c:order val="2"/>
          <c:tx>
            <c:strRef>
              <c:f>'PPT SS COMMISSION'!$O$244</c:f>
              <c:strCache>
                <c:ptCount val="1"/>
                <c:pt idx="0">
                  <c:v> Moy 2013</c:v>
                </c:pt>
              </c:strCache>
            </c:strRef>
          </c:tx>
          <c:invertIfNegative val="0"/>
          <c:cat>
            <c:strRef>
              <c:f>'PPT SS COMMISSION'!$L$245:$L$256</c:f>
              <c:strCache>
                <c:ptCount val="11"/>
                <c:pt idx="0">
                  <c:v>AFTEC-ST PAUL</c:v>
                </c:pt>
                <c:pt idx="1">
                  <c:v>CFA AGGLO ORLEANS</c:v>
                </c:pt>
                <c:pt idx="2">
                  <c:v>CFA CMA ORLEANS</c:v>
                </c:pt>
                <c:pt idx="3">
                  <c:v>CFAI CENTRE CHAPELLE</c:v>
                </c:pt>
                <c:pt idx="4">
                  <c:v>LP CHATEAU BLANC</c:v>
                </c:pt>
                <c:pt idx="5">
                  <c:v>LP FRANCOISE DOLTO</c:v>
                </c:pt>
                <c:pt idx="6">
                  <c:v>LP GAUDIER BRZESKA</c:v>
                </c:pt>
                <c:pt idx="7">
                  <c:v>LP J. VERDIER</c:v>
                </c:pt>
                <c:pt idx="8">
                  <c:v>LP JEAN DE LA TAILLE</c:v>
                </c:pt>
                <c:pt idx="9">
                  <c:v>LP JEAN LURCAT</c:v>
                </c:pt>
                <c:pt idx="10">
                  <c:v>LP MARECHAL LECLERC</c:v>
                </c:pt>
              </c:strCache>
            </c:strRef>
          </c:cat>
          <c:val>
            <c:numRef>
              <c:f>'PPT SS COMMISSION'!$O$245:$O$256</c:f>
              <c:numCache>
                <c:formatCode>0.00</c:formatCode>
                <c:ptCount val="11"/>
                <c:pt idx="0">
                  <c:v>13.5</c:v>
                </c:pt>
                <c:pt idx="1">
                  <c:v>13.342105263157896</c:v>
                </c:pt>
                <c:pt idx="2">
                  <c:v>13</c:v>
                </c:pt>
                <c:pt idx="3">
                  <c:v>12.852941176470589</c:v>
                </c:pt>
                <c:pt idx="4">
                  <c:v>12.12962962962963</c:v>
                </c:pt>
                <c:pt idx="5">
                  <c:v>12.892592592592592</c:v>
                </c:pt>
                <c:pt idx="6">
                  <c:v>13.474254742547425</c:v>
                </c:pt>
                <c:pt idx="7">
                  <c:v>12.526859504132231</c:v>
                </c:pt>
                <c:pt idx="8">
                  <c:v>11.995102040816327</c:v>
                </c:pt>
                <c:pt idx="9">
                  <c:v>12.676785714285714</c:v>
                </c:pt>
                <c:pt idx="10">
                  <c:v>12.477840909090908</c:v>
                </c:pt>
              </c:numCache>
            </c:numRef>
          </c:val>
        </c:ser>
        <c:ser>
          <c:idx val="3"/>
          <c:order val="3"/>
          <c:tx>
            <c:strRef>
              <c:f>'PPT SS COMMISSION'!$P$244</c:f>
              <c:strCache>
                <c:ptCount val="1"/>
                <c:pt idx="0">
                  <c:v> Moy 2014</c:v>
                </c:pt>
              </c:strCache>
            </c:strRef>
          </c:tx>
          <c:invertIfNegative val="0"/>
          <c:cat>
            <c:strRef>
              <c:f>'PPT SS COMMISSION'!$L$245:$L$256</c:f>
              <c:strCache>
                <c:ptCount val="11"/>
                <c:pt idx="0">
                  <c:v>AFTEC-ST PAUL</c:v>
                </c:pt>
                <c:pt idx="1">
                  <c:v>CFA AGGLO ORLEANS</c:v>
                </c:pt>
                <c:pt idx="2">
                  <c:v>CFA CMA ORLEANS</c:v>
                </c:pt>
                <c:pt idx="3">
                  <c:v>CFAI CENTRE CHAPELLE</c:v>
                </c:pt>
                <c:pt idx="4">
                  <c:v>LP CHATEAU BLANC</c:v>
                </c:pt>
                <c:pt idx="5">
                  <c:v>LP FRANCOISE DOLTO</c:v>
                </c:pt>
                <c:pt idx="6">
                  <c:v>LP GAUDIER BRZESKA</c:v>
                </c:pt>
                <c:pt idx="7">
                  <c:v>LP J. VERDIER</c:v>
                </c:pt>
                <c:pt idx="8">
                  <c:v>LP JEAN DE LA TAILLE</c:v>
                </c:pt>
                <c:pt idx="9">
                  <c:v>LP JEAN LURCAT</c:v>
                </c:pt>
                <c:pt idx="10">
                  <c:v>LP MARECHAL LECLERC</c:v>
                </c:pt>
              </c:strCache>
            </c:strRef>
          </c:cat>
          <c:val>
            <c:numRef>
              <c:f>'PPT SS COMMISSION'!$P$245:$P$256</c:f>
              <c:numCache>
                <c:formatCode>0.00</c:formatCode>
                <c:ptCount val="11"/>
                <c:pt idx="0">
                  <c:v>14.304255319148934</c:v>
                </c:pt>
                <c:pt idx="1">
                  <c:v>11.99090909090909</c:v>
                </c:pt>
                <c:pt idx="2">
                  <c:v>12.3</c:v>
                </c:pt>
                <c:pt idx="3">
                  <c:v>12.583333333333334</c:v>
                </c:pt>
                <c:pt idx="4">
                  <c:v>12.596308724832207</c:v>
                </c:pt>
                <c:pt idx="5">
                  <c:v>12.897163120567376</c:v>
                </c:pt>
                <c:pt idx="6">
                  <c:v>13.65677966101695</c:v>
                </c:pt>
                <c:pt idx="7">
                  <c:v>12.790076335877863</c:v>
                </c:pt>
                <c:pt idx="8">
                  <c:v>12.392682926829268</c:v>
                </c:pt>
                <c:pt idx="9">
                  <c:v>12.737854889589903</c:v>
                </c:pt>
                <c:pt idx="10">
                  <c:v>11.665079365079366</c:v>
                </c:pt>
              </c:numCache>
            </c:numRef>
          </c:val>
        </c:ser>
        <c:ser>
          <c:idx val="4"/>
          <c:order val="4"/>
          <c:tx>
            <c:strRef>
              <c:f>'PPT SS COMMISSION'!$Q$244</c:f>
              <c:strCache>
                <c:ptCount val="1"/>
                <c:pt idx="0">
                  <c:v> Moy 2015</c:v>
                </c:pt>
              </c:strCache>
            </c:strRef>
          </c:tx>
          <c:invertIfNegative val="0"/>
          <c:cat>
            <c:strRef>
              <c:f>'PPT SS COMMISSION'!$L$245:$L$256</c:f>
              <c:strCache>
                <c:ptCount val="11"/>
                <c:pt idx="0">
                  <c:v>AFTEC-ST PAUL</c:v>
                </c:pt>
                <c:pt idx="1">
                  <c:v>CFA AGGLO ORLEANS</c:v>
                </c:pt>
                <c:pt idx="2">
                  <c:v>CFA CMA ORLEANS</c:v>
                </c:pt>
                <c:pt idx="3">
                  <c:v>CFAI CENTRE CHAPELLE</c:v>
                </c:pt>
                <c:pt idx="4">
                  <c:v>LP CHATEAU BLANC</c:v>
                </c:pt>
                <c:pt idx="5">
                  <c:v>LP FRANCOISE DOLTO</c:v>
                </c:pt>
                <c:pt idx="6">
                  <c:v>LP GAUDIER BRZESKA</c:v>
                </c:pt>
                <c:pt idx="7">
                  <c:v>LP J. VERDIER</c:v>
                </c:pt>
                <c:pt idx="8">
                  <c:v>LP JEAN DE LA TAILLE</c:v>
                </c:pt>
                <c:pt idx="9">
                  <c:v>LP JEAN LURCAT</c:v>
                </c:pt>
                <c:pt idx="10">
                  <c:v>LP MARECHAL LECLERC</c:v>
                </c:pt>
              </c:strCache>
            </c:strRef>
          </c:cat>
          <c:val>
            <c:numRef>
              <c:f>'PPT SS COMMISSION'!$Q$245:$Q$256</c:f>
              <c:numCache>
                <c:formatCode>0.00</c:formatCode>
                <c:ptCount val="11"/>
                <c:pt idx="0">
                  <c:v>13.110810810810811</c:v>
                </c:pt>
                <c:pt idx="1">
                  <c:v>12.432142857142855</c:v>
                </c:pt>
                <c:pt idx="2">
                  <c:v>13.090909090909092</c:v>
                </c:pt>
                <c:pt idx="3">
                  <c:v>12.526315789473685</c:v>
                </c:pt>
                <c:pt idx="4">
                  <c:v>12.36535947712418</c:v>
                </c:pt>
                <c:pt idx="5">
                  <c:v>13.742857142857142</c:v>
                </c:pt>
                <c:pt idx="6">
                  <c:v>13.729977628635346</c:v>
                </c:pt>
                <c:pt idx="7">
                  <c:v>12.728228228228229</c:v>
                </c:pt>
                <c:pt idx="8">
                  <c:v>13.033076923076923</c:v>
                </c:pt>
                <c:pt idx="9">
                  <c:v>13.196012269938647</c:v>
                </c:pt>
                <c:pt idx="10">
                  <c:v>11.713417721518985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2590096"/>
        <c:axId val="502591664"/>
      </c:barChart>
      <c:catAx>
        <c:axId val="502590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2591664"/>
        <c:crosses val="autoZero"/>
        <c:auto val="1"/>
        <c:lblAlgn val="ctr"/>
        <c:lblOffset val="100"/>
        <c:noMultiLvlLbl val="0"/>
      </c:catAx>
      <c:valAx>
        <c:axId val="502591664"/>
        <c:scaling>
          <c:orientation val="minMax"/>
          <c:min val="8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5025900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087802955928221"/>
          <c:y val="2.8589993502274202E-2"/>
          <c:w val="0.62684404907401847"/>
          <c:h val="0.9428200129954516"/>
        </c:manualLayout>
      </c:layout>
      <c:barChart>
        <c:barDir val="bar"/>
        <c:grouping val="stacked"/>
        <c:varyColors val="0"/>
        <c:ser>
          <c:idx val="0"/>
          <c:order val="0"/>
          <c:tx>
            <c:v>Effectifs Filles</c:v>
          </c:tx>
          <c:spPr>
            <a:solidFill>
              <a:srgbClr val="FF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'DONNEES APSA'!$AF$21:$AF$34</c:f>
              <c:strCache>
                <c:ptCount val="14"/>
                <c:pt idx="0">
                  <c:v>DANSE</c:v>
                </c:pt>
                <c:pt idx="1">
                  <c:v>LANCER DU JAVELOT</c:v>
                </c:pt>
                <c:pt idx="2">
                  <c:v>RELAIS VITESSE</c:v>
                </c:pt>
                <c:pt idx="3">
                  <c:v>COURSE EN DUREE</c:v>
                </c:pt>
                <c:pt idx="4">
                  <c:v>BASKET-BALL</c:v>
                </c:pt>
                <c:pt idx="5">
                  <c:v>COURSE D'ORIENTATION</c:v>
                </c:pt>
                <c:pt idx="6">
                  <c:v>ESCALADE</c:v>
                </c:pt>
                <c:pt idx="7">
                  <c:v>ACROSPORT</c:v>
                </c:pt>
                <c:pt idx="8">
                  <c:v>HANDBALL</c:v>
                </c:pt>
                <c:pt idx="9">
                  <c:v>STEP</c:v>
                </c:pt>
                <c:pt idx="10">
                  <c:v>SAUT EN PENTABOND</c:v>
                </c:pt>
                <c:pt idx="11">
                  <c:v>COURSE DE DEMI-FOND</c:v>
                </c:pt>
                <c:pt idx="12">
                  <c:v>BADMINTON</c:v>
                </c:pt>
                <c:pt idx="13">
                  <c:v>MUSCULATION</c:v>
                </c:pt>
              </c:strCache>
            </c:strRef>
          </c:cat>
          <c:val>
            <c:numRef>
              <c:f>'DONNEES APSA'!$AJ$21:$AJ$34</c:f>
              <c:numCache>
                <c:formatCode>0</c:formatCode>
                <c:ptCount val="14"/>
                <c:pt idx="0">
                  <c:v>270</c:v>
                </c:pt>
                <c:pt idx="1">
                  <c:v>112</c:v>
                </c:pt>
                <c:pt idx="2">
                  <c:v>144</c:v>
                </c:pt>
                <c:pt idx="3">
                  <c:v>201</c:v>
                </c:pt>
                <c:pt idx="4">
                  <c:v>373</c:v>
                </c:pt>
                <c:pt idx="5">
                  <c:v>412</c:v>
                </c:pt>
                <c:pt idx="6">
                  <c:v>325</c:v>
                </c:pt>
                <c:pt idx="7">
                  <c:v>694</c:v>
                </c:pt>
                <c:pt idx="8">
                  <c:v>400</c:v>
                </c:pt>
                <c:pt idx="9">
                  <c:v>868</c:v>
                </c:pt>
                <c:pt idx="10">
                  <c:v>419</c:v>
                </c:pt>
                <c:pt idx="11">
                  <c:v>558</c:v>
                </c:pt>
                <c:pt idx="12">
                  <c:v>1080</c:v>
                </c:pt>
                <c:pt idx="13">
                  <c:v>834</c:v>
                </c:pt>
              </c:numCache>
            </c:numRef>
          </c:val>
        </c:ser>
        <c:ser>
          <c:idx val="1"/>
          <c:order val="1"/>
          <c:tx>
            <c:v>Effectifs Garçons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'DONNEES APSA'!$AF$21:$AF$34</c:f>
              <c:strCache>
                <c:ptCount val="14"/>
                <c:pt idx="0">
                  <c:v>DANSE</c:v>
                </c:pt>
                <c:pt idx="1">
                  <c:v>LANCER DU JAVELOT</c:v>
                </c:pt>
                <c:pt idx="2">
                  <c:v>RELAIS VITESSE</c:v>
                </c:pt>
                <c:pt idx="3">
                  <c:v>COURSE EN DUREE</c:v>
                </c:pt>
                <c:pt idx="4">
                  <c:v>BASKET-BALL</c:v>
                </c:pt>
                <c:pt idx="5">
                  <c:v>COURSE D'ORIENTATION</c:v>
                </c:pt>
                <c:pt idx="6">
                  <c:v>ESCALADE</c:v>
                </c:pt>
                <c:pt idx="7">
                  <c:v>ACROSPORT</c:v>
                </c:pt>
                <c:pt idx="8">
                  <c:v>HANDBALL</c:v>
                </c:pt>
                <c:pt idx="9">
                  <c:v>STEP</c:v>
                </c:pt>
                <c:pt idx="10">
                  <c:v>SAUT EN PENTABOND</c:v>
                </c:pt>
                <c:pt idx="11">
                  <c:v>COURSE DE DEMI-FOND</c:v>
                </c:pt>
                <c:pt idx="12">
                  <c:v>BADMINTON</c:v>
                </c:pt>
                <c:pt idx="13">
                  <c:v>MUSCULATION</c:v>
                </c:pt>
              </c:strCache>
            </c:strRef>
          </c:cat>
          <c:val>
            <c:numRef>
              <c:f>'DONNEES APSA'!$AH$21:$AH$34</c:f>
              <c:numCache>
                <c:formatCode>0</c:formatCode>
                <c:ptCount val="14"/>
                <c:pt idx="0">
                  <c:v>26</c:v>
                </c:pt>
                <c:pt idx="1">
                  <c:v>295</c:v>
                </c:pt>
                <c:pt idx="2">
                  <c:v>390</c:v>
                </c:pt>
                <c:pt idx="3">
                  <c:v>465</c:v>
                </c:pt>
                <c:pt idx="4">
                  <c:v>301</c:v>
                </c:pt>
                <c:pt idx="5">
                  <c:v>458</c:v>
                </c:pt>
                <c:pt idx="6">
                  <c:v>549</c:v>
                </c:pt>
                <c:pt idx="7">
                  <c:v>362</c:v>
                </c:pt>
                <c:pt idx="8">
                  <c:v>657</c:v>
                </c:pt>
                <c:pt idx="9">
                  <c:v>204</c:v>
                </c:pt>
                <c:pt idx="10">
                  <c:v>654</c:v>
                </c:pt>
                <c:pt idx="11">
                  <c:v>987</c:v>
                </c:pt>
                <c:pt idx="12">
                  <c:v>1220</c:v>
                </c:pt>
                <c:pt idx="13">
                  <c:v>1871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57107120"/>
        <c:axId val="457104768"/>
      </c:barChart>
      <c:catAx>
        <c:axId val="45710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457104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7104768"/>
        <c:scaling>
          <c:orientation val="minMax"/>
          <c:min val="0"/>
        </c:scaling>
        <c:delete val="1"/>
        <c:axPos val="b"/>
        <c:numFmt formatCode="0" sourceLinked="1"/>
        <c:majorTickMark val="none"/>
        <c:minorTickMark val="none"/>
        <c:tickLblPos val="none"/>
        <c:crossAx val="45710712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252693930092649"/>
          <c:y val="0.48639508998468467"/>
          <c:w val="0.18051795531260428"/>
          <c:h val="0.14211670395864293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0.00627</cdr:x>
      <cdr:y>0.01208</cdr:y>
    </cdr:from>
    <cdr:to>
      <cdr:x>0.00627</cdr:x>
      <cdr:y>0.01208</cdr:y>
    </cdr:to>
    <cdr:sp macro="" textlink="">
      <cdr:nvSpPr>
        <cdr:cNvPr id="35843" name="wbgrtzqmh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50800" y="50800"/>
          <a:ext cx="0" cy="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fld id="{AAC02261-22DF-4E60-AE0C-C77C853C93DB}" type="TxLink">
            <a:rPr lang="fr-FR" sz="1000" b="0" i="0" u="none" strike="noStrike">
              <a:solidFill>
                <a:srgbClr val="000000"/>
              </a:solidFill>
              <a:latin typeface="Arial"/>
              <a:cs typeface="Arial"/>
            </a:rPr>
            <a:pPr algn="l" rtl="1">
              <a:defRPr sz="1000"/>
            </a:pPr>
            <a:t>0</a:t>
          </a:fld>
          <a:endParaRPr lang="fr-FR" sz="1000" b="0" i="0" strike="noStrike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0.15418</cdr:y>
    </cdr:from>
    <cdr:to>
      <cdr:x>0.10111</cdr:x>
      <cdr:y>0.72888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0.12974</cdr:y>
    </cdr:from>
    <cdr:to>
      <cdr:x>0.10111</cdr:x>
      <cdr:y>0.7182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61" y="8847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0.05414</cdr:x>
      <cdr:y>0.18879</cdr:y>
    </cdr:from>
    <cdr:to>
      <cdr:x>0.09779</cdr:x>
      <cdr:y>0.76053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56465" y="1049927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0.05179</cdr:x>
      <cdr:y>0.21328</cdr:y>
    </cdr:from>
    <cdr:to>
      <cdr:x>0.09555</cdr:x>
      <cdr:y>0.79877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110122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0.05728</cdr:x>
      <cdr:y>0.15344</cdr:y>
    </cdr:from>
    <cdr:to>
      <cdr:x>0.10099</cdr:x>
      <cdr:y>0.7254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0.05736</cdr:x>
      <cdr:y>0.12992</cdr:y>
    </cdr:from>
    <cdr:to>
      <cdr:x>0.10113</cdr:x>
      <cdr:y>0.71918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61" y="8847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0.05432</cdr:x>
      <cdr:y>0.16124</cdr:y>
    </cdr:from>
    <cdr:to>
      <cdr:x>0.09791</cdr:x>
      <cdr:y>0.73223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54132" y="977919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0.05547</cdr:x>
      <cdr:y>0.10662</cdr:y>
    </cdr:from>
    <cdr:to>
      <cdr:x>0.09906</cdr:x>
      <cdr:y>0.67761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43517" y="833903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0.06355</cdr:x>
      <cdr:y>0.0529</cdr:y>
    </cdr:from>
    <cdr:to>
      <cdr:x>0.10731</cdr:x>
      <cdr:y>0.63371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32" y="689890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0.06355</cdr:x>
      <cdr:y>0.03912</cdr:y>
    </cdr:from>
    <cdr:to>
      <cdr:x>0.10731</cdr:x>
      <cdr:y>0.62839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8343" y="65272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0.13392</cdr:y>
    </cdr:from>
    <cdr:to>
      <cdr:x>0.09555</cdr:x>
      <cdr:y>0.70491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905913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0.05201</cdr:y>
    </cdr:from>
    <cdr:to>
      <cdr:x>0.09555</cdr:x>
      <cdr:y>0.623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689888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0.07142</cdr:x>
      <cdr:y>0.02588</cdr:y>
    </cdr:from>
    <cdr:to>
      <cdr:x>0.11518</cdr:x>
      <cdr:y>0.61001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41" y="61948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0.07128</cdr:x>
      <cdr:y>0.0246</cdr:y>
    </cdr:from>
    <cdr:to>
      <cdr:x>0.11495</cdr:x>
      <cdr:y>0.60873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51" y="616169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0.07142</cdr:x>
      <cdr:y>0.02589</cdr:y>
    </cdr:from>
    <cdr:to>
      <cdr:x>0.11518</cdr:x>
      <cdr:y>0.61002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51" y="619479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0.08684</cdr:x>
      <cdr:y>0.0246</cdr:y>
    </cdr:from>
    <cdr:to>
      <cdr:x>0.13043</cdr:x>
      <cdr:y>0.60873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44367" y="616168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0.04335</cdr:x>
      <cdr:y>0.0949</cdr:y>
    </cdr:from>
    <cdr:to>
      <cdr:x>0.08711</cdr:x>
      <cdr:y>0.59149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47167" y="689607"/>
          <a:ext cx="128729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0.0557</cdr:x>
      <cdr:y>0.07931</cdr:y>
    </cdr:from>
    <cdr:to>
      <cdr:x>0.09946</cdr:x>
      <cdr:y>0.65024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43418" y="761896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0.1061</cdr:y>
    </cdr:from>
    <cdr:to>
      <cdr:x>0.09555</cdr:x>
      <cdr:y>0.6743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8339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0.05419</cdr:x>
      <cdr:y>0.07289</cdr:y>
    </cdr:from>
    <cdr:to>
      <cdr:x>0.09784</cdr:x>
      <cdr:y>0.65863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55970" y="740118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0.06671</cdr:y>
    </cdr:from>
    <cdr:to>
      <cdr:x>0.09555</cdr:x>
      <cdr:y>0.65635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723103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0.12992</cdr:y>
    </cdr:from>
    <cdr:to>
      <cdr:x>0.10111</cdr:x>
      <cdr:y>0.71918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61" y="8847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0.15517</cdr:y>
    </cdr:from>
    <cdr:to>
      <cdr:x>0.10111</cdr:x>
      <cdr:y>0.73354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0.07841</cdr:y>
    </cdr:from>
    <cdr:to>
      <cdr:x>0.09555</cdr:x>
      <cdr:y>0.66066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755506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0.07931</cdr:y>
    </cdr:from>
    <cdr:to>
      <cdr:x>0.09555</cdr:x>
      <cdr:y>0.6503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761896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0.05422</cdr:x>
      <cdr:y>0.12891</cdr:y>
    </cdr:from>
    <cdr:to>
      <cdr:x>0.09786</cdr:x>
      <cdr:y>0.71465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55731" y="884135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0.05718</cdr:x>
      <cdr:y>0.15749</cdr:y>
    </cdr:from>
    <cdr:to>
      <cdr:x>0.10081</cdr:x>
      <cdr:y>0.74451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0.13153</cdr:y>
    </cdr:from>
    <cdr:to>
      <cdr:x>0.09555</cdr:x>
      <cdr:y>0.71551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2" y="891882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0.13409</cdr:y>
    </cdr:from>
    <cdr:to>
      <cdr:x>0.09555</cdr:x>
      <cdr:y>0.70577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905912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0.07142</cdr:x>
      <cdr:y>0.13635</cdr:y>
    </cdr:from>
    <cdr:to>
      <cdr:x>0.11518</cdr:x>
      <cdr:y>0.71709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41" y="90628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8.xml><?xml version="1.0" encoding="utf-8"?>
<c:userShapes xmlns:c="http://schemas.openxmlformats.org/drawingml/2006/chart">
  <cdr:relSizeAnchor xmlns:cdr="http://schemas.openxmlformats.org/drawingml/2006/chartDrawing">
    <cdr:from>
      <cdr:x>0.05725</cdr:x>
      <cdr:y>0.15414</cdr:y>
    </cdr:from>
    <cdr:to>
      <cdr:x>0.10094</cdr:x>
      <cdr:y>0.72867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39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0.12805</cdr:y>
    </cdr:from>
    <cdr:to>
      <cdr:x>0.10111</cdr:x>
      <cdr:y>0.70887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61" y="8847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0.15318</cdr:y>
    </cdr:from>
    <cdr:to>
      <cdr:x>0.10111</cdr:x>
      <cdr:y>0.72418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0.xml><?xml version="1.0" encoding="utf-8"?>
<c:userShapes xmlns:c="http://schemas.openxmlformats.org/drawingml/2006/chart">
  <cdr:relSizeAnchor xmlns:cdr="http://schemas.openxmlformats.org/drawingml/2006/chartDrawing">
    <cdr:from>
      <cdr:x>0.0629</cdr:x>
      <cdr:y>0.17245</cdr:y>
    </cdr:from>
    <cdr:to>
      <cdr:x>0.10666</cdr:x>
      <cdr:y>0.74344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22413" y="10074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1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0.10846</cdr:y>
    </cdr:from>
    <cdr:to>
      <cdr:x>0.09555</cdr:x>
      <cdr:y>0.68928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61" y="8339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2.xml><?xml version="1.0" encoding="utf-8"?>
<c:userShapes xmlns:c="http://schemas.openxmlformats.org/drawingml/2006/chart">
  <cdr:relSizeAnchor xmlns:cdr="http://schemas.openxmlformats.org/drawingml/2006/chartDrawing">
    <cdr:from>
      <cdr:x>0.05237</cdr:x>
      <cdr:y>0.09618</cdr:y>
    </cdr:from>
    <cdr:to>
      <cdr:x>0.0961</cdr:x>
      <cdr:y>0.67384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3606" y="803443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3.xml><?xml version="1.0" encoding="utf-8"?>
<c:userShapes xmlns:c="http://schemas.openxmlformats.org/drawingml/2006/chart">
  <cdr:relSizeAnchor xmlns:cdr="http://schemas.openxmlformats.org/drawingml/2006/chartDrawing">
    <cdr:from>
      <cdr:x>0.05179</cdr:x>
      <cdr:y>0.09548</cdr:y>
    </cdr:from>
    <cdr:to>
      <cdr:x>0.09555</cdr:x>
      <cdr:y>0.68475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796736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44.xml><?xml version="1.0" encoding="utf-8"?>
<c:userShapes xmlns:c="http://schemas.openxmlformats.org/drawingml/2006/chart">
  <cdr:relSizeAnchor xmlns:cdr="http://schemas.openxmlformats.org/drawingml/2006/chartDrawing">
    <cdr:from>
      <cdr:x>0.07142</cdr:x>
      <cdr:y>0.15143</cdr:y>
    </cdr:from>
    <cdr:to>
      <cdr:x>0.11518</cdr:x>
      <cdr:y>0.7291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100351" y="947459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0.05179</cdr:x>
      <cdr:y>0.15185</cdr:y>
    </cdr:from>
    <cdr:to>
      <cdr:x>0.09555</cdr:x>
      <cdr:y>0.74111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9171" y="940753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0.15318</cdr:y>
    </cdr:from>
    <cdr:to>
      <cdr:x>0.10111</cdr:x>
      <cdr:y>0.72418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87" y="956690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0.05735</cdr:x>
      <cdr:y>0.12797</cdr:y>
    </cdr:from>
    <cdr:to>
      <cdr:x>0.10111</cdr:x>
      <cdr:y>0.7084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28361" y="884704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0.05236</cdr:x>
      <cdr:y>0.16069</cdr:y>
    </cdr:from>
    <cdr:to>
      <cdr:x>0.09609</cdr:x>
      <cdr:y>0.73205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73730" y="976208"/>
          <a:ext cx="1505651" cy="4001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3399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MOYENNES</a:t>
          </a:r>
          <a:endParaRPr lang="fr-FR" sz="2000" b="1" cap="none" spc="50" dirty="0">
            <a:ln w="11430"/>
            <a:solidFill>
              <a:srgbClr val="3399FF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0.05573</cdr:x>
      <cdr:y>0.18003</cdr:y>
    </cdr:from>
    <cdr:to>
      <cdr:x>0.09949</cdr:x>
      <cdr:y>0.76929</cdr:y>
    </cdr:to>
    <cdr:sp macro="" textlink="">
      <cdr:nvSpPr>
        <cdr:cNvPr id="2" name="Rectangle 1"/>
        <cdr:cNvSpPr/>
      </cdr:nvSpPr>
      <cdr:spPr>
        <a:xfrm xmlns:a="http://schemas.openxmlformats.org/drawingml/2006/main" rot="18898812">
          <a:off x="-43180" y="1012762"/>
          <a:ext cx="150564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2000" b="1" cap="none" spc="50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EFFECTIFS</a:t>
          </a:r>
          <a:endParaRPr lang="fr-FR" sz="2000" b="1" cap="none" spc="50" dirty="0">
            <a:ln w="11430"/>
            <a:solidFill>
              <a:srgbClr val="FF66CC"/>
            </a:soli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DC7FA-297F-43D1-B97F-9028EDFAD9A5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33BE4-082E-411E-B2F1-B34AEA4C02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50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137058-E49C-4A27-8A54-01FF93331822}" type="datetimeFigureOut">
              <a:rPr lang="fr-FR" smtClean="0"/>
              <a:t>15/07/2015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817DD3-87C6-4665-8352-90C97871A4F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9.xml"/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39859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Commission Académique d’Harmonisation des notes EPS -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329775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52586" y="536450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Académie d’Orléans-Tours</a:t>
            </a:r>
          </a:p>
        </p:txBody>
      </p:sp>
    </p:spTree>
    <p:extLst>
      <p:ext uri="{BB962C8B-B14F-4D97-AF65-F5344CB8AC3E}">
        <p14:creationId xmlns:p14="http://schemas.microsoft.com/office/powerpoint/2010/main" val="13093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Effectifs par APSA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91104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31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Effectifs par APSA  les plus représentées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420309"/>
              </p:ext>
            </p:extLst>
          </p:nvPr>
        </p:nvGraphicFramePr>
        <p:xfrm>
          <a:off x="1" y="1665968"/>
          <a:ext cx="9143999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6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Répartition des choix d’APSA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909176"/>
              </p:ext>
            </p:extLst>
          </p:nvPr>
        </p:nvGraphicFramePr>
        <p:xfrm>
          <a:off x="0" y="1724819"/>
          <a:ext cx="9144000" cy="5133187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22,66%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18,0%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24,1%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21,39%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9,3%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15,9%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5,4%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10,1%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30,9%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32,2%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31,6%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2639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CP5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Effectif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639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7113">
                <a:tc>
                  <a:txBody>
                    <a:bodyPr/>
                    <a:lstStyle/>
                    <a:p>
                      <a:pPr algn="r" fontAlgn="ctr"/>
                      <a:r>
                        <a:rPr lang="fr-FR" sz="10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année précédente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25,9%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27,3%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26,7%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1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004598"/>
              </p:ext>
            </p:extLst>
          </p:nvPr>
        </p:nvGraphicFramePr>
        <p:xfrm>
          <a:off x="1465" y="1665968"/>
          <a:ext cx="9142536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32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170714"/>
              </p:ext>
            </p:extLst>
          </p:nvPr>
        </p:nvGraphicFramePr>
        <p:xfrm>
          <a:off x="992" y="1844824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6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FILLES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397356"/>
              </p:ext>
            </p:extLst>
          </p:nvPr>
        </p:nvGraphicFramePr>
        <p:xfrm>
          <a:off x="0" y="1844824"/>
          <a:ext cx="9143999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3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FILLES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847306"/>
              </p:ext>
            </p:extLst>
          </p:nvPr>
        </p:nvGraphicFramePr>
        <p:xfrm>
          <a:off x="0" y="1844824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6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Effectifs GARCONS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7198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1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GARCONS par CP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334005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187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</a:t>
            </a:r>
          </a:p>
        </p:txBody>
      </p:sp>
    </p:spTree>
    <p:extLst>
      <p:ext uri="{BB962C8B-B14F-4D97-AF65-F5344CB8AC3E}">
        <p14:creationId xmlns:p14="http://schemas.microsoft.com/office/powerpoint/2010/main" val="101510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Données Générales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42710"/>
              </p:ext>
            </p:extLst>
          </p:nvPr>
        </p:nvGraphicFramePr>
        <p:xfrm>
          <a:off x="1" y="1988838"/>
          <a:ext cx="9143998" cy="4176465"/>
        </p:xfrm>
        <a:graphic>
          <a:graphicData uri="http://schemas.openxmlformats.org/drawingml/2006/table">
            <a:tbl>
              <a:tblPr/>
              <a:tblGrid>
                <a:gridCol w="2203372"/>
                <a:gridCol w="2313542"/>
                <a:gridCol w="2313542"/>
                <a:gridCol w="2313542"/>
              </a:tblGrid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Effectifs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Moyennes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Ecart-Type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5984</a:t>
                      </a:r>
                      <a:endParaRPr lang="fr-FR" sz="4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12,89</a:t>
                      </a:r>
                      <a:endParaRPr lang="fr-FR" sz="4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3,53</a:t>
                      </a:r>
                      <a:endParaRPr lang="fr-FR" sz="4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Filles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2639</a:t>
                      </a:r>
                      <a:endParaRPr lang="fr-FR" sz="4800" b="1" i="0" u="none" strike="noStrike" dirty="0">
                        <a:solidFill>
                          <a:srgbClr val="FF66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12,52</a:t>
                      </a:r>
                      <a:endParaRPr lang="fr-FR" sz="4800" b="1" i="0" u="none" strike="noStrike" dirty="0">
                        <a:solidFill>
                          <a:srgbClr val="FF66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FF66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3,36</a:t>
                      </a:r>
                      <a:endParaRPr lang="fr-FR" sz="4800" b="1" i="0" u="none" strike="noStrike" dirty="0">
                        <a:solidFill>
                          <a:srgbClr val="FF66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Garçons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3345</a:t>
                      </a:r>
                      <a:endParaRPr lang="fr-FR" sz="4800" b="1" i="0" u="none" strike="noStrike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13,16</a:t>
                      </a:r>
                      <a:endParaRPr lang="fr-FR" sz="4800" b="1" i="0" u="none" strike="noStrike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 smtClean="0">
                          <a:solidFill>
                            <a:srgbClr val="33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3,63</a:t>
                      </a:r>
                      <a:endParaRPr lang="fr-FR" sz="4800" b="1" i="0" u="none" strike="noStrike" dirty="0">
                        <a:solidFill>
                          <a:srgbClr val="3399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352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Différenciel F / 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4800" b="1" i="0" u="none" strike="noStrike" dirty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-</a:t>
                      </a:r>
                      <a:r>
                        <a:rPr lang="fr-FR" sz="4800" b="1" i="0" u="none" strike="noStrike" dirty="0" smtClean="0">
                          <a:solidFill>
                            <a:srgbClr val="66FF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0,64</a:t>
                      </a:r>
                      <a:endParaRPr lang="fr-FR" sz="4800" b="1" i="0" u="none" strike="noStrike" dirty="0">
                        <a:solidFill>
                          <a:srgbClr val="66FF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Himalay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Synthèse des Moyennes et Effectifs pour la CP1 -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166502"/>
              </p:ext>
            </p:extLst>
          </p:nvPr>
        </p:nvGraphicFramePr>
        <p:xfrm>
          <a:off x="0" y="1772817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91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Ecarts Fille/Garçon pour la CP1 -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691581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09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CP1 COURSES : 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078612"/>
              </p:ext>
            </p:extLst>
          </p:nvPr>
        </p:nvGraphicFramePr>
        <p:xfrm>
          <a:off x="-1" y="1674104"/>
          <a:ext cx="9144001" cy="254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 rot="18898812">
            <a:off x="-79172" y="2331245"/>
            <a:ext cx="150564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2000" b="1" cap="none" spc="50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EFFECTIFS</a:t>
            </a:r>
            <a:endParaRPr lang="fr-FR" sz="2000" b="1" cap="none" spc="50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082900"/>
              </p:ext>
            </p:extLst>
          </p:nvPr>
        </p:nvGraphicFramePr>
        <p:xfrm>
          <a:off x="-1" y="4221088"/>
          <a:ext cx="9144001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/>
          <p:cNvCxnSpPr/>
          <p:nvPr/>
        </p:nvCxnSpPr>
        <p:spPr>
          <a:xfrm flipV="1">
            <a:off x="-1" y="1656000"/>
            <a:ext cx="9144001" cy="9968"/>
          </a:xfrm>
          <a:prstGeom prst="line">
            <a:avLst/>
          </a:prstGeom>
          <a:ln>
            <a:solidFill>
              <a:srgbClr val="E37DD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-1" y="4221088"/>
            <a:ext cx="9144001" cy="0"/>
          </a:xfrm>
          <a:prstGeom prst="line">
            <a:avLst/>
          </a:prstGeom>
          <a:ln w="57150">
            <a:solidFill>
              <a:srgbClr val="E37DD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COURSES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16387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36216"/>
              </p:ext>
            </p:extLst>
          </p:nvPr>
        </p:nvGraphicFramePr>
        <p:xfrm>
          <a:off x="528" y="4221088"/>
          <a:ext cx="9143472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65968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LANCERS 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960764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99909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65968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7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LANCERS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293632"/>
              </p:ext>
            </p:extLst>
          </p:nvPr>
        </p:nvGraphicFramePr>
        <p:xfrm>
          <a:off x="0" y="1628800"/>
          <a:ext cx="9144000" cy="25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235332"/>
              </p:ext>
            </p:extLst>
          </p:nvPr>
        </p:nvGraphicFramePr>
        <p:xfrm>
          <a:off x="-5432" y="4222800"/>
          <a:ext cx="9149432" cy="263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Connecteur droit 6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4222800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44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SAUTS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220589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791185"/>
              </p:ext>
            </p:extLst>
          </p:nvPr>
        </p:nvGraphicFramePr>
        <p:xfrm>
          <a:off x="0" y="4238104"/>
          <a:ext cx="9144000" cy="261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65968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0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SAUTS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304035"/>
              </p:ext>
            </p:extLst>
          </p:nvPr>
        </p:nvGraphicFramePr>
        <p:xfrm>
          <a:off x="0" y="1662460"/>
          <a:ext cx="9144000" cy="255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1630546"/>
              </p:ext>
            </p:extLst>
          </p:nvPr>
        </p:nvGraphicFramePr>
        <p:xfrm>
          <a:off x="-22696" y="4221088"/>
          <a:ext cx="9166696" cy="2633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0" y="1647384"/>
            <a:ext cx="9144000" cy="18584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94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NATATION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715531"/>
              </p:ext>
            </p:extLst>
          </p:nvPr>
        </p:nvGraphicFramePr>
        <p:xfrm>
          <a:off x="0" y="1649512"/>
          <a:ext cx="9144000" cy="25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243593"/>
              </p:ext>
            </p:extLst>
          </p:nvPr>
        </p:nvGraphicFramePr>
        <p:xfrm>
          <a:off x="-10368" y="4221088"/>
          <a:ext cx="9154368" cy="263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0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CP1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NATATION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2948584"/>
              </p:ext>
            </p:extLst>
          </p:nvPr>
        </p:nvGraphicFramePr>
        <p:xfrm>
          <a:off x="1960" y="1665968"/>
          <a:ext cx="914204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897844"/>
              </p:ext>
            </p:extLst>
          </p:nvPr>
        </p:nvGraphicFramePr>
        <p:xfrm>
          <a:off x="-35768" y="4221088"/>
          <a:ext cx="9179768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 flipV="1">
            <a:off x="0" y="1647384"/>
            <a:ext cx="9144000" cy="18584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Moyennes et Effectifs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314103"/>
              </p:ext>
            </p:extLst>
          </p:nvPr>
        </p:nvGraphicFramePr>
        <p:xfrm>
          <a:off x="3821" y="1916832"/>
          <a:ext cx="9143999" cy="494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66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</a:t>
            </a:r>
          </a:p>
        </p:txBody>
      </p:sp>
    </p:spTree>
    <p:extLst>
      <p:ext uri="{BB962C8B-B14F-4D97-AF65-F5344CB8AC3E}">
        <p14:creationId xmlns:p14="http://schemas.microsoft.com/office/powerpoint/2010/main" val="379204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01263"/>
              </p:ext>
            </p:extLst>
          </p:nvPr>
        </p:nvGraphicFramePr>
        <p:xfrm>
          <a:off x="0" y="1665969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49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05796"/>
              </p:ext>
            </p:extLst>
          </p:nvPr>
        </p:nvGraphicFramePr>
        <p:xfrm>
          <a:off x="0" y="1844824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2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470192"/>
              </p:ext>
            </p:extLst>
          </p:nvPr>
        </p:nvGraphicFramePr>
        <p:xfrm>
          <a:off x="-35644" y="4221088"/>
          <a:ext cx="9179644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944536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CP2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297774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010640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necteur droit 9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6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</a:t>
            </a:r>
          </a:p>
        </p:txBody>
      </p:sp>
    </p:spTree>
    <p:extLst>
      <p:ext uri="{BB962C8B-B14F-4D97-AF65-F5344CB8AC3E}">
        <p14:creationId xmlns:p14="http://schemas.microsoft.com/office/powerpoint/2010/main" val="25777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368642"/>
              </p:ext>
            </p:extLst>
          </p:nvPr>
        </p:nvGraphicFramePr>
        <p:xfrm>
          <a:off x="-23440" y="1772815"/>
          <a:ext cx="9167440" cy="5085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95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118104"/>
              </p:ext>
            </p:extLst>
          </p:nvPr>
        </p:nvGraphicFramePr>
        <p:xfrm>
          <a:off x="-9872" y="1772817"/>
          <a:ext cx="9153872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4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43675"/>
              </p:ext>
            </p:extLst>
          </p:nvPr>
        </p:nvGraphicFramePr>
        <p:xfrm>
          <a:off x="0" y="1627200"/>
          <a:ext cx="9144000" cy="25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908594"/>
              </p:ext>
            </p:extLst>
          </p:nvPr>
        </p:nvGraphicFramePr>
        <p:xfrm>
          <a:off x="0" y="4222800"/>
          <a:ext cx="9162504" cy="25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08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CP3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: 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160601"/>
              </p:ext>
            </p:extLst>
          </p:nvPr>
        </p:nvGraphicFramePr>
        <p:xfrm>
          <a:off x="0" y="1627200"/>
          <a:ext cx="9144000" cy="25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346711"/>
              </p:ext>
            </p:extLst>
          </p:nvPr>
        </p:nvGraphicFramePr>
        <p:xfrm>
          <a:off x="0" y="4222800"/>
          <a:ext cx="9144000" cy="25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5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Moyennes par Examen -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52383"/>
              </p:ext>
            </p:extLst>
          </p:nvPr>
        </p:nvGraphicFramePr>
        <p:xfrm>
          <a:off x="-1138" y="1850633"/>
          <a:ext cx="9144002" cy="5007366"/>
        </p:xfrm>
        <a:graphic>
          <a:graphicData uri="http://schemas.openxmlformats.org/drawingml/2006/table">
            <a:tbl>
              <a:tblPr/>
              <a:tblGrid>
                <a:gridCol w="2203373"/>
                <a:gridCol w="2313543"/>
                <a:gridCol w="2313543"/>
                <a:gridCol w="2313543"/>
              </a:tblGrid>
              <a:tr h="80331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Examens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Moyennes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Filles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4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Himalaya"/>
                        </a:rPr>
                        <a:t>Garçons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</a:t>
                      </a:r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Général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12189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14,03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(3,29)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9230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13,43 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(3,28)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7694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14,04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 (3,39)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Technologique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Microsoft Himalaya"/>
                      </a:endParaRP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4735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12,9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(3,36)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>
                        <a:lnSpc>
                          <a:spcPts val="2500"/>
                        </a:lnSpc>
                      </a:pPr>
                      <a:r>
                        <a:rPr lang="fr-FR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Baccalauréat </a:t>
                      </a:r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Professionnel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5984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12,89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 (3,54)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2639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12,52 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(3,37)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3345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13,17 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(3,63)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0510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CAP-BEP</a:t>
                      </a:r>
                    </a:p>
                  </a:txBody>
                  <a:tcPr marL="9525" marR="9525" marT="72000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7791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12,87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Himalaya"/>
                        </a:rPr>
                        <a:t>                                                           (3,77)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3111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12,51</a:t>
                      </a:r>
                      <a:r>
                        <a:rPr lang="fr-FR" sz="2000" b="1" i="0" u="none" strike="noStrike" dirty="0">
                          <a:solidFill>
                            <a:srgbClr val="FF66CC"/>
                          </a:solidFill>
                          <a:effectLst/>
                          <a:latin typeface="Microsoft Himalaya"/>
                        </a:rPr>
                        <a:t>                                                           (3,61)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4680                                              </a:t>
                      </a:r>
                      <a:r>
                        <a:rPr lang="fr-FR" sz="28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13,09  </a:t>
                      </a:r>
                      <a:r>
                        <a:rPr lang="fr-FR" sz="2000" b="1" i="0" u="none" strike="noStrike" dirty="0">
                          <a:solidFill>
                            <a:srgbClr val="3399FF"/>
                          </a:solidFill>
                          <a:effectLst/>
                          <a:latin typeface="Microsoft Himalaya"/>
                        </a:rPr>
                        <a:t>                                                         (3,85)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</a:t>
            </a:r>
          </a:p>
        </p:txBody>
      </p:sp>
    </p:spTree>
    <p:extLst>
      <p:ext uri="{BB962C8B-B14F-4D97-AF65-F5344CB8AC3E}">
        <p14:creationId xmlns:p14="http://schemas.microsoft.com/office/powerpoint/2010/main" val="311995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Synthèse des Moyennes et Effectifs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08252"/>
              </p:ext>
            </p:extLst>
          </p:nvPr>
        </p:nvGraphicFramePr>
        <p:xfrm>
          <a:off x="0" y="1665968"/>
          <a:ext cx="9144000" cy="519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747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Ecarts Fille/Garçon pour la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CP4 -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155660"/>
              </p:ext>
            </p:extLst>
          </p:nvPr>
        </p:nvGraphicFramePr>
        <p:xfrm>
          <a:off x="0" y="1665968"/>
          <a:ext cx="9144000" cy="51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7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CO petit terrain : 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58987"/>
              </p:ext>
            </p:extLst>
          </p:nvPr>
        </p:nvGraphicFramePr>
        <p:xfrm>
          <a:off x="0" y="1623864"/>
          <a:ext cx="914399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158600"/>
              </p:ext>
            </p:extLst>
          </p:nvPr>
        </p:nvGraphicFramePr>
        <p:xfrm>
          <a:off x="0" y="4221088"/>
          <a:ext cx="9144000" cy="263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CO petit terrain : Evolution des effectifs et moyennes </a:t>
            </a:r>
            <a:r>
              <a:rPr lang="fr-FR" sz="35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564702"/>
              </p:ext>
            </p:extLst>
          </p:nvPr>
        </p:nvGraphicFramePr>
        <p:xfrm>
          <a:off x="0" y="4221088"/>
          <a:ext cx="9144000" cy="26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914535"/>
              </p:ext>
            </p:extLst>
          </p:nvPr>
        </p:nvGraphicFramePr>
        <p:xfrm>
          <a:off x="-23191" y="1650579"/>
          <a:ext cx="9167192" cy="2570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5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CO grand terrain 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226364"/>
              </p:ext>
            </p:extLst>
          </p:nvPr>
        </p:nvGraphicFramePr>
        <p:xfrm>
          <a:off x="0" y="1667595"/>
          <a:ext cx="9144000" cy="2553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553075"/>
              </p:ext>
            </p:extLst>
          </p:nvPr>
        </p:nvGraphicFramePr>
        <p:xfrm>
          <a:off x="0" y="4254748"/>
          <a:ext cx="9144000" cy="260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50579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 de Raquettes 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231505"/>
              </p:ext>
            </p:extLst>
          </p:nvPr>
        </p:nvGraphicFramePr>
        <p:xfrm>
          <a:off x="0" y="1635190"/>
          <a:ext cx="9144000" cy="2585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935813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0" y="1628800"/>
            <a:ext cx="9144000" cy="639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9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de Raquettes 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437466"/>
              </p:ext>
            </p:extLst>
          </p:nvPr>
        </p:nvGraphicFramePr>
        <p:xfrm>
          <a:off x="-23440" y="1650579"/>
          <a:ext cx="9167440" cy="257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781035"/>
              </p:ext>
            </p:extLst>
          </p:nvPr>
        </p:nvGraphicFramePr>
        <p:xfrm>
          <a:off x="-27136" y="4293096"/>
          <a:ext cx="9171136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21779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de Raquettes 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571327"/>
              </p:ext>
            </p:extLst>
          </p:nvPr>
        </p:nvGraphicFramePr>
        <p:xfrm>
          <a:off x="1" y="1642830"/>
          <a:ext cx="9144000" cy="257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668698"/>
              </p:ext>
            </p:extLst>
          </p:nvPr>
        </p:nvGraphicFramePr>
        <p:xfrm>
          <a:off x="0" y="4221088"/>
          <a:ext cx="9144000" cy="263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639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de combat : Evolution des effectifs et moyennes </a:t>
            </a:r>
            <a:r>
              <a:rPr lang="fr-FR" sz="35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04533"/>
              </p:ext>
            </p:extLst>
          </p:nvPr>
        </p:nvGraphicFramePr>
        <p:xfrm>
          <a:off x="0" y="1628428"/>
          <a:ext cx="9144000" cy="2592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83835"/>
              </p:ext>
            </p:extLst>
          </p:nvPr>
        </p:nvGraphicFramePr>
        <p:xfrm>
          <a:off x="-14560" y="4221088"/>
          <a:ext cx="9158560" cy="26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Différentiel Filles / Garçons par Examen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23701"/>
              </p:ext>
            </p:extLst>
          </p:nvPr>
        </p:nvGraphicFramePr>
        <p:xfrm>
          <a:off x="0" y="1665968"/>
          <a:ext cx="9144000" cy="754920"/>
        </p:xfrm>
        <a:graphic>
          <a:graphicData uri="http://schemas.openxmlformats.org/drawingml/2006/table">
            <a:tbl>
              <a:tblPr/>
              <a:tblGrid>
                <a:gridCol w="3059832"/>
                <a:gridCol w="3024336"/>
                <a:gridCol w="3059832"/>
              </a:tblGrid>
              <a:tr h="3774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Bac GT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Bac Pro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" panose="02040503050406030204" pitchFamily="18" charset="0"/>
                        </a:rPr>
                        <a:t>CAP BEP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74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-0,60</a:t>
                      </a:r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0,64</a:t>
                      </a:r>
                      <a:endParaRPr lang="fr-FR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-0,58</a:t>
                      </a:r>
                      <a:r>
                        <a:rPr lang="fr-FR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05091"/>
              </p:ext>
            </p:extLst>
          </p:nvPr>
        </p:nvGraphicFramePr>
        <p:xfrm>
          <a:off x="1" y="2420888"/>
          <a:ext cx="3059832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564631"/>
              </p:ext>
            </p:extLst>
          </p:nvPr>
        </p:nvGraphicFramePr>
        <p:xfrm>
          <a:off x="3059833" y="2420889"/>
          <a:ext cx="3024336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625431"/>
              </p:ext>
            </p:extLst>
          </p:nvPr>
        </p:nvGraphicFramePr>
        <p:xfrm>
          <a:off x="6084169" y="2420889"/>
          <a:ext cx="3059832" cy="44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64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Sports de combat : Evolution des effectifs et moyennes </a:t>
            </a:r>
            <a:r>
              <a:rPr lang="fr-FR" sz="34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  <a:endParaRPr lang="fr-F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445191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700263"/>
              </p:ext>
            </p:extLst>
          </p:nvPr>
        </p:nvGraphicFramePr>
        <p:xfrm>
          <a:off x="0" y="4221088"/>
          <a:ext cx="9144000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0" y="1628800"/>
            <a:ext cx="9144000" cy="639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3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492896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</a:t>
            </a:r>
          </a:p>
        </p:txBody>
      </p:sp>
    </p:spTree>
    <p:extLst>
      <p:ext uri="{BB962C8B-B14F-4D97-AF65-F5344CB8AC3E}">
        <p14:creationId xmlns:p14="http://schemas.microsoft.com/office/powerpoint/2010/main" val="73651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CP5 : Synthèse des moyennes et effectifs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237007"/>
              </p:ext>
            </p:extLst>
          </p:nvPr>
        </p:nvGraphicFramePr>
        <p:xfrm>
          <a:off x="0" y="1772816"/>
          <a:ext cx="9144000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89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CP5 : Evolution des écarts F/G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21115"/>
              </p:ext>
            </p:extLst>
          </p:nvPr>
        </p:nvGraphicFramePr>
        <p:xfrm>
          <a:off x="0" y="1844824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920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 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>
                <a:solidFill>
                  <a:srgbClr val="33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GARCONS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-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731481"/>
              </p:ext>
            </p:extLst>
          </p:nvPr>
        </p:nvGraphicFramePr>
        <p:xfrm>
          <a:off x="0" y="1628800"/>
          <a:ext cx="9144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154638"/>
              </p:ext>
            </p:extLst>
          </p:nvPr>
        </p:nvGraphicFramePr>
        <p:xfrm>
          <a:off x="-5556" y="4251548"/>
          <a:ext cx="9149556" cy="26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>
            <a:off x="0" y="1628800"/>
            <a:ext cx="9144000" cy="0"/>
          </a:xfrm>
          <a:prstGeom prst="line">
            <a:avLst/>
          </a:prstGeom>
          <a:ln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3399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85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CP5 :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Evolution des effectifs et moyennes </a:t>
            </a:r>
            <a:r>
              <a:rPr lang="fr-FR" sz="3600" b="1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FILLES</a:t>
            </a:r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 </a:t>
            </a:r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896563"/>
              </p:ext>
            </p:extLst>
          </p:nvPr>
        </p:nvGraphicFramePr>
        <p:xfrm>
          <a:off x="0" y="1665968"/>
          <a:ext cx="9144000" cy="255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650590"/>
              </p:ext>
            </p:extLst>
          </p:nvPr>
        </p:nvGraphicFramePr>
        <p:xfrm>
          <a:off x="0" y="4251548"/>
          <a:ext cx="9144000" cy="260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Connecteur droit 2"/>
          <p:cNvCxnSpPr/>
          <p:nvPr/>
        </p:nvCxnSpPr>
        <p:spPr>
          <a:xfrm flipV="1">
            <a:off x="0" y="1647384"/>
            <a:ext cx="9144000" cy="18584"/>
          </a:xfrm>
          <a:prstGeom prst="line">
            <a:avLst/>
          </a:prstGeom>
          <a:ln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4221088"/>
            <a:ext cx="9144000" cy="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1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Epreuves Adaptées -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6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427024"/>
              </p:ext>
            </p:extLst>
          </p:nvPr>
        </p:nvGraphicFramePr>
        <p:xfrm>
          <a:off x="323528" y="2204864"/>
          <a:ext cx="8280918" cy="3912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6"/>
                <a:gridCol w="2760306"/>
                <a:gridCol w="276030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EPREUVES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EFFECTIFS 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bg1"/>
                          </a:solidFill>
                        </a:rPr>
                        <a:t>POURCENTAGES</a:t>
                      </a:r>
                      <a:endParaRPr lang="fr-FR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15601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PARCOURS FAUTEUIL MANUEL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50%</a:t>
                      </a:r>
                      <a:endParaRPr lang="fr-FR" sz="2400" dirty="0"/>
                    </a:p>
                  </a:txBody>
                  <a:tcPr anchor="ctr"/>
                </a:tc>
              </a:tr>
              <a:tr h="1560173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TENNIS DE TABLE ADAPTE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1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50%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0" y="18864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Epreuves Adaptées -</a:t>
            </a:r>
          </a:p>
        </p:txBody>
      </p:sp>
    </p:spTree>
    <p:extLst>
      <p:ext uri="{BB962C8B-B14F-4D97-AF65-F5344CB8AC3E}">
        <p14:creationId xmlns:p14="http://schemas.microsoft.com/office/powerpoint/2010/main" val="93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7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080" y="2852936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ETABLISSEMENTS</a:t>
            </a:r>
          </a:p>
        </p:txBody>
      </p:sp>
    </p:spTree>
    <p:extLst>
      <p:ext uri="{BB962C8B-B14F-4D97-AF65-F5344CB8AC3E}">
        <p14:creationId xmlns:p14="http://schemas.microsoft.com/office/powerpoint/2010/main" val="33077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Répartition des candidats -</a:t>
            </a:r>
          </a:p>
          <a:p>
            <a:pPr algn="ctr"/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(année précédente entre parenthèses)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24582"/>
              </p:ext>
            </p:extLst>
          </p:nvPr>
        </p:nvGraphicFramePr>
        <p:xfrm>
          <a:off x="2" y="2204864"/>
          <a:ext cx="9143997" cy="465313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70372"/>
                <a:gridCol w="1541586"/>
                <a:gridCol w="2592288"/>
                <a:gridCol w="2339751"/>
              </a:tblGrid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 de candidat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Sexe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Effectif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Pourcentage</a:t>
                      </a:r>
                      <a:endParaRPr lang="fr-FR" sz="24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3399FF"/>
                    </a:solidFill>
                  </a:tcPr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Contrôle adapté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0,03 (0,09)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Contrôle adapté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(5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(0,18)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totaux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(89)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 (2,8)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partiels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(106)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2,78 (3,34)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partiels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(166)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 (6,08)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Inaptes totaux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193 (215)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7,31 (7,87)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Protocole standard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F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2330 (2345)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88,29 (85,87)</a:t>
                      </a:r>
                    </a:p>
                  </a:txBody>
                  <a:tcPr marL="0" marR="0" marT="0" marB="0" anchor="ctr"/>
                </a:tc>
              </a:tr>
              <a:tr h="51701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Protocole standard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>
                          <a:effectLst/>
                        </a:rPr>
                        <a:t>M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3154 (2979)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94,29 (93,77)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81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577678"/>
              </p:ext>
            </p:extLst>
          </p:nvPr>
        </p:nvGraphicFramePr>
        <p:xfrm>
          <a:off x="0" y="1731264"/>
          <a:ext cx="9144000" cy="512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08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139558"/>
              </p:ext>
            </p:extLst>
          </p:nvPr>
        </p:nvGraphicFramePr>
        <p:xfrm>
          <a:off x="0" y="1609344"/>
          <a:ext cx="9144000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74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396774"/>
              </p:ext>
            </p:extLst>
          </p:nvPr>
        </p:nvGraphicFramePr>
        <p:xfrm>
          <a:off x="1" y="1499616"/>
          <a:ext cx="9144000" cy="535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4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272455"/>
              </p:ext>
            </p:extLst>
          </p:nvPr>
        </p:nvGraphicFramePr>
        <p:xfrm>
          <a:off x="0" y="1621536"/>
          <a:ext cx="9144000" cy="523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4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395907"/>
              </p:ext>
            </p:extLst>
          </p:nvPr>
        </p:nvGraphicFramePr>
        <p:xfrm>
          <a:off x="0" y="1487424"/>
          <a:ext cx="9144000" cy="537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7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78746"/>
              </p:ext>
            </p:extLst>
          </p:nvPr>
        </p:nvGraphicFramePr>
        <p:xfrm>
          <a:off x="16256" y="1645920"/>
          <a:ext cx="9127744" cy="521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1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926229"/>
              </p:ext>
            </p:extLst>
          </p:nvPr>
        </p:nvGraphicFramePr>
        <p:xfrm>
          <a:off x="0" y="1450848"/>
          <a:ext cx="9144000" cy="540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3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034528"/>
              </p:ext>
            </p:extLst>
          </p:nvPr>
        </p:nvGraphicFramePr>
        <p:xfrm>
          <a:off x="28448" y="1560576"/>
          <a:ext cx="9115552" cy="529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59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720078"/>
              </p:ext>
            </p:extLst>
          </p:nvPr>
        </p:nvGraphicFramePr>
        <p:xfrm>
          <a:off x="0" y="1572768"/>
          <a:ext cx="9144000" cy="5285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3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159417"/>
              </p:ext>
            </p:extLst>
          </p:nvPr>
        </p:nvGraphicFramePr>
        <p:xfrm>
          <a:off x="0" y="1389888"/>
          <a:ext cx="9144000" cy="546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95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Inaptes Totaux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33774"/>
              </p:ext>
            </p:extLst>
          </p:nvPr>
        </p:nvGraphicFramePr>
        <p:xfrm>
          <a:off x="0" y="1916832"/>
          <a:ext cx="9143999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463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677900"/>
              </p:ext>
            </p:extLst>
          </p:nvPr>
        </p:nvGraphicFramePr>
        <p:xfrm>
          <a:off x="0" y="1536192"/>
          <a:ext cx="9144000" cy="532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85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14880"/>
              </p:ext>
            </p:extLst>
          </p:nvPr>
        </p:nvGraphicFramePr>
        <p:xfrm>
          <a:off x="-29718" y="1511808"/>
          <a:ext cx="9173718" cy="5346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0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09633"/>
              </p:ext>
            </p:extLst>
          </p:nvPr>
        </p:nvGraphicFramePr>
        <p:xfrm>
          <a:off x="0" y="1597152"/>
          <a:ext cx="9144000" cy="5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4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740608"/>
              </p:ext>
            </p:extLst>
          </p:nvPr>
        </p:nvGraphicFramePr>
        <p:xfrm>
          <a:off x="-20828" y="1638300"/>
          <a:ext cx="9164828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887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</p:txBody>
      </p:sp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852251"/>
              </p:ext>
            </p:extLst>
          </p:nvPr>
        </p:nvGraphicFramePr>
        <p:xfrm>
          <a:off x="0" y="1524000"/>
          <a:ext cx="9144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560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Inaptes Partiels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86521"/>
              </p:ext>
            </p:extLst>
          </p:nvPr>
        </p:nvGraphicFramePr>
        <p:xfrm>
          <a:off x="0" y="1844824"/>
          <a:ext cx="9144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146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8864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BACCALAUREAT PROFESSIONNEL 2015</a:t>
            </a:r>
          </a:p>
          <a:p>
            <a:pPr algn="ctr"/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- Evolution des Epreuves Adaptées -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966243"/>
              </p:ext>
            </p:extLst>
          </p:nvPr>
        </p:nvGraphicFramePr>
        <p:xfrm>
          <a:off x="0" y="1916832"/>
          <a:ext cx="9144000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1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1854</TotalTime>
  <Words>1169</Words>
  <Application>Microsoft Office PowerPoint</Application>
  <PresentationFormat>Affichage à l'écran (4:3)</PresentationFormat>
  <Paragraphs>330</Paragraphs>
  <Slides>74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3" baseType="lpstr">
      <vt:lpstr>Arial</vt:lpstr>
      <vt:lpstr>Bodoni MT Condensed</vt:lpstr>
      <vt:lpstr>Calibri</vt:lpstr>
      <vt:lpstr>Cambria</vt:lpstr>
      <vt:lpstr>Courier New</vt:lpstr>
      <vt:lpstr>Franklin Gothic Book</vt:lpstr>
      <vt:lpstr>Microsoft Himalaya</vt:lpstr>
      <vt:lpstr>Wingdings</vt:lpstr>
      <vt:lpstr>Decatur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Guillaume</dc:creator>
  <cp:lastModifiedBy>Guillaume Long</cp:lastModifiedBy>
  <cp:revision>102</cp:revision>
  <dcterms:created xsi:type="dcterms:W3CDTF">2015-05-13T20:54:38Z</dcterms:created>
  <dcterms:modified xsi:type="dcterms:W3CDTF">2015-07-15T15:08:38Z</dcterms:modified>
</cp:coreProperties>
</file>