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63"/>
  </p:notesMasterIdLst>
  <p:handoutMasterIdLst>
    <p:handoutMasterId r:id="rId64"/>
  </p:handoutMasterIdLst>
  <p:sldIdLst>
    <p:sldId id="256" r:id="rId3"/>
    <p:sldId id="258" r:id="rId4"/>
    <p:sldId id="261" r:id="rId5"/>
    <p:sldId id="271" r:id="rId6"/>
    <p:sldId id="273" r:id="rId7"/>
    <p:sldId id="268" r:id="rId8"/>
    <p:sldId id="272" r:id="rId9"/>
    <p:sldId id="275" r:id="rId10"/>
    <p:sldId id="278" r:id="rId11"/>
    <p:sldId id="347" r:id="rId12"/>
    <p:sldId id="280" r:id="rId13"/>
    <p:sldId id="281" r:id="rId14"/>
    <p:sldId id="282" r:id="rId15"/>
    <p:sldId id="283" r:id="rId16"/>
    <p:sldId id="276" r:id="rId17"/>
    <p:sldId id="289" r:id="rId18"/>
    <p:sldId id="296" r:id="rId19"/>
    <p:sldId id="284" r:id="rId20"/>
    <p:sldId id="297" r:id="rId21"/>
    <p:sldId id="287" r:id="rId22"/>
    <p:sldId id="298" r:id="rId23"/>
    <p:sldId id="288" r:id="rId24"/>
    <p:sldId id="290" r:id="rId25"/>
    <p:sldId id="269" r:id="rId26"/>
    <p:sldId id="317" r:id="rId27"/>
    <p:sldId id="301" r:id="rId28"/>
    <p:sldId id="302" r:id="rId29"/>
    <p:sldId id="303" r:id="rId30"/>
    <p:sldId id="304" r:id="rId31"/>
    <p:sldId id="305" r:id="rId32"/>
    <p:sldId id="308" r:id="rId33"/>
    <p:sldId id="306" r:id="rId34"/>
    <p:sldId id="309" r:id="rId35"/>
    <p:sldId id="300" r:id="rId36"/>
    <p:sldId id="333" r:id="rId37"/>
    <p:sldId id="334" r:id="rId38"/>
    <p:sldId id="335" r:id="rId39"/>
    <p:sldId id="341" r:id="rId40"/>
    <p:sldId id="343" r:id="rId41"/>
    <p:sldId id="338" r:id="rId42"/>
    <p:sldId id="342" r:id="rId43"/>
    <p:sldId id="340" r:id="rId44"/>
    <p:sldId id="346" r:id="rId45"/>
    <p:sldId id="344" r:id="rId46"/>
    <p:sldId id="311" r:id="rId47"/>
    <p:sldId id="299" r:id="rId48"/>
    <p:sldId id="322" r:id="rId49"/>
    <p:sldId id="316" r:id="rId50"/>
    <p:sldId id="323" r:id="rId51"/>
    <p:sldId id="345" r:id="rId52"/>
    <p:sldId id="315" r:id="rId53"/>
    <p:sldId id="324" r:id="rId54"/>
    <p:sldId id="325" r:id="rId55"/>
    <p:sldId id="332" r:id="rId56"/>
    <p:sldId id="331" r:id="rId57"/>
    <p:sldId id="327" r:id="rId58"/>
    <p:sldId id="326" r:id="rId59"/>
    <p:sldId id="329" r:id="rId60"/>
    <p:sldId id="330" r:id="rId61"/>
    <p:sldId id="320" r:id="rId62"/>
  </p:sldIdLst>
  <p:sldSz cx="9144000" cy="5143500" type="screen16x9"/>
  <p:notesSz cx="7099300" cy="102346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FF0066"/>
    <a:srgbClr val="3198E5"/>
    <a:srgbClr val="00A4D7"/>
    <a:srgbClr val="123A6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5083" autoAdjust="0"/>
  </p:normalViewPr>
  <p:slideViewPr>
    <p:cSldViewPr snapToGrid="0" snapToObjects="1">
      <p:cViewPr varScale="1">
        <p:scale>
          <a:sx n="77" d="100"/>
          <a:sy n="77" d="100"/>
        </p:scale>
        <p:origin x="402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7.xml"/><Relationship Id="rId1" Type="http://schemas.openxmlformats.org/officeDocument/2006/relationships/slide" Target="../slides/slide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slide" Target="../slides/slide35.xml"/><Relationship Id="rId1" Type="http://schemas.openxmlformats.org/officeDocument/2006/relationships/slide" Target="../slides/slide1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473A6-374D-46CA-984D-4BEF00A0016E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8CDA30E-A428-4EB4-A61F-85E2F8DFEC92}">
      <dgm:prSet phldrT="[Texte]" custT="1"/>
      <dgm:spPr/>
      <dgm:t>
        <a:bodyPr/>
        <a:lstStyle/>
        <a:p>
          <a:r>
            <a:rPr lang="fr-FR" sz="800" dirty="0">
              <a:hlinkClick xmlns:r="http://schemas.openxmlformats.org/officeDocument/2006/relationships" r:id="rId1" action="ppaction://hlinksldjump"/>
            </a:rPr>
            <a:t>BAC PRO LOGISTIQUE</a:t>
          </a:r>
          <a:endParaRPr lang="fr-FR" sz="800" dirty="0"/>
        </a:p>
      </dgm:t>
    </dgm:pt>
    <dgm:pt modelId="{E311A8F2-6C3B-4D00-8214-B04F1686BFB4}" type="parTrans" cxnId="{6B100079-8588-41AE-8B3D-DFB6F31EC233}">
      <dgm:prSet/>
      <dgm:spPr/>
      <dgm:t>
        <a:bodyPr/>
        <a:lstStyle/>
        <a:p>
          <a:endParaRPr lang="fr-FR"/>
        </a:p>
      </dgm:t>
    </dgm:pt>
    <dgm:pt modelId="{838E6703-E6FB-4CF9-BDE5-3499120D8628}" type="sibTrans" cxnId="{6B100079-8588-41AE-8B3D-DFB6F31EC233}">
      <dgm:prSet/>
      <dgm:spPr/>
      <dgm:t>
        <a:bodyPr/>
        <a:lstStyle/>
        <a:p>
          <a:endParaRPr lang="fr-FR"/>
        </a:p>
      </dgm:t>
    </dgm:pt>
    <dgm:pt modelId="{CB86458F-3B4E-4ABA-A0B1-B16BA0B6731D}">
      <dgm:prSet phldrT="[Texte]" custT="1"/>
      <dgm:spPr/>
      <dgm:t>
        <a:bodyPr/>
        <a:lstStyle/>
        <a:p>
          <a:r>
            <a:rPr lang="fr-FR" sz="800" dirty="0">
              <a:hlinkClick xmlns:r="http://schemas.openxmlformats.org/officeDocument/2006/relationships" r:id="rId2" action="ppaction://hlinksldjump"/>
            </a:rPr>
            <a:t>BAC PRO TRANSPORT</a:t>
          </a:r>
          <a:endParaRPr lang="fr-FR" sz="800" dirty="0"/>
        </a:p>
      </dgm:t>
    </dgm:pt>
    <dgm:pt modelId="{2133DB4B-B76E-4185-A4DF-714D87CF87EF}" type="parTrans" cxnId="{2C375135-61C7-4C21-8052-7C35ADD892D2}">
      <dgm:prSet/>
      <dgm:spPr/>
      <dgm:t>
        <a:bodyPr/>
        <a:lstStyle/>
        <a:p>
          <a:endParaRPr lang="fr-FR"/>
        </a:p>
      </dgm:t>
    </dgm:pt>
    <dgm:pt modelId="{93080011-63A6-4CE1-8169-BFB1A27E3744}" type="sibTrans" cxnId="{2C375135-61C7-4C21-8052-7C35ADD892D2}">
      <dgm:prSet/>
      <dgm:spPr/>
      <dgm:t>
        <a:bodyPr/>
        <a:lstStyle/>
        <a:p>
          <a:endParaRPr lang="fr-FR"/>
        </a:p>
      </dgm:t>
    </dgm:pt>
    <dgm:pt modelId="{EDC643DD-53F6-4DDB-9DC3-CEDD3C67F26C}">
      <dgm:prSet phldrT="[Texte]" custT="1"/>
      <dgm:spPr/>
      <dgm:t>
        <a:bodyPr/>
        <a:lstStyle/>
        <a:p>
          <a:r>
            <a:rPr lang="fr-FR" sz="800" dirty="0">
              <a:hlinkClick xmlns:r="http://schemas.openxmlformats.org/officeDocument/2006/relationships" r:id="rId3" action="ppaction://hlinksldjump"/>
            </a:rPr>
            <a:t>BAC PRO GESTION-ADMINIS-TRATION</a:t>
          </a:r>
          <a:endParaRPr lang="fr-FR" sz="800" dirty="0"/>
        </a:p>
      </dgm:t>
    </dgm:pt>
    <dgm:pt modelId="{F8E28E9D-51B4-4DAC-905D-9CE38DD8B2F2}" type="parTrans" cxnId="{367C2622-1FE6-4837-8AEB-C01B73C3D347}">
      <dgm:prSet/>
      <dgm:spPr/>
      <dgm:t>
        <a:bodyPr/>
        <a:lstStyle/>
        <a:p>
          <a:endParaRPr lang="fr-FR"/>
        </a:p>
      </dgm:t>
    </dgm:pt>
    <dgm:pt modelId="{225256ED-377E-40F4-87B5-BE3F7BCD8D0E}" type="sibTrans" cxnId="{367C2622-1FE6-4837-8AEB-C01B73C3D347}">
      <dgm:prSet/>
      <dgm:spPr/>
      <dgm:t>
        <a:bodyPr/>
        <a:lstStyle/>
        <a:p>
          <a:endParaRPr lang="fr-FR"/>
        </a:p>
      </dgm:t>
    </dgm:pt>
    <dgm:pt modelId="{6025C959-C442-49B7-8750-A792035B3A76}" type="pres">
      <dgm:prSet presAssocID="{2F6473A6-374D-46CA-984D-4BEF00A0016E}" presName="Name0" presStyleCnt="0">
        <dgm:presLayoutVars>
          <dgm:chMax/>
          <dgm:chPref/>
          <dgm:dir/>
        </dgm:presLayoutVars>
      </dgm:prSet>
      <dgm:spPr/>
    </dgm:pt>
    <dgm:pt modelId="{4E47808F-118C-46B7-8312-6F01904EBEB1}" type="pres">
      <dgm:prSet presAssocID="{18CDA30E-A428-4EB4-A61F-85E2F8DFEC92}" presName="composite" presStyleCnt="0"/>
      <dgm:spPr/>
    </dgm:pt>
    <dgm:pt modelId="{F9746246-C9CE-4AE8-87DF-F565E2134FB3}" type="pres">
      <dgm:prSet presAssocID="{18CDA30E-A428-4EB4-A61F-85E2F8DFEC92}" presName="Accent" presStyleLbl="alignNode1" presStyleIdx="0" presStyleCnt="5" custLinFactX="-11816" custLinFactNeighborX="-100000" custLinFactNeighborY="1910">
        <dgm:presLayoutVars>
          <dgm:chMax val="0"/>
          <dgm:chPref val="0"/>
        </dgm:presLayoutVars>
      </dgm:prSet>
      <dgm:spPr/>
    </dgm:pt>
    <dgm:pt modelId="{C68A5137-EF8D-47F6-A9CB-0917E71FC3F7}" type="pres">
      <dgm:prSet presAssocID="{18CDA30E-A428-4EB4-A61F-85E2F8DFEC92}" presName="Image" presStyleLbl="bgImgPlace1" presStyleIdx="0" presStyleCnt="3" custLinFactX="-21394" custLinFactNeighborX="-100000" custLinFactNeighborY="-4080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948B42BA-BC93-4406-A68A-98AF61F962CC}" type="pres">
      <dgm:prSet presAssocID="{18CDA30E-A428-4EB4-A61F-85E2F8DFEC92}" presName="Parent" presStyleLbl="fgAccFollowNode1" presStyleIdx="0" presStyleCnt="3" custLinFactX="-40371" custLinFactNeighborX="-100000" custLinFactNeighborY="-1166">
        <dgm:presLayoutVars>
          <dgm:chMax val="0"/>
          <dgm:chPref val="0"/>
          <dgm:bulletEnabled val="1"/>
        </dgm:presLayoutVars>
      </dgm:prSet>
      <dgm:spPr/>
    </dgm:pt>
    <dgm:pt modelId="{E3B311A9-846F-43D4-9F0C-7EBF27169EDA}" type="pres">
      <dgm:prSet presAssocID="{18CDA30E-A428-4EB4-A61F-85E2F8DFEC92}" presName="Space" presStyleCnt="0">
        <dgm:presLayoutVars>
          <dgm:chMax val="0"/>
          <dgm:chPref val="0"/>
        </dgm:presLayoutVars>
      </dgm:prSet>
      <dgm:spPr/>
    </dgm:pt>
    <dgm:pt modelId="{81490415-0F32-49CD-8B04-58D68262A77B}" type="pres">
      <dgm:prSet presAssocID="{838E6703-E6FB-4CF9-BDE5-3499120D8628}" presName="ConnectorComposite" presStyleCnt="0"/>
      <dgm:spPr/>
    </dgm:pt>
    <dgm:pt modelId="{FF2599DD-654A-4140-A037-E6AE78034245}" type="pres">
      <dgm:prSet presAssocID="{838E6703-E6FB-4CF9-BDE5-3499120D8628}" presName="TopSpacing" presStyleCnt="0"/>
      <dgm:spPr/>
    </dgm:pt>
    <dgm:pt modelId="{4AD1F23B-7232-471E-8735-F4534477F6D4}" type="pres">
      <dgm:prSet presAssocID="{838E6703-E6FB-4CF9-BDE5-3499120D8628}" presName="Connector" presStyleLbl="alignNode1" presStyleIdx="1" presStyleCnt="5" custLinFactX="500000" custLinFactY="-170361" custLinFactNeighborX="501346" custLinFactNeighborY="-200000"/>
      <dgm:spPr/>
    </dgm:pt>
    <dgm:pt modelId="{761CF956-75A9-4C4D-A756-720FC6437B3F}" type="pres">
      <dgm:prSet presAssocID="{838E6703-E6FB-4CF9-BDE5-3499120D8628}" presName="BottomSpacing" presStyleCnt="0"/>
      <dgm:spPr/>
    </dgm:pt>
    <dgm:pt modelId="{8E48733F-99B6-4B5A-82E3-7CAC54EC27C4}" type="pres">
      <dgm:prSet presAssocID="{CB86458F-3B4E-4ABA-A0B1-B16BA0B6731D}" presName="composite" presStyleCnt="0"/>
      <dgm:spPr/>
    </dgm:pt>
    <dgm:pt modelId="{5E24E337-1373-4BEE-A45E-EC84BDCB396C}" type="pres">
      <dgm:prSet presAssocID="{CB86458F-3B4E-4ABA-A0B1-B16BA0B6731D}" presName="Accent" presStyleLbl="alignNode1" presStyleIdx="2" presStyleCnt="5" custLinFactX="9998" custLinFactNeighborX="100000" custLinFactNeighborY="-10000">
        <dgm:presLayoutVars>
          <dgm:chMax val="0"/>
          <dgm:chPref val="0"/>
        </dgm:presLayoutVars>
      </dgm:prSet>
      <dgm:spPr/>
    </dgm:pt>
    <dgm:pt modelId="{CAA20C6A-C406-4417-9256-ED8CC288CFE0}" type="pres">
      <dgm:prSet presAssocID="{CB86458F-3B4E-4ABA-A0B1-B16BA0B6731D}" presName="Image" presStyleLbl="bgImgPlace1" presStyleIdx="1" presStyleCnt="3" custLinFactX="16056" custLinFactNeighborX="100000" custLinFactNeighborY="-8798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5"/>
          <a:srcRect/>
          <a:stretch>
            <a:fillRect l="-2000" r="-2000"/>
          </a:stretch>
        </a:blipFill>
      </dgm:spPr>
    </dgm:pt>
    <dgm:pt modelId="{ACC547BC-F1A2-4B4D-BC01-4DC109F408A3}" type="pres">
      <dgm:prSet presAssocID="{CB86458F-3B4E-4ABA-A0B1-B16BA0B6731D}" presName="Parent" presStyleLbl="fgAccFollowNode1" presStyleIdx="1" presStyleCnt="3" custLinFactX="39868" custLinFactNeighborX="100000" custLinFactNeighborY="-11656">
        <dgm:presLayoutVars>
          <dgm:chMax val="0"/>
          <dgm:chPref val="0"/>
          <dgm:bulletEnabled val="1"/>
        </dgm:presLayoutVars>
      </dgm:prSet>
      <dgm:spPr/>
    </dgm:pt>
    <dgm:pt modelId="{FB61E501-79A6-49E5-933A-200133BAF2AE}" type="pres">
      <dgm:prSet presAssocID="{CB86458F-3B4E-4ABA-A0B1-B16BA0B6731D}" presName="Space" presStyleCnt="0">
        <dgm:presLayoutVars>
          <dgm:chMax val="0"/>
          <dgm:chPref val="0"/>
        </dgm:presLayoutVars>
      </dgm:prSet>
      <dgm:spPr/>
    </dgm:pt>
    <dgm:pt modelId="{1EF75936-8E15-460B-9152-A117A7161051}" type="pres">
      <dgm:prSet presAssocID="{93080011-63A6-4CE1-8169-BFB1A27E3744}" presName="ConnectorComposite" presStyleCnt="0"/>
      <dgm:spPr/>
    </dgm:pt>
    <dgm:pt modelId="{3549028C-CE28-4926-BAA8-5D08D463F2CC}" type="pres">
      <dgm:prSet presAssocID="{93080011-63A6-4CE1-8169-BFB1A27E3744}" presName="TopSpacing" presStyleCnt="0"/>
      <dgm:spPr/>
    </dgm:pt>
    <dgm:pt modelId="{45D3CE4D-956C-43DD-8EFD-0213C0159E4D}" type="pres">
      <dgm:prSet presAssocID="{93080011-63A6-4CE1-8169-BFB1A27E3744}" presName="Connector" presStyleLbl="alignNode1" presStyleIdx="3" presStyleCnt="5" custLinFactX="-300000" custLinFactY="-197795" custLinFactNeighborX="-326620" custLinFactNeighborY="-200000"/>
      <dgm:spPr/>
    </dgm:pt>
    <dgm:pt modelId="{2AACBDC1-F55E-4F1E-8E21-E7333438A3C5}" type="pres">
      <dgm:prSet presAssocID="{93080011-63A6-4CE1-8169-BFB1A27E3744}" presName="BottomSpacing" presStyleCnt="0"/>
      <dgm:spPr/>
    </dgm:pt>
    <dgm:pt modelId="{C131EE44-669F-40D8-9C82-AF288CCEC215}" type="pres">
      <dgm:prSet presAssocID="{EDC643DD-53F6-4DDB-9DC3-CEDD3C67F26C}" presName="composite" presStyleCnt="0"/>
      <dgm:spPr/>
    </dgm:pt>
    <dgm:pt modelId="{D0B7D03E-26A0-4FDB-A0F5-5197068A3E6D}" type="pres">
      <dgm:prSet presAssocID="{EDC643DD-53F6-4DDB-9DC3-CEDD3C67F26C}" presName="Accent" presStyleLbl="alignNode1" presStyleIdx="4" presStyleCnt="5" custLinFactX="-10907" custLinFactNeighborX="-100000" custLinFactNeighborY="-10071">
        <dgm:presLayoutVars>
          <dgm:chMax val="0"/>
          <dgm:chPref val="0"/>
        </dgm:presLayoutVars>
      </dgm:prSet>
      <dgm:spPr/>
    </dgm:pt>
    <dgm:pt modelId="{9F028FA5-43C7-4382-9682-5658D883936B}" type="pres">
      <dgm:prSet presAssocID="{EDC643DD-53F6-4DDB-9DC3-CEDD3C67F26C}" presName="Image" presStyleLbl="bgImgPlace1" presStyleIdx="2" presStyleCnt="3" custLinFactX="-21394" custLinFactNeighborX="-100000" custLinFactNeighborY="-7064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6"/>
          <a:srcRect/>
          <a:stretch>
            <a:fillRect l="-2000" r="-2000"/>
          </a:stretch>
        </a:blipFill>
      </dgm:spPr>
    </dgm:pt>
    <dgm:pt modelId="{0ECC9317-FDFC-4CF2-97CF-EB165EC484A1}" type="pres">
      <dgm:prSet presAssocID="{EDC643DD-53F6-4DDB-9DC3-CEDD3C67F26C}" presName="Parent" presStyleLbl="fgAccFollowNode1" presStyleIdx="2" presStyleCnt="3" custLinFactX="-40371" custLinFactNeighborX="-100000" custLinFactNeighborY="-16019">
        <dgm:presLayoutVars>
          <dgm:chMax val="0"/>
          <dgm:chPref val="0"/>
          <dgm:bulletEnabled val="1"/>
        </dgm:presLayoutVars>
      </dgm:prSet>
      <dgm:spPr/>
    </dgm:pt>
    <dgm:pt modelId="{ADD7C6E4-B88C-49AA-A7D0-98381AA6468B}" type="pres">
      <dgm:prSet presAssocID="{EDC643DD-53F6-4DDB-9DC3-CEDD3C67F26C}" presName="Space" presStyleCnt="0">
        <dgm:presLayoutVars>
          <dgm:chMax val="0"/>
          <dgm:chPref val="0"/>
        </dgm:presLayoutVars>
      </dgm:prSet>
      <dgm:spPr/>
    </dgm:pt>
  </dgm:ptLst>
  <dgm:cxnLst>
    <dgm:cxn modelId="{367C2622-1FE6-4837-8AEB-C01B73C3D347}" srcId="{2F6473A6-374D-46CA-984D-4BEF00A0016E}" destId="{EDC643DD-53F6-4DDB-9DC3-CEDD3C67F26C}" srcOrd="2" destOrd="0" parTransId="{F8E28E9D-51B4-4DAC-905D-9CE38DD8B2F2}" sibTransId="{225256ED-377E-40F4-87B5-BE3F7BCD8D0E}"/>
    <dgm:cxn modelId="{9B6B3C2A-754E-4015-AAFA-87D255EE93BF}" type="presOf" srcId="{18CDA30E-A428-4EB4-A61F-85E2F8DFEC92}" destId="{948B42BA-BC93-4406-A68A-98AF61F962CC}" srcOrd="0" destOrd="0" presId="urn:microsoft.com/office/officeart/2008/layout/AlternatingPictureCircles"/>
    <dgm:cxn modelId="{2C375135-61C7-4C21-8052-7C35ADD892D2}" srcId="{2F6473A6-374D-46CA-984D-4BEF00A0016E}" destId="{CB86458F-3B4E-4ABA-A0B1-B16BA0B6731D}" srcOrd="1" destOrd="0" parTransId="{2133DB4B-B76E-4185-A4DF-714D87CF87EF}" sibTransId="{93080011-63A6-4CE1-8169-BFB1A27E3744}"/>
    <dgm:cxn modelId="{16BFA139-E733-4C51-A494-97753F965A39}" type="presOf" srcId="{CB86458F-3B4E-4ABA-A0B1-B16BA0B6731D}" destId="{ACC547BC-F1A2-4B4D-BC01-4DC109F408A3}" srcOrd="0" destOrd="0" presId="urn:microsoft.com/office/officeart/2008/layout/AlternatingPictureCircles"/>
    <dgm:cxn modelId="{6B100079-8588-41AE-8B3D-DFB6F31EC233}" srcId="{2F6473A6-374D-46CA-984D-4BEF00A0016E}" destId="{18CDA30E-A428-4EB4-A61F-85E2F8DFEC92}" srcOrd="0" destOrd="0" parTransId="{E311A8F2-6C3B-4D00-8214-B04F1686BFB4}" sibTransId="{838E6703-E6FB-4CF9-BDE5-3499120D8628}"/>
    <dgm:cxn modelId="{44C22E59-02BA-414A-82C1-7658D5C6F1BD}" type="presOf" srcId="{2F6473A6-374D-46CA-984D-4BEF00A0016E}" destId="{6025C959-C442-49B7-8750-A792035B3A76}" srcOrd="0" destOrd="0" presId="urn:microsoft.com/office/officeart/2008/layout/AlternatingPictureCircles"/>
    <dgm:cxn modelId="{E67D5A9C-48F0-4392-BB98-83BAC40FD2C6}" type="presOf" srcId="{EDC643DD-53F6-4DDB-9DC3-CEDD3C67F26C}" destId="{0ECC9317-FDFC-4CF2-97CF-EB165EC484A1}" srcOrd="0" destOrd="0" presId="urn:microsoft.com/office/officeart/2008/layout/AlternatingPictureCircles"/>
    <dgm:cxn modelId="{45E0F225-8846-4A22-BAAF-B635789A5494}" type="presParOf" srcId="{6025C959-C442-49B7-8750-A792035B3A76}" destId="{4E47808F-118C-46B7-8312-6F01904EBEB1}" srcOrd="0" destOrd="0" presId="urn:microsoft.com/office/officeart/2008/layout/AlternatingPictureCircles"/>
    <dgm:cxn modelId="{27F00000-57E9-4C97-B184-FCC0A41FD4A3}" type="presParOf" srcId="{4E47808F-118C-46B7-8312-6F01904EBEB1}" destId="{F9746246-C9CE-4AE8-87DF-F565E2134FB3}" srcOrd="0" destOrd="0" presId="urn:microsoft.com/office/officeart/2008/layout/AlternatingPictureCircles"/>
    <dgm:cxn modelId="{A6C0B393-F645-4B95-A8C9-F8C0B8EDCF7C}" type="presParOf" srcId="{4E47808F-118C-46B7-8312-6F01904EBEB1}" destId="{C68A5137-EF8D-47F6-A9CB-0917E71FC3F7}" srcOrd="1" destOrd="0" presId="urn:microsoft.com/office/officeart/2008/layout/AlternatingPictureCircles"/>
    <dgm:cxn modelId="{7FADB895-661C-46FE-9270-DF88938D8E1C}" type="presParOf" srcId="{4E47808F-118C-46B7-8312-6F01904EBEB1}" destId="{948B42BA-BC93-4406-A68A-98AF61F962CC}" srcOrd="2" destOrd="0" presId="urn:microsoft.com/office/officeart/2008/layout/AlternatingPictureCircles"/>
    <dgm:cxn modelId="{C0C876F3-CF34-47DE-8EFE-D53C07D737A7}" type="presParOf" srcId="{4E47808F-118C-46B7-8312-6F01904EBEB1}" destId="{E3B311A9-846F-43D4-9F0C-7EBF27169EDA}" srcOrd="3" destOrd="0" presId="urn:microsoft.com/office/officeart/2008/layout/AlternatingPictureCircles"/>
    <dgm:cxn modelId="{10495978-B6CD-4AC0-84E8-6EAFC52ECF4A}" type="presParOf" srcId="{6025C959-C442-49B7-8750-A792035B3A76}" destId="{81490415-0F32-49CD-8B04-58D68262A77B}" srcOrd="1" destOrd="0" presId="urn:microsoft.com/office/officeart/2008/layout/AlternatingPictureCircles"/>
    <dgm:cxn modelId="{15493EA2-CA87-4379-BFC6-E16FBA3D18D3}" type="presParOf" srcId="{81490415-0F32-49CD-8B04-58D68262A77B}" destId="{FF2599DD-654A-4140-A037-E6AE78034245}" srcOrd="0" destOrd="0" presId="urn:microsoft.com/office/officeart/2008/layout/AlternatingPictureCircles"/>
    <dgm:cxn modelId="{3F7537F1-2F33-489F-A30D-9E9E25DA0CFF}" type="presParOf" srcId="{81490415-0F32-49CD-8B04-58D68262A77B}" destId="{4AD1F23B-7232-471E-8735-F4534477F6D4}" srcOrd="1" destOrd="0" presId="urn:microsoft.com/office/officeart/2008/layout/AlternatingPictureCircles"/>
    <dgm:cxn modelId="{862C6068-7042-4001-8733-B32411C6C620}" type="presParOf" srcId="{81490415-0F32-49CD-8B04-58D68262A77B}" destId="{761CF956-75A9-4C4D-A756-720FC6437B3F}" srcOrd="2" destOrd="0" presId="urn:microsoft.com/office/officeart/2008/layout/AlternatingPictureCircles"/>
    <dgm:cxn modelId="{5D23B270-B1BC-4F68-8C04-514973BEA675}" type="presParOf" srcId="{6025C959-C442-49B7-8750-A792035B3A76}" destId="{8E48733F-99B6-4B5A-82E3-7CAC54EC27C4}" srcOrd="2" destOrd="0" presId="urn:microsoft.com/office/officeart/2008/layout/AlternatingPictureCircles"/>
    <dgm:cxn modelId="{A95BCEB8-C983-41B8-B493-3FC56140A896}" type="presParOf" srcId="{8E48733F-99B6-4B5A-82E3-7CAC54EC27C4}" destId="{5E24E337-1373-4BEE-A45E-EC84BDCB396C}" srcOrd="0" destOrd="0" presId="urn:microsoft.com/office/officeart/2008/layout/AlternatingPictureCircles"/>
    <dgm:cxn modelId="{103C1192-216F-41AC-B198-94AB5E17BFF3}" type="presParOf" srcId="{8E48733F-99B6-4B5A-82E3-7CAC54EC27C4}" destId="{CAA20C6A-C406-4417-9256-ED8CC288CFE0}" srcOrd="1" destOrd="0" presId="urn:microsoft.com/office/officeart/2008/layout/AlternatingPictureCircles"/>
    <dgm:cxn modelId="{B4577E36-4B34-4CF9-94B0-47A9E8497603}" type="presParOf" srcId="{8E48733F-99B6-4B5A-82E3-7CAC54EC27C4}" destId="{ACC547BC-F1A2-4B4D-BC01-4DC109F408A3}" srcOrd="2" destOrd="0" presId="urn:microsoft.com/office/officeart/2008/layout/AlternatingPictureCircles"/>
    <dgm:cxn modelId="{3E5870DB-DAA8-4B5F-93C4-71660E9A2051}" type="presParOf" srcId="{8E48733F-99B6-4B5A-82E3-7CAC54EC27C4}" destId="{FB61E501-79A6-49E5-933A-200133BAF2AE}" srcOrd="3" destOrd="0" presId="urn:microsoft.com/office/officeart/2008/layout/AlternatingPictureCircles"/>
    <dgm:cxn modelId="{850CE022-2FE3-4FBC-A217-A7ECFBCCC096}" type="presParOf" srcId="{6025C959-C442-49B7-8750-A792035B3A76}" destId="{1EF75936-8E15-460B-9152-A117A7161051}" srcOrd="3" destOrd="0" presId="urn:microsoft.com/office/officeart/2008/layout/AlternatingPictureCircles"/>
    <dgm:cxn modelId="{407C67D6-B1E7-4EF2-8775-73A2832B6E6C}" type="presParOf" srcId="{1EF75936-8E15-460B-9152-A117A7161051}" destId="{3549028C-CE28-4926-BAA8-5D08D463F2CC}" srcOrd="0" destOrd="0" presId="urn:microsoft.com/office/officeart/2008/layout/AlternatingPictureCircles"/>
    <dgm:cxn modelId="{8A8F570E-CABF-46C2-9E9E-B2BB897A4258}" type="presParOf" srcId="{1EF75936-8E15-460B-9152-A117A7161051}" destId="{45D3CE4D-956C-43DD-8EFD-0213C0159E4D}" srcOrd="1" destOrd="0" presId="urn:microsoft.com/office/officeart/2008/layout/AlternatingPictureCircles"/>
    <dgm:cxn modelId="{EA138D2F-0B2A-42A3-99CB-D16AE99015B6}" type="presParOf" srcId="{1EF75936-8E15-460B-9152-A117A7161051}" destId="{2AACBDC1-F55E-4F1E-8E21-E7333438A3C5}" srcOrd="2" destOrd="0" presId="urn:microsoft.com/office/officeart/2008/layout/AlternatingPictureCircles"/>
    <dgm:cxn modelId="{75D5224F-9780-439E-BE15-7266350992E4}" type="presParOf" srcId="{6025C959-C442-49B7-8750-A792035B3A76}" destId="{C131EE44-669F-40D8-9C82-AF288CCEC215}" srcOrd="4" destOrd="0" presId="urn:microsoft.com/office/officeart/2008/layout/AlternatingPictureCircles"/>
    <dgm:cxn modelId="{2AE2B6FF-020A-4667-92F6-38915B07C672}" type="presParOf" srcId="{C131EE44-669F-40D8-9C82-AF288CCEC215}" destId="{D0B7D03E-26A0-4FDB-A0F5-5197068A3E6D}" srcOrd="0" destOrd="0" presId="urn:microsoft.com/office/officeart/2008/layout/AlternatingPictureCircles"/>
    <dgm:cxn modelId="{F106E46B-DB13-4DE2-85D3-6716C4BD84C3}" type="presParOf" srcId="{C131EE44-669F-40D8-9C82-AF288CCEC215}" destId="{9F028FA5-43C7-4382-9682-5658D883936B}" srcOrd="1" destOrd="0" presId="urn:microsoft.com/office/officeart/2008/layout/AlternatingPictureCircles"/>
    <dgm:cxn modelId="{FDEAD03C-06FE-430D-9233-7B934C1785C9}" type="presParOf" srcId="{C131EE44-669F-40D8-9C82-AF288CCEC215}" destId="{0ECC9317-FDFC-4CF2-97CF-EB165EC484A1}" srcOrd="2" destOrd="0" presId="urn:microsoft.com/office/officeart/2008/layout/AlternatingPictureCircles"/>
    <dgm:cxn modelId="{1B2CD149-86FB-4CE4-86BD-40AE6BB828FF}" type="presParOf" srcId="{C131EE44-669F-40D8-9C82-AF288CCEC215}" destId="{ADD7C6E4-B88C-49AA-A7D0-98381AA6468B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45B118-D648-4822-AAD3-5139D0059E2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0590162-68EA-48D8-8C3A-E50639CA4284}">
      <dgm:prSet phldrT="[Texte]"/>
      <dgm:spPr/>
      <dgm:t>
        <a:bodyPr/>
        <a:lstStyle/>
        <a:p>
          <a:r>
            <a:rPr lang="fr-FR" dirty="0"/>
            <a:t>2</a:t>
          </a:r>
          <a:r>
            <a:rPr lang="fr-FR" baseline="30000" dirty="0"/>
            <a:t>NDE</a:t>
          </a:r>
          <a:r>
            <a:rPr lang="fr-FR" dirty="0"/>
            <a:t> FAMILLE DES METIERS</a:t>
          </a:r>
        </a:p>
      </dgm:t>
    </dgm:pt>
    <dgm:pt modelId="{57D0C947-B4E1-4A53-B2FF-52D8CDC299AF}" type="parTrans" cxnId="{DA3F90C5-60EA-424E-8CAB-D33B972C440C}">
      <dgm:prSet/>
      <dgm:spPr/>
      <dgm:t>
        <a:bodyPr/>
        <a:lstStyle/>
        <a:p>
          <a:endParaRPr lang="fr-FR"/>
        </a:p>
      </dgm:t>
    </dgm:pt>
    <dgm:pt modelId="{E0C8A0AC-E3AA-4353-80F4-E60EE5D0BC9A}" type="sibTrans" cxnId="{DA3F90C5-60EA-424E-8CAB-D33B972C440C}">
      <dgm:prSet/>
      <dgm:spPr/>
      <dgm:t>
        <a:bodyPr/>
        <a:lstStyle/>
        <a:p>
          <a:endParaRPr lang="fr-FR"/>
        </a:p>
      </dgm:t>
    </dgm:pt>
    <dgm:pt modelId="{07676D59-E051-45E9-A076-B3C7B5C3F9E8}">
      <dgm:prSet phldrT="[Texte]"/>
      <dgm:spPr/>
      <dgm:t>
        <a:bodyPr/>
        <a:lstStyle/>
        <a:p>
          <a:r>
            <a:rPr lang="fr-FR" dirty="0"/>
            <a:t>DES COMPETENCES COMMUNES</a:t>
          </a:r>
        </a:p>
      </dgm:t>
    </dgm:pt>
    <dgm:pt modelId="{D3145A6D-3674-424C-BC3F-A6BCE930E4B6}" type="parTrans" cxnId="{B72F39BC-F412-4039-A3DB-94A85E1B32C8}">
      <dgm:prSet/>
      <dgm:spPr/>
      <dgm:t>
        <a:bodyPr/>
        <a:lstStyle/>
        <a:p>
          <a:endParaRPr lang="fr-FR"/>
        </a:p>
      </dgm:t>
    </dgm:pt>
    <dgm:pt modelId="{A4D332BF-5736-4BC4-AA46-45A6FC47E289}" type="sibTrans" cxnId="{B72F39BC-F412-4039-A3DB-94A85E1B32C8}">
      <dgm:prSet/>
      <dgm:spPr/>
      <dgm:t>
        <a:bodyPr/>
        <a:lstStyle/>
        <a:p>
          <a:endParaRPr lang="fr-FR"/>
        </a:p>
      </dgm:t>
    </dgm:pt>
    <dgm:pt modelId="{FEC013C2-9C88-4098-9A02-30C30AB362B5}">
      <dgm:prSet phldrT="[Texte]"/>
      <dgm:spPr/>
      <dgm:t>
        <a:bodyPr/>
        <a:lstStyle/>
        <a:p>
          <a:r>
            <a:rPr lang="fr-FR" dirty="0"/>
            <a:t>UN  REFERENTIEL </a:t>
          </a:r>
        </a:p>
        <a:p>
          <a:r>
            <a:rPr lang="fr-FR" dirty="0"/>
            <a:t>BAC PRO TRANSPORT</a:t>
          </a:r>
        </a:p>
      </dgm:t>
    </dgm:pt>
    <dgm:pt modelId="{DE1444C8-03C6-4BFC-B6A2-5730BBACECE0}" type="parTrans" cxnId="{6589C4CC-4CF1-4BF9-8805-051ACC14468A}">
      <dgm:prSet/>
      <dgm:spPr/>
      <dgm:t>
        <a:bodyPr/>
        <a:lstStyle/>
        <a:p>
          <a:endParaRPr lang="fr-FR"/>
        </a:p>
      </dgm:t>
    </dgm:pt>
    <dgm:pt modelId="{ADA0D529-EB1D-45A2-A1D4-3205BEF19138}" type="sibTrans" cxnId="{6589C4CC-4CF1-4BF9-8805-051ACC14468A}">
      <dgm:prSet/>
      <dgm:spPr/>
      <dgm:t>
        <a:bodyPr/>
        <a:lstStyle/>
        <a:p>
          <a:endParaRPr lang="fr-FR"/>
        </a:p>
      </dgm:t>
    </dgm:pt>
    <dgm:pt modelId="{95A33179-2260-4165-BC70-7992DE4D4ED4}">
      <dgm:prSet phldrT="[Texte]"/>
      <dgm:spPr/>
      <dgm:t>
        <a:bodyPr/>
        <a:lstStyle/>
        <a:p>
          <a:r>
            <a:rPr lang="fr-FR" dirty="0"/>
            <a:t>DES ACTIVITES SUR LE PLATEAU TECHNIQUE </a:t>
          </a:r>
        </a:p>
        <a:p>
          <a:endParaRPr lang="fr-FR" dirty="0"/>
        </a:p>
        <a:p>
          <a:r>
            <a:rPr lang="fr-FR" dirty="0"/>
            <a:t>UN</a:t>
          </a:r>
          <a:r>
            <a:rPr lang="fr-FR" cap="all" dirty="0"/>
            <a:t> Aménagement</a:t>
          </a:r>
          <a:r>
            <a:rPr lang="fr-FR" cap="all" baseline="0" dirty="0"/>
            <a:t> </a:t>
          </a:r>
          <a:r>
            <a:rPr lang="fr-FR" dirty="0"/>
            <a:t>DES ESPACES EXISTANTS</a:t>
          </a:r>
        </a:p>
      </dgm:t>
    </dgm:pt>
    <dgm:pt modelId="{BD9E23ED-7D22-4322-B84E-BB9DB82BD162}" type="parTrans" cxnId="{5FA8DF54-3C89-4F58-8CFC-6BC9D0AAA166}">
      <dgm:prSet/>
      <dgm:spPr/>
      <dgm:t>
        <a:bodyPr/>
        <a:lstStyle/>
        <a:p>
          <a:endParaRPr lang="fr-FR"/>
        </a:p>
      </dgm:t>
    </dgm:pt>
    <dgm:pt modelId="{C984F54F-3D8D-4B0A-9EB0-90E7C2A5E831}" type="sibTrans" cxnId="{5FA8DF54-3C89-4F58-8CFC-6BC9D0AAA166}">
      <dgm:prSet/>
      <dgm:spPr/>
      <dgm:t>
        <a:bodyPr/>
        <a:lstStyle/>
        <a:p>
          <a:endParaRPr lang="fr-FR"/>
        </a:p>
      </dgm:t>
    </dgm:pt>
    <dgm:pt modelId="{0ECFD587-45C7-44B5-B422-CCBFFFD3E9AF}">
      <dgm:prSet phldrT="[Texte]"/>
      <dgm:spPr/>
      <dgm:t>
        <a:bodyPr/>
        <a:lstStyle/>
        <a:p>
          <a:r>
            <a:rPr lang="fr-FR" dirty="0"/>
            <a:t>DES SCENARII INSCRITS DANS UNE ACTIVITE PROFESSIONNELLE GLOBALE </a:t>
          </a:r>
        </a:p>
        <a:p>
          <a:r>
            <a:rPr lang="fr-FR" dirty="0"/>
            <a:t>DES ACTIONS EN AMONT ET EN AVAL DE LA MISSION «  CŒUR DU METIER » </a:t>
          </a:r>
        </a:p>
      </dgm:t>
    </dgm:pt>
    <dgm:pt modelId="{0F45317D-8457-4682-89D2-D5CB9AFCE6C8}" type="parTrans" cxnId="{38FD3AA2-0722-4D43-8688-E1103E99CD20}">
      <dgm:prSet/>
      <dgm:spPr/>
      <dgm:t>
        <a:bodyPr/>
        <a:lstStyle/>
        <a:p>
          <a:endParaRPr lang="fr-FR"/>
        </a:p>
      </dgm:t>
    </dgm:pt>
    <dgm:pt modelId="{17821B51-BE00-4117-86C3-80B7510FDDC6}" type="sibTrans" cxnId="{38FD3AA2-0722-4D43-8688-E1103E99CD20}">
      <dgm:prSet/>
      <dgm:spPr/>
      <dgm:t>
        <a:bodyPr/>
        <a:lstStyle/>
        <a:p>
          <a:endParaRPr lang="fr-FR"/>
        </a:p>
      </dgm:t>
    </dgm:pt>
    <dgm:pt modelId="{36408927-7BB5-4446-8FD9-1DF2FC04ABE0}">
      <dgm:prSet/>
      <dgm:spPr/>
      <dgm:t>
        <a:bodyPr/>
        <a:lstStyle/>
        <a:p>
          <a:r>
            <a:rPr lang="fr-FR" dirty="0"/>
            <a:t>DES SCENARII  ET </a:t>
          </a:r>
          <a:r>
            <a:rPr lang="fr-FR" cap="all" baseline="0" dirty="0"/>
            <a:t>RÔLES Endossés </a:t>
          </a:r>
          <a:r>
            <a:rPr lang="fr-FR" dirty="0"/>
            <a:t>PAR LES APPRENANTS ELARGIS DANS LE RESPECT DES </a:t>
          </a:r>
          <a:r>
            <a:rPr lang="fr-FR" cap="all" baseline="0" dirty="0"/>
            <a:t>Compétences</a:t>
          </a:r>
          <a:r>
            <a:rPr lang="fr-FR" dirty="0"/>
            <a:t> DU REFERENTIEL</a:t>
          </a:r>
        </a:p>
      </dgm:t>
    </dgm:pt>
    <dgm:pt modelId="{04689134-01A1-4ED5-B6B0-7A5264974DC0}" type="parTrans" cxnId="{EA7C39FB-E3EC-4147-8DA1-AF90736624C9}">
      <dgm:prSet/>
      <dgm:spPr/>
      <dgm:t>
        <a:bodyPr/>
        <a:lstStyle/>
        <a:p>
          <a:endParaRPr lang="fr-FR"/>
        </a:p>
      </dgm:t>
    </dgm:pt>
    <dgm:pt modelId="{111A56CB-434E-41CD-AB88-1F2E0B82AF0F}" type="sibTrans" cxnId="{EA7C39FB-E3EC-4147-8DA1-AF90736624C9}">
      <dgm:prSet/>
      <dgm:spPr/>
      <dgm:t>
        <a:bodyPr/>
        <a:lstStyle/>
        <a:p>
          <a:endParaRPr lang="fr-FR"/>
        </a:p>
      </dgm:t>
    </dgm:pt>
    <dgm:pt modelId="{A5EF53C3-289A-4A91-9352-ED4FD8451FD2}">
      <dgm:prSet/>
      <dgm:spPr>
        <a:solidFill>
          <a:srgbClr val="CCCC00"/>
        </a:solidFill>
      </dgm:spPr>
      <dgm:t>
        <a:bodyPr/>
        <a:lstStyle/>
        <a:p>
          <a:r>
            <a:rPr lang="fr-FR" dirty="0"/>
            <a:t>DES INTERACTIONS ENTRE LES DIFFERENTS ACTEURS DU SCANARIO</a:t>
          </a:r>
        </a:p>
      </dgm:t>
    </dgm:pt>
    <dgm:pt modelId="{EC716C8B-9F84-4E3A-A272-BDFBB3F58727}" type="parTrans" cxnId="{47FACC65-6275-4C24-BF61-9AE85C03481D}">
      <dgm:prSet/>
      <dgm:spPr/>
      <dgm:t>
        <a:bodyPr/>
        <a:lstStyle/>
        <a:p>
          <a:endParaRPr lang="fr-FR"/>
        </a:p>
      </dgm:t>
    </dgm:pt>
    <dgm:pt modelId="{A6506548-DD81-4651-9ADC-7CB6435D5235}" type="sibTrans" cxnId="{47FACC65-6275-4C24-BF61-9AE85C03481D}">
      <dgm:prSet/>
      <dgm:spPr/>
      <dgm:t>
        <a:bodyPr/>
        <a:lstStyle/>
        <a:p>
          <a:endParaRPr lang="fr-FR"/>
        </a:p>
      </dgm:t>
    </dgm:pt>
    <dgm:pt modelId="{BB9C8D0C-C310-4A42-99CE-7B3464422791}">
      <dgm:prSet/>
      <dgm:spPr/>
      <dgm:t>
        <a:bodyPr/>
        <a:lstStyle/>
        <a:p>
          <a:r>
            <a:rPr lang="fr-FR" dirty="0"/>
            <a:t>INTREGRATION DES USAGES DU NUMERIQUE DANS LES SCENARII</a:t>
          </a:r>
        </a:p>
      </dgm:t>
    </dgm:pt>
    <dgm:pt modelId="{23B0ACDA-CCEB-420F-B49D-1AB92AF7AC59}" type="parTrans" cxnId="{4A00B288-8FFF-4A7D-99E7-251283D590B8}">
      <dgm:prSet/>
      <dgm:spPr/>
      <dgm:t>
        <a:bodyPr/>
        <a:lstStyle/>
        <a:p>
          <a:endParaRPr lang="fr-FR"/>
        </a:p>
      </dgm:t>
    </dgm:pt>
    <dgm:pt modelId="{42E75BFE-7E08-4184-9918-D98C76A38B56}" type="sibTrans" cxnId="{4A00B288-8FFF-4A7D-99E7-251283D590B8}">
      <dgm:prSet/>
      <dgm:spPr/>
      <dgm:t>
        <a:bodyPr/>
        <a:lstStyle/>
        <a:p>
          <a:endParaRPr lang="fr-FR"/>
        </a:p>
      </dgm:t>
    </dgm:pt>
    <dgm:pt modelId="{2A505E57-31CE-427C-B174-429431DF03D2}" type="pres">
      <dgm:prSet presAssocID="{B145B118-D648-4822-AAD3-5139D0059E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945539-BE7B-4D16-8F1C-1F7F6ACFA4A7}" type="pres">
      <dgm:prSet presAssocID="{50590162-68EA-48D8-8C3A-E50639CA4284}" presName="centerShape" presStyleLbl="node0" presStyleIdx="0" presStyleCnt="1"/>
      <dgm:spPr/>
    </dgm:pt>
    <dgm:pt modelId="{0C15EB98-4895-47EA-BCB2-47E37BC9FC36}" type="pres">
      <dgm:prSet presAssocID="{D3145A6D-3674-424C-BC3F-A6BCE930E4B6}" presName="parTrans" presStyleLbl="sibTrans2D1" presStyleIdx="0" presStyleCnt="7"/>
      <dgm:spPr/>
    </dgm:pt>
    <dgm:pt modelId="{AEEFF3C2-E887-46BE-8B84-76833EB1CA67}" type="pres">
      <dgm:prSet presAssocID="{D3145A6D-3674-424C-BC3F-A6BCE930E4B6}" presName="connectorText" presStyleLbl="sibTrans2D1" presStyleIdx="0" presStyleCnt="7"/>
      <dgm:spPr/>
    </dgm:pt>
    <dgm:pt modelId="{D97AEBF2-6A74-45C0-B4DD-9AFE647E157B}" type="pres">
      <dgm:prSet presAssocID="{07676D59-E051-45E9-A076-B3C7B5C3F9E8}" presName="node" presStyleLbl="node1" presStyleIdx="0" presStyleCnt="7">
        <dgm:presLayoutVars>
          <dgm:bulletEnabled val="1"/>
        </dgm:presLayoutVars>
      </dgm:prSet>
      <dgm:spPr/>
    </dgm:pt>
    <dgm:pt modelId="{5211B14B-C861-4A90-9D66-F3A70A590DE9}" type="pres">
      <dgm:prSet presAssocID="{DE1444C8-03C6-4BFC-B6A2-5730BBACECE0}" presName="parTrans" presStyleLbl="sibTrans2D1" presStyleIdx="1" presStyleCnt="7"/>
      <dgm:spPr/>
    </dgm:pt>
    <dgm:pt modelId="{5760A8E8-94BA-4FD2-A9AE-47FD37A86C4F}" type="pres">
      <dgm:prSet presAssocID="{DE1444C8-03C6-4BFC-B6A2-5730BBACECE0}" presName="connectorText" presStyleLbl="sibTrans2D1" presStyleIdx="1" presStyleCnt="7"/>
      <dgm:spPr/>
    </dgm:pt>
    <dgm:pt modelId="{6BAAD646-45AE-4FC9-986B-A9B250160C63}" type="pres">
      <dgm:prSet presAssocID="{FEC013C2-9C88-4098-9A02-30C30AB362B5}" presName="node" presStyleLbl="node1" presStyleIdx="1" presStyleCnt="7">
        <dgm:presLayoutVars>
          <dgm:bulletEnabled val="1"/>
        </dgm:presLayoutVars>
      </dgm:prSet>
      <dgm:spPr/>
    </dgm:pt>
    <dgm:pt modelId="{7B7A3DC6-C113-43E3-96D1-AEBFC658868A}" type="pres">
      <dgm:prSet presAssocID="{BD9E23ED-7D22-4322-B84E-BB9DB82BD162}" presName="parTrans" presStyleLbl="sibTrans2D1" presStyleIdx="2" presStyleCnt="7"/>
      <dgm:spPr/>
    </dgm:pt>
    <dgm:pt modelId="{3CC1DAE7-6BBC-4D03-809E-AE96ED5CA916}" type="pres">
      <dgm:prSet presAssocID="{BD9E23ED-7D22-4322-B84E-BB9DB82BD162}" presName="connectorText" presStyleLbl="sibTrans2D1" presStyleIdx="2" presStyleCnt="7"/>
      <dgm:spPr/>
    </dgm:pt>
    <dgm:pt modelId="{AD1D1AA7-CFDE-45C7-ACFA-6C6A189775FC}" type="pres">
      <dgm:prSet presAssocID="{95A33179-2260-4165-BC70-7992DE4D4ED4}" presName="node" presStyleLbl="node1" presStyleIdx="2" presStyleCnt="7">
        <dgm:presLayoutVars>
          <dgm:bulletEnabled val="1"/>
        </dgm:presLayoutVars>
      </dgm:prSet>
      <dgm:spPr/>
    </dgm:pt>
    <dgm:pt modelId="{EF627E99-BFA9-491D-BC03-E1B5D0751CDD}" type="pres">
      <dgm:prSet presAssocID="{23B0ACDA-CCEB-420F-B49D-1AB92AF7AC59}" presName="parTrans" presStyleLbl="sibTrans2D1" presStyleIdx="3" presStyleCnt="7"/>
      <dgm:spPr/>
    </dgm:pt>
    <dgm:pt modelId="{F7791DE5-ACD9-42AC-AB3B-353F98288D78}" type="pres">
      <dgm:prSet presAssocID="{23B0ACDA-CCEB-420F-B49D-1AB92AF7AC59}" presName="connectorText" presStyleLbl="sibTrans2D1" presStyleIdx="3" presStyleCnt="7"/>
      <dgm:spPr/>
    </dgm:pt>
    <dgm:pt modelId="{17930E64-F075-4445-87F9-1EB99556670E}" type="pres">
      <dgm:prSet presAssocID="{BB9C8D0C-C310-4A42-99CE-7B3464422791}" presName="node" presStyleLbl="node1" presStyleIdx="3" presStyleCnt="7">
        <dgm:presLayoutVars>
          <dgm:bulletEnabled val="1"/>
        </dgm:presLayoutVars>
      </dgm:prSet>
      <dgm:spPr/>
    </dgm:pt>
    <dgm:pt modelId="{DE953F91-B7D2-4DA2-B156-609FBC53D84B}" type="pres">
      <dgm:prSet presAssocID="{0F45317D-8457-4682-89D2-D5CB9AFCE6C8}" presName="parTrans" presStyleLbl="sibTrans2D1" presStyleIdx="4" presStyleCnt="7"/>
      <dgm:spPr/>
    </dgm:pt>
    <dgm:pt modelId="{162CF322-52B9-4BB8-8097-BB123D18580B}" type="pres">
      <dgm:prSet presAssocID="{0F45317D-8457-4682-89D2-D5CB9AFCE6C8}" presName="connectorText" presStyleLbl="sibTrans2D1" presStyleIdx="4" presStyleCnt="7"/>
      <dgm:spPr/>
    </dgm:pt>
    <dgm:pt modelId="{A85B4622-8806-4632-AECE-B08C012A6901}" type="pres">
      <dgm:prSet presAssocID="{0ECFD587-45C7-44B5-B422-CCBFFFD3E9AF}" presName="node" presStyleLbl="node1" presStyleIdx="4" presStyleCnt="7">
        <dgm:presLayoutVars>
          <dgm:bulletEnabled val="1"/>
        </dgm:presLayoutVars>
      </dgm:prSet>
      <dgm:spPr/>
    </dgm:pt>
    <dgm:pt modelId="{A2444342-A617-416F-A3BC-18755FE62660}" type="pres">
      <dgm:prSet presAssocID="{04689134-01A1-4ED5-B6B0-7A5264974DC0}" presName="parTrans" presStyleLbl="sibTrans2D1" presStyleIdx="5" presStyleCnt="7"/>
      <dgm:spPr/>
    </dgm:pt>
    <dgm:pt modelId="{F8D48974-6193-451E-A4D2-F95EA6081471}" type="pres">
      <dgm:prSet presAssocID="{04689134-01A1-4ED5-B6B0-7A5264974DC0}" presName="connectorText" presStyleLbl="sibTrans2D1" presStyleIdx="5" presStyleCnt="7"/>
      <dgm:spPr/>
    </dgm:pt>
    <dgm:pt modelId="{3931DE67-CBAB-4691-83A4-790B1F6AE619}" type="pres">
      <dgm:prSet presAssocID="{36408927-7BB5-4446-8FD9-1DF2FC04ABE0}" presName="node" presStyleLbl="node1" presStyleIdx="5" presStyleCnt="7">
        <dgm:presLayoutVars>
          <dgm:bulletEnabled val="1"/>
        </dgm:presLayoutVars>
      </dgm:prSet>
      <dgm:spPr/>
    </dgm:pt>
    <dgm:pt modelId="{CDCD1F2F-6A5C-40CA-86D4-9AFADAA9A894}" type="pres">
      <dgm:prSet presAssocID="{EC716C8B-9F84-4E3A-A272-BDFBB3F58727}" presName="parTrans" presStyleLbl="sibTrans2D1" presStyleIdx="6" presStyleCnt="7"/>
      <dgm:spPr/>
    </dgm:pt>
    <dgm:pt modelId="{EE47E603-549D-4565-9E60-D3436EE180D6}" type="pres">
      <dgm:prSet presAssocID="{EC716C8B-9F84-4E3A-A272-BDFBB3F58727}" presName="connectorText" presStyleLbl="sibTrans2D1" presStyleIdx="6" presStyleCnt="7"/>
      <dgm:spPr/>
    </dgm:pt>
    <dgm:pt modelId="{F59BD9CC-A899-4DEA-8D8F-F3A79C5F17E0}" type="pres">
      <dgm:prSet presAssocID="{A5EF53C3-289A-4A91-9352-ED4FD8451FD2}" presName="node" presStyleLbl="node1" presStyleIdx="6" presStyleCnt="7">
        <dgm:presLayoutVars>
          <dgm:bulletEnabled val="1"/>
        </dgm:presLayoutVars>
      </dgm:prSet>
      <dgm:spPr/>
    </dgm:pt>
  </dgm:ptLst>
  <dgm:cxnLst>
    <dgm:cxn modelId="{AE250806-DEF4-4385-8503-59625969E220}" type="presOf" srcId="{EC716C8B-9F84-4E3A-A272-BDFBB3F58727}" destId="{EE47E603-549D-4565-9E60-D3436EE180D6}" srcOrd="1" destOrd="0" presId="urn:microsoft.com/office/officeart/2005/8/layout/radial5"/>
    <dgm:cxn modelId="{4218940D-9A99-4CD0-98AE-069506354279}" type="presOf" srcId="{DE1444C8-03C6-4BFC-B6A2-5730BBACECE0}" destId="{5760A8E8-94BA-4FD2-A9AE-47FD37A86C4F}" srcOrd="1" destOrd="0" presId="urn:microsoft.com/office/officeart/2005/8/layout/radial5"/>
    <dgm:cxn modelId="{43C6FE10-938D-44C4-83B5-851623F0C690}" type="presOf" srcId="{04689134-01A1-4ED5-B6B0-7A5264974DC0}" destId="{F8D48974-6193-451E-A4D2-F95EA6081471}" srcOrd="1" destOrd="0" presId="urn:microsoft.com/office/officeart/2005/8/layout/radial5"/>
    <dgm:cxn modelId="{E219072C-1896-41D9-BF68-61B548C86461}" type="presOf" srcId="{D3145A6D-3674-424C-BC3F-A6BCE930E4B6}" destId="{0C15EB98-4895-47EA-BCB2-47E37BC9FC36}" srcOrd="0" destOrd="0" presId="urn:microsoft.com/office/officeart/2005/8/layout/radial5"/>
    <dgm:cxn modelId="{AD16A931-E700-41A6-B66A-DA4EF92F1D2C}" type="presOf" srcId="{23B0ACDA-CCEB-420F-B49D-1AB92AF7AC59}" destId="{F7791DE5-ACD9-42AC-AB3B-353F98288D78}" srcOrd="1" destOrd="0" presId="urn:microsoft.com/office/officeart/2005/8/layout/radial5"/>
    <dgm:cxn modelId="{B79D493D-BB9E-42B1-804C-5D9BB06D78E0}" type="presOf" srcId="{FEC013C2-9C88-4098-9A02-30C30AB362B5}" destId="{6BAAD646-45AE-4FC9-986B-A9B250160C63}" srcOrd="0" destOrd="0" presId="urn:microsoft.com/office/officeart/2005/8/layout/radial5"/>
    <dgm:cxn modelId="{DE87D25F-8C6D-4ED4-B581-71411F8D12B3}" type="presOf" srcId="{EC716C8B-9F84-4E3A-A272-BDFBB3F58727}" destId="{CDCD1F2F-6A5C-40CA-86D4-9AFADAA9A894}" srcOrd="0" destOrd="0" presId="urn:microsoft.com/office/officeart/2005/8/layout/radial5"/>
    <dgm:cxn modelId="{7AC19C43-A53E-4C94-8573-DA53E0033D2B}" type="presOf" srcId="{D3145A6D-3674-424C-BC3F-A6BCE930E4B6}" destId="{AEEFF3C2-E887-46BE-8B84-76833EB1CA67}" srcOrd="1" destOrd="0" presId="urn:microsoft.com/office/officeart/2005/8/layout/radial5"/>
    <dgm:cxn modelId="{5A1D4345-574B-425F-8DFD-7B2126E46185}" type="presOf" srcId="{04689134-01A1-4ED5-B6B0-7A5264974DC0}" destId="{A2444342-A617-416F-A3BC-18755FE62660}" srcOrd="0" destOrd="0" presId="urn:microsoft.com/office/officeart/2005/8/layout/radial5"/>
    <dgm:cxn modelId="{47FACC65-6275-4C24-BF61-9AE85C03481D}" srcId="{50590162-68EA-48D8-8C3A-E50639CA4284}" destId="{A5EF53C3-289A-4A91-9352-ED4FD8451FD2}" srcOrd="6" destOrd="0" parTransId="{EC716C8B-9F84-4E3A-A272-BDFBB3F58727}" sibTransId="{A6506548-DD81-4651-9ADC-7CB6435D5235}"/>
    <dgm:cxn modelId="{59CDA268-947F-4E1E-9F76-C7BFFB8404E0}" type="presOf" srcId="{BD9E23ED-7D22-4322-B84E-BB9DB82BD162}" destId="{7B7A3DC6-C113-43E3-96D1-AEBFC658868A}" srcOrd="0" destOrd="0" presId="urn:microsoft.com/office/officeart/2005/8/layout/radial5"/>
    <dgm:cxn modelId="{A2D5144F-796B-42A5-8C59-CA76747801B2}" type="presOf" srcId="{DE1444C8-03C6-4BFC-B6A2-5730BBACECE0}" destId="{5211B14B-C861-4A90-9D66-F3A70A590DE9}" srcOrd="0" destOrd="0" presId="urn:microsoft.com/office/officeart/2005/8/layout/radial5"/>
    <dgm:cxn modelId="{5FA8DF54-3C89-4F58-8CFC-6BC9D0AAA166}" srcId="{50590162-68EA-48D8-8C3A-E50639CA4284}" destId="{95A33179-2260-4165-BC70-7992DE4D4ED4}" srcOrd="2" destOrd="0" parTransId="{BD9E23ED-7D22-4322-B84E-BB9DB82BD162}" sibTransId="{C984F54F-3D8D-4B0A-9EB0-90E7C2A5E831}"/>
    <dgm:cxn modelId="{8EEE0376-1EEA-482C-878D-E990EABC8605}" type="presOf" srcId="{B145B118-D648-4822-AAD3-5139D0059E2E}" destId="{2A505E57-31CE-427C-B174-429431DF03D2}" srcOrd="0" destOrd="0" presId="urn:microsoft.com/office/officeart/2005/8/layout/radial5"/>
    <dgm:cxn modelId="{6603AF82-6BAD-4B41-B5B5-F14573B7EDE3}" type="presOf" srcId="{A5EF53C3-289A-4A91-9352-ED4FD8451FD2}" destId="{F59BD9CC-A899-4DEA-8D8F-F3A79C5F17E0}" srcOrd="0" destOrd="0" presId="urn:microsoft.com/office/officeart/2005/8/layout/radial5"/>
    <dgm:cxn modelId="{4A00B288-8FFF-4A7D-99E7-251283D590B8}" srcId="{50590162-68EA-48D8-8C3A-E50639CA4284}" destId="{BB9C8D0C-C310-4A42-99CE-7B3464422791}" srcOrd="3" destOrd="0" parTransId="{23B0ACDA-CCEB-420F-B49D-1AB92AF7AC59}" sibTransId="{42E75BFE-7E08-4184-9918-D98C76A38B56}"/>
    <dgm:cxn modelId="{7B65DF9F-1530-416C-BCFD-805447712D72}" type="presOf" srcId="{23B0ACDA-CCEB-420F-B49D-1AB92AF7AC59}" destId="{EF627E99-BFA9-491D-BC03-E1B5D0751CDD}" srcOrd="0" destOrd="0" presId="urn:microsoft.com/office/officeart/2005/8/layout/radial5"/>
    <dgm:cxn modelId="{38FD3AA2-0722-4D43-8688-E1103E99CD20}" srcId="{50590162-68EA-48D8-8C3A-E50639CA4284}" destId="{0ECFD587-45C7-44B5-B422-CCBFFFD3E9AF}" srcOrd="4" destOrd="0" parTransId="{0F45317D-8457-4682-89D2-D5CB9AFCE6C8}" sibTransId="{17821B51-BE00-4117-86C3-80B7510FDDC6}"/>
    <dgm:cxn modelId="{0CE300AD-65C4-478F-AC21-C75C3D990CF2}" type="presOf" srcId="{50590162-68EA-48D8-8C3A-E50639CA4284}" destId="{8F945539-BE7B-4D16-8F1C-1F7F6ACFA4A7}" srcOrd="0" destOrd="0" presId="urn:microsoft.com/office/officeart/2005/8/layout/radial5"/>
    <dgm:cxn modelId="{663924AE-234C-485D-AAE0-6285F0EFE240}" type="presOf" srcId="{36408927-7BB5-4446-8FD9-1DF2FC04ABE0}" destId="{3931DE67-CBAB-4691-83A4-790B1F6AE619}" srcOrd="0" destOrd="0" presId="urn:microsoft.com/office/officeart/2005/8/layout/radial5"/>
    <dgm:cxn modelId="{B72F39BC-F412-4039-A3DB-94A85E1B32C8}" srcId="{50590162-68EA-48D8-8C3A-E50639CA4284}" destId="{07676D59-E051-45E9-A076-B3C7B5C3F9E8}" srcOrd="0" destOrd="0" parTransId="{D3145A6D-3674-424C-BC3F-A6BCE930E4B6}" sibTransId="{A4D332BF-5736-4BC4-AA46-45A6FC47E289}"/>
    <dgm:cxn modelId="{F27F51C0-0BFE-42AF-B76D-5DAF1477A3BC}" type="presOf" srcId="{07676D59-E051-45E9-A076-B3C7B5C3F9E8}" destId="{D97AEBF2-6A74-45C0-B4DD-9AFE647E157B}" srcOrd="0" destOrd="0" presId="urn:microsoft.com/office/officeart/2005/8/layout/radial5"/>
    <dgm:cxn modelId="{DA3F90C5-60EA-424E-8CAB-D33B972C440C}" srcId="{B145B118-D648-4822-AAD3-5139D0059E2E}" destId="{50590162-68EA-48D8-8C3A-E50639CA4284}" srcOrd="0" destOrd="0" parTransId="{57D0C947-B4E1-4A53-B2FF-52D8CDC299AF}" sibTransId="{E0C8A0AC-E3AA-4353-80F4-E60EE5D0BC9A}"/>
    <dgm:cxn modelId="{CF1359C6-EAE0-4B77-8D09-D4BE3AE85A7F}" type="presOf" srcId="{BD9E23ED-7D22-4322-B84E-BB9DB82BD162}" destId="{3CC1DAE7-6BBC-4D03-809E-AE96ED5CA916}" srcOrd="1" destOrd="0" presId="urn:microsoft.com/office/officeart/2005/8/layout/radial5"/>
    <dgm:cxn modelId="{6589C4CC-4CF1-4BF9-8805-051ACC14468A}" srcId="{50590162-68EA-48D8-8C3A-E50639CA4284}" destId="{FEC013C2-9C88-4098-9A02-30C30AB362B5}" srcOrd="1" destOrd="0" parTransId="{DE1444C8-03C6-4BFC-B6A2-5730BBACECE0}" sibTransId="{ADA0D529-EB1D-45A2-A1D4-3205BEF19138}"/>
    <dgm:cxn modelId="{428A75CD-AB62-4682-9549-A18A5E73A6F4}" type="presOf" srcId="{95A33179-2260-4165-BC70-7992DE4D4ED4}" destId="{AD1D1AA7-CFDE-45C7-ACFA-6C6A189775FC}" srcOrd="0" destOrd="0" presId="urn:microsoft.com/office/officeart/2005/8/layout/radial5"/>
    <dgm:cxn modelId="{08CBA7D0-AE98-4090-879C-4B7D5BF4320F}" type="presOf" srcId="{0F45317D-8457-4682-89D2-D5CB9AFCE6C8}" destId="{DE953F91-B7D2-4DA2-B156-609FBC53D84B}" srcOrd="0" destOrd="0" presId="urn:microsoft.com/office/officeart/2005/8/layout/radial5"/>
    <dgm:cxn modelId="{714069D9-DB1C-4D77-BE54-D3E5A4EF4B0D}" type="presOf" srcId="{0F45317D-8457-4682-89D2-D5CB9AFCE6C8}" destId="{162CF322-52B9-4BB8-8097-BB123D18580B}" srcOrd="1" destOrd="0" presId="urn:microsoft.com/office/officeart/2005/8/layout/radial5"/>
    <dgm:cxn modelId="{576E29DA-3E4E-4D29-AA69-3FB59ED972D2}" type="presOf" srcId="{0ECFD587-45C7-44B5-B422-CCBFFFD3E9AF}" destId="{A85B4622-8806-4632-AECE-B08C012A6901}" srcOrd="0" destOrd="0" presId="urn:microsoft.com/office/officeart/2005/8/layout/radial5"/>
    <dgm:cxn modelId="{7C8815F0-786B-4A4C-8A16-08F749B7F14E}" type="presOf" srcId="{BB9C8D0C-C310-4A42-99CE-7B3464422791}" destId="{17930E64-F075-4445-87F9-1EB99556670E}" srcOrd="0" destOrd="0" presId="urn:microsoft.com/office/officeart/2005/8/layout/radial5"/>
    <dgm:cxn modelId="{EA7C39FB-E3EC-4147-8DA1-AF90736624C9}" srcId="{50590162-68EA-48D8-8C3A-E50639CA4284}" destId="{36408927-7BB5-4446-8FD9-1DF2FC04ABE0}" srcOrd="5" destOrd="0" parTransId="{04689134-01A1-4ED5-B6B0-7A5264974DC0}" sibTransId="{111A56CB-434E-41CD-AB88-1F2E0B82AF0F}"/>
    <dgm:cxn modelId="{D9948395-B8D2-4D3C-AE2E-D48B73418064}" type="presParOf" srcId="{2A505E57-31CE-427C-B174-429431DF03D2}" destId="{8F945539-BE7B-4D16-8F1C-1F7F6ACFA4A7}" srcOrd="0" destOrd="0" presId="urn:microsoft.com/office/officeart/2005/8/layout/radial5"/>
    <dgm:cxn modelId="{AC257334-9D1C-44E3-80D5-26CC61EE3219}" type="presParOf" srcId="{2A505E57-31CE-427C-B174-429431DF03D2}" destId="{0C15EB98-4895-47EA-BCB2-47E37BC9FC36}" srcOrd="1" destOrd="0" presId="urn:microsoft.com/office/officeart/2005/8/layout/radial5"/>
    <dgm:cxn modelId="{0EA50981-DF58-4676-9FB0-0B3C3093F6ED}" type="presParOf" srcId="{0C15EB98-4895-47EA-BCB2-47E37BC9FC36}" destId="{AEEFF3C2-E887-46BE-8B84-76833EB1CA67}" srcOrd="0" destOrd="0" presId="urn:microsoft.com/office/officeart/2005/8/layout/radial5"/>
    <dgm:cxn modelId="{AFCC77EA-586F-4441-B1B4-DCACC8492A46}" type="presParOf" srcId="{2A505E57-31CE-427C-B174-429431DF03D2}" destId="{D97AEBF2-6A74-45C0-B4DD-9AFE647E157B}" srcOrd="2" destOrd="0" presId="urn:microsoft.com/office/officeart/2005/8/layout/radial5"/>
    <dgm:cxn modelId="{A2F5FA4B-A2F2-41B9-978C-76E1D7C55645}" type="presParOf" srcId="{2A505E57-31CE-427C-B174-429431DF03D2}" destId="{5211B14B-C861-4A90-9D66-F3A70A590DE9}" srcOrd="3" destOrd="0" presId="urn:microsoft.com/office/officeart/2005/8/layout/radial5"/>
    <dgm:cxn modelId="{10FAFE21-0F90-4791-8190-F5592CA579CE}" type="presParOf" srcId="{5211B14B-C861-4A90-9D66-F3A70A590DE9}" destId="{5760A8E8-94BA-4FD2-A9AE-47FD37A86C4F}" srcOrd="0" destOrd="0" presId="urn:microsoft.com/office/officeart/2005/8/layout/radial5"/>
    <dgm:cxn modelId="{573B3129-5C75-4521-AF38-3700E457CACE}" type="presParOf" srcId="{2A505E57-31CE-427C-B174-429431DF03D2}" destId="{6BAAD646-45AE-4FC9-986B-A9B250160C63}" srcOrd="4" destOrd="0" presId="urn:microsoft.com/office/officeart/2005/8/layout/radial5"/>
    <dgm:cxn modelId="{A3452F42-67CF-42BE-81D6-F69060F1596A}" type="presParOf" srcId="{2A505E57-31CE-427C-B174-429431DF03D2}" destId="{7B7A3DC6-C113-43E3-96D1-AEBFC658868A}" srcOrd="5" destOrd="0" presId="urn:microsoft.com/office/officeart/2005/8/layout/radial5"/>
    <dgm:cxn modelId="{1A476ACE-02C2-4BC0-A14C-486BFEB291AB}" type="presParOf" srcId="{7B7A3DC6-C113-43E3-96D1-AEBFC658868A}" destId="{3CC1DAE7-6BBC-4D03-809E-AE96ED5CA916}" srcOrd="0" destOrd="0" presId="urn:microsoft.com/office/officeart/2005/8/layout/radial5"/>
    <dgm:cxn modelId="{9B69BAAD-EA61-47E0-89DF-4382D797B370}" type="presParOf" srcId="{2A505E57-31CE-427C-B174-429431DF03D2}" destId="{AD1D1AA7-CFDE-45C7-ACFA-6C6A189775FC}" srcOrd="6" destOrd="0" presId="urn:microsoft.com/office/officeart/2005/8/layout/radial5"/>
    <dgm:cxn modelId="{947BD994-A6FF-43D8-979C-64C19F4F56B3}" type="presParOf" srcId="{2A505E57-31CE-427C-B174-429431DF03D2}" destId="{EF627E99-BFA9-491D-BC03-E1B5D0751CDD}" srcOrd="7" destOrd="0" presId="urn:microsoft.com/office/officeart/2005/8/layout/radial5"/>
    <dgm:cxn modelId="{57D1B0DA-044E-468A-883B-7A3081F5F01B}" type="presParOf" srcId="{EF627E99-BFA9-491D-BC03-E1B5D0751CDD}" destId="{F7791DE5-ACD9-42AC-AB3B-353F98288D78}" srcOrd="0" destOrd="0" presId="urn:microsoft.com/office/officeart/2005/8/layout/radial5"/>
    <dgm:cxn modelId="{F760CD27-8383-4312-8D39-C0AE43C20F2B}" type="presParOf" srcId="{2A505E57-31CE-427C-B174-429431DF03D2}" destId="{17930E64-F075-4445-87F9-1EB99556670E}" srcOrd="8" destOrd="0" presId="urn:microsoft.com/office/officeart/2005/8/layout/radial5"/>
    <dgm:cxn modelId="{98FED65B-B5AB-47DE-AD87-4B0FAE0CFEFF}" type="presParOf" srcId="{2A505E57-31CE-427C-B174-429431DF03D2}" destId="{DE953F91-B7D2-4DA2-B156-609FBC53D84B}" srcOrd="9" destOrd="0" presId="urn:microsoft.com/office/officeart/2005/8/layout/radial5"/>
    <dgm:cxn modelId="{4DF8D31D-50C5-4731-B375-6D981BF00D10}" type="presParOf" srcId="{DE953F91-B7D2-4DA2-B156-609FBC53D84B}" destId="{162CF322-52B9-4BB8-8097-BB123D18580B}" srcOrd="0" destOrd="0" presId="urn:microsoft.com/office/officeart/2005/8/layout/radial5"/>
    <dgm:cxn modelId="{810129DF-0D0C-4351-8B38-00EB37477938}" type="presParOf" srcId="{2A505E57-31CE-427C-B174-429431DF03D2}" destId="{A85B4622-8806-4632-AECE-B08C012A6901}" srcOrd="10" destOrd="0" presId="urn:microsoft.com/office/officeart/2005/8/layout/radial5"/>
    <dgm:cxn modelId="{229A9EAE-6C0B-4ADF-9B36-C1D1606C3BD0}" type="presParOf" srcId="{2A505E57-31CE-427C-B174-429431DF03D2}" destId="{A2444342-A617-416F-A3BC-18755FE62660}" srcOrd="11" destOrd="0" presId="urn:microsoft.com/office/officeart/2005/8/layout/radial5"/>
    <dgm:cxn modelId="{C02931EF-B88E-4417-875D-0F94B50DB11C}" type="presParOf" srcId="{A2444342-A617-416F-A3BC-18755FE62660}" destId="{F8D48974-6193-451E-A4D2-F95EA6081471}" srcOrd="0" destOrd="0" presId="urn:microsoft.com/office/officeart/2005/8/layout/radial5"/>
    <dgm:cxn modelId="{59109305-9D45-4EE0-AD70-1FD2F7153788}" type="presParOf" srcId="{2A505E57-31CE-427C-B174-429431DF03D2}" destId="{3931DE67-CBAB-4691-83A4-790B1F6AE619}" srcOrd="12" destOrd="0" presId="urn:microsoft.com/office/officeart/2005/8/layout/radial5"/>
    <dgm:cxn modelId="{28E7D21C-0C82-41DA-8693-43DA9493A8F6}" type="presParOf" srcId="{2A505E57-31CE-427C-B174-429431DF03D2}" destId="{CDCD1F2F-6A5C-40CA-86D4-9AFADAA9A894}" srcOrd="13" destOrd="0" presId="urn:microsoft.com/office/officeart/2005/8/layout/radial5"/>
    <dgm:cxn modelId="{0AB274CD-9D74-4F04-906B-019EE319EE8F}" type="presParOf" srcId="{CDCD1F2F-6A5C-40CA-86D4-9AFADAA9A894}" destId="{EE47E603-549D-4565-9E60-D3436EE180D6}" srcOrd="0" destOrd="0" presId="urn:microsoft.com/office/officeart/2005/8/layout/radial5"/>
    <dgm:cxn modelId="{D6C4E24C-28E3-4403-9394-62D83EDFE464}" type="presParOf" srcId="{2A505E57-31CE-427C-B174-429431DF03D2}" destId="{F59BD9CC-A899-4DEA-8D8F-F3A79C5F17E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45B118-D648-4822-AAD3-5139D0059E2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0590162-68EA-48D8-8C3A-E50639CA4284}">
      <dgm:prSet phldrT="[Texte]"/>
      <dgm:spPr/>
      <dgm:t>
        <a:bodyPr/>
        <a:lstStyle/>
        <a:p>
          <a:r>
            <a:rPr lang="fr-FR" dirty="0"/>
            <a:t>2</a:t>
          </a:r>
          <a:r>
            <a:rPr lang="fr-FR" baseline="30000" dirty="0"/>
            <a:t>NDE</a:t>
          </a:r>
          <a:r>
            <a:rPr lang="fr-FR" dirty="0"/>
            <a:t> FAMILLE DES METIERS</a:t>
          </a:r>
        </a:p>
      </dgm:t>
    </dgm:pt>
    <dgm:pt modelId="{57D0C947-B4E1-4A53-B2FF-52D8CDC299AF}" type="parTrans" cxnId="{DA3F90C5-60EA-424E-8CAB-D33B972C440C}">
      <dgm:prSet/>
      <dgm:spPr/>
      <dgm:t>
        <a:bodyPr/>
        <a:lstStyle/>
        <a:p>
          <a:endParaRPr lang="fr-FR"/>
        </a:p>
      </dgm:t>
    </dgm:pt>
    <dgm:pt modelId="{E0C8A0AC-E3AA-4353-80F4-E60EE5D0BC9A}" type="sibTrans" cxnId="{DA3F90C5-60EA-424E-8CAB-D33B972C440C}">
      <dgm:prSet/>
      <dgm:spPr/>
      <dgm:t>
        <a:bodyPr/>
        <a:lstStyle/>
        <a:p>
          <a:endParaRPr lang="fr-FR"/>
        </a:p>
      </dgm:t>
    </dgm:pt>
    <dgm:pt modelId="{07676D59-E051-45E9-A076-B3C7B5C3F9E8}">
      <dgm:prSet phldrT="[Texte]"/>
      <dgm:spPr/>
      <dgm:t>
        <a:bodyPr/>
        <a:lstStyle/>
        <a:p>
          <a:r>
            <a:rPr lang="fr-FR" dirty="0"/>
            <a:t>DES COMPETENCES COMMUNES</a:t>
          </a:r>
        </a:p>
      </dgm:t>
    </dgm:pt>
    <dgm:pt modelId="{D3145A6D-3674-424C-BC3F-A6BCE930E4B6}" type="parTrans" cxnId="{B72F39BC-F412-4039-A3DB-94A85E1B32C8}">
      <dgm:prSet/>
      <dgm:spPr/>
      <dgm:t>
        <a:bodyPr/>
        <a:lstStyle/>
        <a:p>
          <a:endParaRPr lang="fr-FR"/>
        </a:p>
      </dgm:t>
    </dgm:pt>
    <dgm:pt modelId="{A4D332BF-5736-4BC4-AA46-45A6FC47E289}" type="sibTrans" cxnId="{B72F39BC-F412-4039-A3DB-94A85E1B32C8}">
      <dgm:prSet/>
      <dgm:spPr/>
      <dgm:t>
        <a:bodyPr/>
        <a:lstStyle/>
        <a:p>
          <a:endParaRPr lang="fr-FR"/>
        </a:p>
      </dgm:t>
    </dgm:pt>
    <dgm:pt modelId="{FEC013C2-9C88-4098-9A02-30C30AB362B5}">
      <dgm:prSet phldrT="[Texte]"/>
      <dgm:spPr/>
      <dgm:t>
        <a:bodyPr/>
        <a:lstStyle/>
        <a:p>
          <a:r>
            <a:rPr lang="fr-FR" dirty="0"/>
            <a:t>DES  REFERENTIELS AVEC DES « ENTREES » PAR  SPECIALITE DE BAC  PRO</a:t>
          </a:r>
        </a:p>
      </dgm:t>
    </dgm:pt>
    <dgm:pt modelId="{DE1444C8-03C6-4BFC-B6A2-5730BBACECE0}" type="parTrans" cxnId="{6589C4CC-4CF1-4BF9-8805-051ACC14468A}">
      <dgm:prSet/>
      <dgm:spPr/>
      <dgm:t>
        <a:bodyPr/>
        <a:lstStyle/>
        <a:p>
          <a:endParaRPr lang="fr-FR"/>
        </a:p>
      </dgm:t>
    </dgm:pt>
    <dgm:pt modelId="{ADA0D529-EB1D-45A2-A1D4-3205BEF19138}" type="sibTrans" cxnId="{6589C4CC-4CF1-4BF9-8805-051ACC14468A}">
      <dgm:prSet/>
      <dgm:spPr/>
      <dgm:t>
        <a:bodyPr/>
        <a:lstStyle/>
        <a:p>
          <a:endParaRPr lang="fr-FR"/>
        </a:p>
      </dgm:t>
    </dgm:pt>
    <dgm:pt modelId="{95A33179-2260-4165-BC70-7992DE4D4ED4}">
      <dgm:prSet phldrT="[Texte]"/>
      <dgm:spPr/>
      <dgm:t>
        <a:bodyPr/>
        <a:lstStyle/>
        <a:p>
          <a:r>
            <a:rPr lang="fr-FR" dirty="0"/>
            <a:t>DES ACTIVITES SUR LE PLATEAU TECHNIQUE </a:t>
          </a:r>
        </a:p>
        <a:p>
          <a:endParaRPr lang="fr-FR" dirty="0"/>
        </a:p>
        <a:p>
          <a:r>
            <a:rPr lang="fr-FR" dirty="0"/>
            <a:t>UN</a:t>
          </a:r>
          <a:r>
            <a:rPr lang="fr-FR" cap="all" dirty="0"/>
            <a:t> Aménagement</a:t>
          </a:r>
          <a:r>
            <a:rPr lang="fr-FR" cap="all" baseline="0" dirty="0"/>
            <a:t> </a:t>
          </a:r>
          <a:r>
            <a:rPr lang="fr-FR" dirty="0"/>
            <a:t>DES ESPACES EXISTANTS</a:t>
          </a:r>
        </a:p>
      </dgm:t>
    </dgm:pt>
    <dgm:pt modelId="{BD9E23ED-7D22-4322-B84E-BB9DB82BD162}" type="parTrans" cxnId="{5FA8DF54-3C89-4F58-8CFC-6BC9D0AAA166}">
      <dgm:prSet/>
      <dgm:spPr/>
      <dgm:t>
        <a:bodyPr/>
        <a:lstStyle/>
        <a:p>
          <a:endParaRPr lang="fr-FR"/>
        </a:p>
      </dgm:t>
    </dgm:pt>
    <dgm:pt modelId="{C984F54F-3D8D-4B0A-9EB0-90E7C2A5E831}" type="sibTrans" cxnId="{5FA8DF54-3C89-4F58-8CFC-6BC9D0AAA166}">
      <dgm:prSet/>
      <dgm:spPr/>
      <dgm:t>
        <a:bodyPr/>
        <a:lstStyle/>
        <a:p>
          <a:endParaRPr lang="fr-FR"/>
        </a:p>
      </dgm:t>
    </dgm:pt>
    <dgm:pt modelId="{0ECFD587-45C7-44B5-B422-CCBFFFD3E9AF}">
      <dgm:prSet phldrT="[Texte]"/>
      <dgm:spPr/>
      <dgm:t>
        <a:bodyPr/>
        <a:lstStyle/>
        <a:p>
          <a:r>
            <a:rPr lang="fr-FR" dirty="0"/>
            <a:t>DES SCENARII INSCRITS DANS UNE ACTIVITE PROFESSIONNELLE GLOBALE </a:t>
          </a:r>
        </a:p>
        <a:p>
          <a:r>
            <a:rPr lang="fr-FR" dirty="0"/>
            <a:t>DES ACTIONS EN AMONT ET EN AVAL DE LA MISSION «  CŒUR DU METIER » </a:t>
          </a:r>
        </a:p>
      </dgm:t>
    </dgm:pt>
    <dgm:pt modelId="{0F45317D-8457-4682-89D2-D5CB9AFCE6C8}" type="parTrans" cxnId="{38FD3AA2-0722-4D43-8688-E1103E99CD20}">
      <dgm:prSet/>
      <dgm:spPr/>
      <dgm:t>
        <a:bodyPr/>
        <a:lstStyle/>
        <a:p>
          <a:endParaRPr lang="fr-FR"/>
        </a:p>
      </dgm:t>
    </dgm:pt>
    <dgm:pt modelId="{17821B51-BE00-4117-86C3-80B7510FDDC6}" type="sibTrans" cxnId="{38FD3AA2-0722-4D43-8688-E1103E99CD20}">
      <dgm:prSet/>
      <dgm:spPr/>
      <dgm:t>
        <a:bodyPr/>
        <a:lstStyle/>
        <a:p>
          <a:endParaRPr lang="fr-FR"/>
        </a:p>
      </dgm:t>
    </dgm:pt>
    <dgm:pt modelId="{36408927-7BB5-4446-8FD9-1DF2FC04ABE0}">
      <dgm:prSet/>
      <dgm:spPr/>
      <dgm:t>
        <a:bodyPr/>
        <a:lstStyle/>
        <a:p>
          <a:r>
            <a:rPr lang="fr-FR" dirty="0"/>
            <a:t>DES SCENARII  ET </a:t>
          </a:r>
          <a:r>
            <a:rPr lang="fr-FR" cap="all" baseline="0" dirty="0"/>
            <a:t>RÔLES Endossés </a:t>
          </a:r>
          <a:r>
            <a:rPr lang="fr-FR" dirty="0"/>
            <a:t>PAR LES APPRENANTS ELARGIS DANS LE RESPECT DES </a:t>
          </a:r>
          <a:r>
            <a:rPr lang="fr-FR" cap="all" baseline="0" dirty="0"/>
            <a:t>Compétences</a:t>
          </a:r>
          <a:r>
            <a:rPr lang="fr-FR" dirty="0"/>
            <a:t> DU REFERENTIEL</a:t>
          </a:r>
        </a:p>
      </dgm:t>
    </dgm:pt>
    <dgm:pt modelId="{04689134-01A1-4ED5-B6B0-7A5264974DC0}" type="parTrans" cxnId="{EA7C39FB-E3EC-4147-8DA1-AF90736624C9}">
      <dgm:prSet/>
      <dgm:spPr/>
      <dgm:t>
        <a:bodyPr/>
        <a:lstStyle/>
        <a:p>
          <a:endParaRPr lang="fr-FR"/>
        </a:p>
      </dgm:t>
    </dgm:pt>
    <dgm:pt modelId="{111A56CB-434E-41CD-AB88-1F2E0B82AF0F}" type="sibTrans" cxnId="{EA7C39FB-E3EC-4147-8DA1-AF90736624C9}">
      <dgm:prSet/>
      <dgm:spPr/>
      <dgm:t>
        <a:bodyPr/>
        <a:lstStyle/>
        <a:p>
          <a:endParaRPr lang="fr-FR"/>
        </a:p>
      </dgm:t>
    </dgm:pt>
    <dgm:pt modelId="{A5EF53C3-289A-4A91-9352-ED4FD8451FD2}">
      <dgm:prSet/>
      <dgm:spPr>
        <a:solidFill>
          <a:srgbClr val="CCCC00"/>
        </a:solidFill>
      </dgm:spPr>
      <dgm:t>
        <a:bodyPr/>
        <a:lstStyle/>
        <a:p>
          <a:r>
            <a:rPr lang="fr-FR" dirty="0"/>
            <a:t>DES INTERACTIONS ENTRE LES DIFFERENTS ACTEURS DU SCANARIO</a:t>
          </a:r>
        </a:p>
      </dgm:t>
    </dgm:pt>
    <dgm:pt modelId="{EC716C8B-9F84-4E3A-A272-BDFBB3F58727}" type="parTrans" cxnId="{47FACC65-6275-4C24-BF61-9AE85C03481D}">
      <dgm:prSet/>
      <dgm:spPr/>
      <dgm:t>
        <a:bodyPr/>
        <a:lstStyle/>
        <a:p>
          <a:endParaRPr lang="fr-FR"/>
        </a:p>
      </dgm:t>
    </dgm:pt>
    <dgm:pt modelId="{A6506548-DD81-4651-9ADC-7CB6435D5235}" type="sibTrans" cxnId="{47FACC65-6275-4C24-BF61-9AE85C03481D}">
      <dgm:prSet/>
      <dgm:spPr/>
      <dgm:t>
        <a:bodyPr/>
        <a:lstStyle/>
        <a:p>
          <a:endParaRPr lang="fr-FR"/>
        </a:p>
      </dgm:t>
    </dgm:pt>
    <dgm:pt modelId="{BB9C8D0C-C310-4A42-99CE-7B3464422791}">
      <dgm:prSet/>
      <dgm:spPr/>
      <dgm:t>
        <a:bodyPr/>
        <a:lstStyle/>
        <a:p>
          <a:r>
            <a:rPr lang="fr-FR" dirty="0"/>
            <a:t>INTREGRATION DES USAGES DU NUMERIQUE DANS LES SCENARII</a:t>
          </a:r>
        </a:p>
      </dgm:t>
    </dgm:pt>
    <dgm:pt modelId="{23B0ACDA-CCEB-420F-B49D-1AB92AF7AC59}" type="parTrans" cxnId="{4A00B288-8FFF-4A7D-99E7-251283D590B8}">
      <dgm:prSet/>
      <dgm:spPr/>
      <dgm:t>
        <a:bodyPr/>
        <a:lstStyle/>
        <a:p>
          <a:endParaRPr lang="fr-FR"/>
        </a:p>
      </dgm:t>
    </dgm:pt>
    <dgm:pt modelId="{42E75BFE-7E08-4184-9918-D98C76A38B56}" type="sibTrans" cxnId="{4A00B288-8FFF-4A7D-99E7-251283D590B8}">
      <dgm:prSet/>
      <dgm:spPr/>
      <dgm:t>
        <a:bodyPr/>
        <a:lstStyle/>
        <a:p>
          <a:endParaRPr lang="fr-FR"/>
        </a:p>
      </dgm:t>
    </dgm:pt>
    <dgm:pt modelId="{2A505E57-31CE-427C-B174-429431DF03D2}" type="pres">
      <dgm:prSet presAssocID="{B145B118-D648-4822-AAD3-5139D0059E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945539-BE7B-4D16-8F1C-1F7F6ACFA4A7}" type="pres">
      <dgm:prSet presAssocID="{50590162-68EA-48D8-8C3A-E50639CA4284}" presName="centerShape" presStyleLbl="node0" presStyleIdx="0" presStyleCnt="1"/>
      <dgm:spPr/>
    </dgm:pt>
    <dgm:pt modelId="{0C15EB98-4895-47EA-BCB2-47E37BC9FC36}" type="pres">
      <dgm:prSet presAssocID="{D3145A6D-3674-424C-BC3F-A6BCE930E4B6}" presName="parTrans" presStyleLbl="sibTrans2D1" presStyleIdx="0" presStyleCnt="7"/>
      <dgm:spPr/>
    </dgm:pt>
    <dgm:pt modelId="{AEEFF3C2-E887-46BE-8B84-76833EB1CA67}" type="pres">
      <dgm:prSet presAssocID="{D3145A6D-3674-424C-BC3F-A6BCE930E4B6}" presName="connectorText" presStyleLbl="sibTrans2D1" presStyleIdx="0" presStyleCnt="7"/>
      <dgm:spPr/>
    </dgm:pt>
    <dgm:pt modelId="{D97AEBF2-6A74-45C0-B4DD-9AFE647E157B}" type="pres">
      <dgm:prSet presAssocID="{07676D59-E051-45E9-A076-B3C7B5C3F9E8}" presName="node" presStyleLbl="node1" presStyleIdx="0" presStyleCnt="7">
        <dgm:presLayoutVars>
          <dgm:bulletEnabled val="1"/>
        </dgm:presLayoutVars>
      </dgm:prSet>
      <dgm:spPr/>
    </dgm:pt>
    <dgm:pt modelId="{5211B14B-C861-4A90-9D66-F3A70A590DE9}" type="pres">
      <dgm:prSet presAssocID="{DE1444C8-03C6-4BFC-B6A2-5730BBACECE0}" presName="parTrans" presStyleLbl="sibTrans2D1" presStyleIdx="1" presStyleCnt="7"/>
      <dgm:spPr/>
    </dgm:pt>
    <dgm:pt modelId="{5760A8E8-94BA-4FD2-A9AE-47FD37A86C4F}" type="pres">
      <dgm:prSet presAssocID="{DE1444C8-03C6-4BFC-B6A2-5730BBACECE0}" presName="connectorText" presStyleLbl="sibTrans2D1" presStyleIdx="1" presStyleCnt="7"/>
      <dgm:spPr/>
    </dgm:pt>
    <dgm:pt modelId="{6BAAD646-45AE-4FC9-986B-A9B250160C63}" type="pres">
      <dgm:prSet presAssocID="{FEC013C2-9C88-4098-9A02-30C30AB362B5}" presName="node" presStyleLbl="node1" presStyleIdx="1" presStyleCnt="7">
        <dgm:presLayoutVars>
          <dgm:bulletEnabled val="1"/>
        </dgm:presLayoutVars>
      </dgm:prSet>
      <dgm:spPr/>
    </dgm:pt>
    <dgm:pt modelId="{7B7A3DC6-C113-43E3-96D1-AEBFC658868A}" type="pres">
      <dgm:prSet presAssocID="{BD9E23ED-7D22-4322-B84E-BB9DB82BD162}" presName="parTrans" presStyleLbl="sibTrans2D1" presStyleIdx="2" presStyleCnt="7"/>
      <dgm:spPr/>
    </dgm:pt>
    <dgm:pt modelId="{3CC1DAE7-6BBC-4D03-809E-AE96ED5CA916}" type="pres">
      <dgm:prSet presAssocID="{BD9E23ED-7D22-4322-B84E-BB9DB82BD162}" presName="connectorText" presStyleLbl="sibTrans2D1" presStyleIdx="2" presStyleCnt="7"/>
      <dgm:spPr/>
    </dgm:pt>
    <dgm:pt modelId="{AD1D1AA7-CFDE-45C7-ACFA-6C6A189775FC}" type="pres">
      <dgm:prSet presAssocID="{95A33179-2260-4165-BC70-7992DE4D4ED4}" presName="node" presStyleLbl="node1" presStyleIdx="2" presStyleCnt="7">
        <dgm:presLayoutVars>
          <dgm:bulletEnabled val="1"/>
        </dgm:presLayoutVars>
      </dgm:prSet>
      <dgm:spPr/>
    </dgm:pt>
    <dgm:pt modelId="{EF627E99-BFA9-491D-BC03-E1B5D0751CDD}" type="pres">
      <dgm:prSet presAssocID="{23B0ACDA-CCEB-420F-B49D-1AB92AF7AC59}" presName="parTrans" presStyleLbl="sibTrans2D1" presStyleIdx="3" presStyleCnt="7"/>
      <dgm:spPr/>
    </dgm:pt>
    <dgm:pt modelId="{F7791DE5-ACD9-42AC-AB3B-353F98288D78}" type="pres">
      <dgm:prSet presAssocID="{23B0ACDA-CCEB-420F-B49D-1AB92AF7AC59}" presName="connectorText" presStyleLbl="sibTrans2D1" presStyleIdx="3" presStyleCnt="7"/>
      <dgm:spPr/>
    </dgm:pt>
    <dgm:pt modelId="{17930E64-F075-4445-87F9-1EB99556670E}" type="pres">
      <dgm:prSet presAssocID="{BB9C8D0C-C310-4A42-99CE-7B3464422791}" presName="node" presStyleLbl="node1" presStyleIdx="3" presStyleCnt="7">
        <dgm:presLayoutVars>
          <dgm:bulletEnabled val="1"/>
        </dgm:presLayoutVars>
      </dgm:prSet>
      <dgm:spPr/>
    </dgm:pt>
    <dgm:pt modelId="{DE953F91-B7D2-4DA2-B156-609FBC53D84B}" type="pres">
      <dgm:prSet presAssocID="{0F45317D-8457-4682-89D2-D5CB9AFCE6C8}" presName="parTrans" presStyleLbl="sibTrans2D1" presStyleIdx="4" presStyleCnt="7"/>
      <dgm:spPr/>
    </dgm:pt>
    <dgm:pt modelId="{162CF322-52B9-4BB8-8097-BB123D18580B}" type="pres">
      <dgm:prSet presAssocID="{0F45317D-8457-4682-89D2-D5CB9AFCE6C8}" presName="connectorText" presStyleLbl="sibTrans2D1" presStyleIdx="4" presStyleCnt="7"/>
      <dgm:spPr/>
    </dgm:pt>
    <dgm:pt modelId="{A85B4622-8806-4632-AECE-B08C012A6901}" type="pres">
      <dgm:prSet presAssocID="{0ECFD587-45C7-44B5-B422-CCBFFFD3E9AF}" presName="node" presStyleLbl="node1" presStyleIdx="4" presStyleCnt="7">
        <dgm:presLayoutVars>
          <dgm:bulletEnabled val="1"/>
        </dgm:presLayoutVars>
      </dgm:prSet>
      <dgm:spPr/>
    </dgm:pt>
    <dgm:pt modelId="{A2444342-A617-416F-A3BC-18755FE62660}" type="pres">
      <dgm:prSet presAssocID="{04689134-01A1-4ED5-B6B0-7A5264974DC0}" presName="parTrans" presStyleLbl="sibTrans2D1" presStyleIdx="5" presStyleCnt="7"/>
      <dgm:spPr/>
    </dgm:pt>
    <dgm:pt modelId="{F8D48974-6193-451E-A4D2-F95EA6081471}" type="pres">
      <dgm:prSet presAssocID="{04689134-01A1-4ED5-B6B0-7A5264974DC0}" presName="connectorText" presStyleLbl="sibTrans2D1" presStyleIdx="5" presStyleCnt="7"/>
      <dgm:spPr/>
    </dgm:pt>
    <dgm:pt modelId="{3931DE67-CBAB-4691-83A4-790B1F6AE619}" type="pres">
      <dgm:prSet presAssocID="{36408927-7BB5-4446-8FD9-1DF2FC04ABE0}" presName="node" presStyleLbl="node1" presStyleIdx="5" presStyleCnt="7">
        <dgm:presLayoutVars>
          <dgm:bulletEnabled val="1"/>
        </dgm:presLayoutVars>
      </dgm:prSet>
      <dgm:spPr/>
    </dgm:pt>
    <dgm:pt modelId="{CDCD1F2F-6A5C-40CA-86D4-9AFADAA9A894}" type="pres">
      <dgm:prSet presAssocID="{EC716C8B-9F84-4E3A-A272-BDFBB3F58727}" presName="parTrans" presStyleLbl="sibTrans2D1" presStyleIdx="6" presStyleCnt="7"/>
      <dgm:spPr/>
    </dgm:pt>
    <dgm:pt modelId="{EE47E603-549D-4565-9E60-D3436EE180D6}" type="pres">
      <dgm:prSet presAssocID="{EC716C8B-9F84-4E3A-A272-BDFBB3F58727}" presName="connectorText" presStyleLbl="sibTrans2D1" presStyleIdx="6" presStyleCnt="7"/>
      <dgm:spPr/>
    </dgm:pt>
    <dgm:pt modelId="{F59BD9CC-A899-4DEA-8D8F-F3A79C5F17E0}" type="pres">
      <dgm:prSet presAssocID="{A5EF53C3-289A-4A91-9352-ED4FD8451FD2}" presName="node" presStyleLbl="node1" presStyleIdx="6" presStyleCnt="7">
        <dgm:presLayoutVars>
          <dgm:bulletEnabled val="1"/>
        </dgm:presLayoutVars>
      </dgm:prSet>
      <dgm:spPr/>
    </dgm:pt>
  </dgm:ptLst>
  <dgm:cxnLst>
    <dgm:cxn modelId="{AE250806-DEF4-4385-8503-59625969E220}" type="presOf" srcId="{EC716C8B-9F84-4E3A-A272-BDFBB3F58727}" destId="{EE47E603-549D-4565-9E60-D3436EE180D6}" srcOrd="1" destOrd="0" presId="urn:microsoft.com/office/officeart/2005/8/layout/radial5"/>
    <dgm:cxn modelId="{4218940D-9A99-4CD0-98AE-069506354279}" type="presOf" srcId="{DE1444C8-03C6-4BFC-B6A2-5730BBACECE0}" destId="{5760A8E8-94BA-4FD2-A9AE-47FD37A86C4F}" srcOrd="1" destOrd="0" presId="urn:microsoft.com/office/officeart/2005/8/layout/radial5"/>
    <dgm:cxn modelId="{43C6FE10-938D-44C4-83B5-851623F0C690}" type="presOf" srcId="{04689134-01A1-4ED5-B6B0-7A5264974DC0}" destId="{F8D48974-6193-451E-A4D2-F95EA6081471}" srcOrd="1" destOrd="0" presId="urn:microsoft.com/office/officeart/2005/8/layout/radial5"/>
    <dgm:cxn modelId="{E219072C-1896-41D9-BF68-61B548C86461}" type="presOf" srcId="{D3145A6D-3674-424C-BC3F-A6BCE930E4B6}" destId="{0C15EB98-4895-47EA-BCB2-47E37BC9FC36}" srcOrd="0" destOrd="0" presId="urn:microsoft.com/office/officeart/2005/8/layout/radial5"/>
    <dgm:cxn modelId="{AD16A931-E700-41A6-B66A-DA4EF92F1D2C}" type="presOf" srcId="{23B0ACDA-CCEB-420F-B49D-1AB92AF7AC59}" destId="{F7791DE5-ACD9-42AC-AB3B-353F98288D78}" srcOrd="1" destOrd="0" presId="urn:microsoft.com/office/officeart/2005/8/layout/radial5"/>
    <dgm:cxn modelId="{B79D493D-BB9E-42B1-804C-5D9BB06D78E0}" type="presOf" srcId="{FEC013C2-9C88-4098-9A02-30C30AB362B5}" destId="{6BAAD646-45AE-4FC9-986B-A9B250160C63}" srcOrd="0" destOrd="0" presId="urn:microsoft.com/office/officeart/2005/8/layout/radial5"/>
    <dgm:cxn modelId="{DE87D25F-8C6D-4ED4-B581-71411F8D12B3}" type="presOf" srcId="{EC716C8B-9F84-4E3A-A272-BDFBB3F58727}" destId="{CDCD1F2F-6A5C-40CA-86D4-9AFADAA9A894}" srcOrd="0" destOrd="0" presId="urn:microsoft.com/office/officeart/2005/8/layout/radial5"/>
    <dgm:cxn modelId="{7AC19C43-A53E-4C94-8573-DA53E0033D2B}" type="presOf" srcId="{D3145A6D-3674-424C-BC3F-A6BCE930E4B6}" destId="{AEEFF3C2-E887-46BE-8B84-76833EB1CA67}" srcOrd="1" destOrd="0" presId="urn:microsoft.com/office/officeart/2005/8/layout/radial5"/>
    <dgm:cxn modelId="{5A1D4345-574B-425F-8DFD-7B2126E46185}" type="presOf" srcId="{04689134-01A1-4ED5-B6B0-7A5264974DC0}" destId="{A2444342-A617-416F-A3BC-18755FE62660}" srcOrd="0" destOrd="0" presId="urn:microsoft.com/office/officeart/2005/8/layout/radial5"/>
    <dgm:cxn modelId="{47FACC65-6275-4C24-BF61-9AE85C03481D}" srcId="{50590162-68EA-48D8-8C3A-E50639CA4284}" destId="{A5EF53C3-289A-4A91-9352-ED4FD8451FD2}" srcOrd="6" destOrd="0" parTransId="{EC716C8B-9F84-4E3A-A272-BDFBB3F58727}" sibTransId="{A6506548-DD81-4651-9ADC-7CB6435D5235}"/>
    <dgm:cxn modelId="{59CDA268-947F-4E1E-9F76-C7BFFB8404E0}" type="presOf" srcId="{BD9E23ED-7D22-4322-B84E-BB9DB82BD162}" destId="{7B7A3DC6-C113-43E3-96D1-AEBFC658868A}" srcOrd="0" destOrd="0" presId="urn:microsoft.com/office/officeart/2005/8/layout/radial5"/>
    <dgm:cxn modelId="{A2D5144F-796B-42A5-8C59-CA76747801B2}" type="presOf" srcId="{DE1444C8-03C6-4BFC-B6A2-5730BBACECE0}" destId="{5211B14B-C861-4A90-9D66-F3A70A590DE9}" srcOrd="0" destOrd="0" presId="urn:microsoft.com/office/officeart/2005/8/layout/radial5"/>
    <dgm:cxn modelId="{5FA8DF54-3C89-4F58-8CFC-6BC9D0AAA166}" srcId="{50590162-68EA-48D8-8C3A-E50639CA4284}" destId="{95A33179-2260-4165-BC70-7992DE4D4ED4}" srcOrd="2" destOrd="0" parTransId="{BD9E23ED-7D22-4322-B84E-BB9DB82BD162}" sibTransId="{C984F54F-3D8D-4B0A-9EB0-90E7C2A5E831}"/>
    <dgm:cxn modelId="{8EEE0376-1EEA-482C-878D-E990EABC8605}" type="presOf" srcId="{B145B118-D648-4822-AAD3-5139D0059E2E}" destId="{2A505E57-31CE-427C-B174-429431DF03D2}" srcOrd="0" destOrd="0" presId="urn:microsoft.com/office/officeart/2005/8/layout/radial5"/>
    <dgm:cxn modelId="{6603AF82-6BAD-4B41-B5B5-F14573B7EDE3}" type="presOf" srcId="{A5EF53C3-289A-4A91-9352-ED4FD8451FD2}" destId="{F59BD9CC-A899-4DEA-8D8F-F3A79C5F17E0}" srcOrd="0" destOrd="0" presId="urn:microsoft.com/office/officeart/2005/8/layout/radial5"/>
    <dgm:cxn modelId="{4A00B288-8FFF-4A7D-99E7-251283D590B8}" srcId="{50590162-68EA-48D8-8C3A-E50639CA4284}" destId="{BB9C8D0C-C310-4A42-99CE-7B3464422791}" srcOrd="3" destOrd="0" parTransId="{23B0ACDA-CCEB-420F-B49D-1AB92AF7AC59}" sibTransId="{42E75BFE-7E08-4184-9918-D98C76A38B56}"/>
    <dgm:cxn modelId="{7B65DF9F-1530-416C-BCFD-805447712D72}" type="presOf" srcId="{23B0ACDA-CCEB-420F-B49D-1AB92AF7AC59}" destId="{EF627E99-BFA9-491D-BC03-E1B5D0751CDD}" srcOrd="0" destOrd="0" presId="urn:microsoft.com/office/officeart/2005/8/layout/radial5"/>
    <dgm:cxn modelId="{38FD3AA2-0722-4D43-8688-E1103E99CD20}" srcId="{50590162-68EA-48D8-8C3A-E50639CA4284}" destId="{0ECFD587-45C7-44B5-B422-CCBFFFD3E9AF}" srcOrd="4" destOrd="0" parTransId="{0F45317D-8457-4682-89D2-D5CB9AFCE6C8}" sibTransId="{17821B51-BE00-4117-86C3-80B7510FDDC6}"/>
    <dgm:cxn modelId="{0CE300AD-65C4-478F-AC21-C75C3D990CF2}" type="presOf" srcId="{50590162-68EA-48D8-8C3A-E50639CA4284}" destId="{8F945539-BE7B-4D16-8F1C-1F7F6ACFA4A7}" srcOrd="0" destOrd="0" presId="urn:microsoft.com/office/officeart/2005/8/layout/radial5"/>
    <dgm:cxn modelId="{663924AE-234C-485D-AAE0-6285F0EFE240}" type="presOf" srcId="{36408927-7BB5-4446-8FD9-1DF2FC04ABE0}" destId="{3931DE67-CBAB-4691-83A4-790B1F6AE619}" srcOrd="0" destOrd="0" presId="urn:microsoft.com/office/officeart/2005/8/layout/radial5"/>
    <dgm:cxn modelId="{B72F39BC-F412-4039-A3DB-94A85E1B32C8}" srcId="{50590162-68EA-48D8-8C3A-E50639CA4284}" destId="{07676D59-E051-45E9-A076-B3C7B5C3F9E8}" srcOrd="0" destOrd="0" parTransId="{D3145A6D-3674-424C-BC3F-A6BCE930E4B6}" sibTransId="{A4D332BF-5736-4BC4-AA46-45A6FC47E289}"/>
    <dgm:cxn modelId="{F27F51C0-0BFE-42AF-B76D-5DAF1477A3BC}" type="presOf" srcId="{07676D59-E051-45E9-A076-B3C7B5C3F9E8}" destId="{D97AEBF2-6A74-45C0-B4DD-9AFE647E157B}" srcOrd="0" destOrd="0" presId="urn:microsoft.com/office/officeart/2005/8/layout/radial5"/>
    <dgm:cxn modelId="{DA3F90C5-60EA-424E-8CAB-D33B972C440C}" srcId="{B145B118-D648-4822-AAD3-5139D0059E2E}" destId="{50590162-68EA-48D8-8C3A-E50639CA4284}" srcOrd="0" destOrd="0" parTransId="{57D0C947-B4E1-4A53-B2FF-52D8CDC299AF}" sibTransId="{E0C8A0AC-E3AA-4353-80F4-E60EE5D0BC9A}"/>
    <dgm:cxn modelId="{CF1359C6-EAE0-4B77-8D09-D4BE3AE85A7F}" type="presOf" srcId="{BD9E23ED-7D22-4322-B84E-BB9DB82BD162}" destId="{3CC1DAE7-6BBC-4D03-809E-AE96ED5CA916}" srcOrd="1" destOrd="0" presId="urn:microsoft.com/office/officeart/2005/8/layout/radial5"/>
    <dgm:cxn modelId="{6589C4CC-4CF1-4BF9-8805-051ACC14468A}" srcId="{50590162-68EA-48D8-8C3A-E50639CA4284}" destId="{FEC013C2-9C88-4098-9A02-30C30AB362B5}" srcOrd="1" destOrd="0" parTransId="{DE1444C8-03C6-4BFC-B6A2-5730BBACECE0}" sibTransId="{ADA0D529-EB1D-45A2-A1D4-3205BEF19138}"/>
    <dgm:cxn modelId="{428A75CD-AB62-4682-9549-A18A5E73A6F4}" type="presOf" srcId="{95A33179-2260-4165-BC70-7992DE4D4ED4}" destId="{AD1D1AA7-CFDE-45C7-ACFA-6C6A189775FC}" srcOrd="0" destOrd="0" presId="urn:microsoft.com/office/officeart/2005/8/layout/radial5"/>
    <dgm:cxn modelId="{08CBA7D0-AE98-4090-879C-4B7D5BF4320F}" type="presOf" srcId="{0F45317D-8457-4682-89D2-D5CB9AFCE6C8}" destId="{DE953F91-B7D2-4DA2-B156-609FBC53D84B}" srcOrd="0" destOrd="0" presId="urn:microsoft.com/office/officeart/2005/8/layout/radial5"/>
    <dgm:cxn modelId="{714069D9-DB1C-4D77-BE54-D3E5A4EF4B0D}" type="presOf" srcId="{0F45317D-8457-4682-89D2-D5CB9AFCE6C8}" destId="{162CF322-52B9-4BB8-8097-BB123D18580B}" srcOrd="1" destOrd="0" presId="urn:microsoft.com/office/officeart/2005/8/layout/radial5"/>
    <dgm:cxn modelId="{576E29DA-3E4E-4D29-AA69-3FB59ED972D2}" type="presOf" srcId="{0ECFD587-45C7-44B5-B422-CCBFFFD3E9AF}" destId="{A85B4622-8806-4632-AECE-B08C012A6901}" srcOrd="0" destOrd="0" presId="urn:microsoft.com/office/officeart/2005/8/layout/radial5"/>
    <dgm:cxn modelId="{7C8815F0-786B-4A4C-8A16-08F749B7F14E}" type="presOf" srcId="{BB9C8D0C-C310-4A42-99CE-7B3464422791}" destId="{17930E64-F075-4445-87F9-1EB99556670E}" srcOrd="0" destOrd="0" presId="urn:microsoft.com/office/officeart/2005/8/layout/radial5"/>
    <dgm:cxn modelId="{EA7C39FB-E3EC-4147-8DA1-AF90736624C9}" srcId="{50590162-68EA-48D8-8C3A-E50639CA4284}" destId="{36408927-7BB5-4446-8FD9-1DF2FC04ABE0}" srcOrd="5" destOrd="0" parTransId="{04689134-01A1-4ED5-B6B0-7A5264974DC0}" sibTransId="{111A56CB-434E-41CD-AB88-1F2E0B82AF0F}"/>
    <dgm:cxn modelId="{D9948395-B8D2-4D3C-AE2E-D48B73418064}" type="presParOf" srcId="{2A505E57-31CE-427C-B174-429431DF03D2}" destId="{8F945539-BE7B-4D16-8F1C-1F7F6ACFA4A7}" srcOrd="0" destOrd="0" presId="urn:microsoft.com/office/officeart/2005/8/layout/radial5"/>
    <dgm:cxn modelId="{AC257334-9D1C-44E3-80D5-26CC61EE3219}" type="presParOf" srcId="{2A505E57-31CE-427C-B174-429431DF03D2}" destId="{0C15EB98-4895-47EA-BCB2-47E37BC9FC36}" srcOrd="1" destOrd="0" presId="urn:microsoft.com/office/officeart/2005/8/layout/radial5"/>
    <dgm:cxn modelId="{0EA50981-DF58-4676-9FB0-0B3C3093F6ED}" type="presParOf" srcId="{0C15EB98-4895-47EA-BCB2-47E37BC9FC36}" destId="{AEEFF3C2-E887-46BE-8B84-76833EB1CA67}" srcOrd="0" destOrd="0" presId="urn:microsoft.com/office/officeart/2005/8/layout/radial5"/>
    <dgm:cxn modelId="{AFCC77EA-586F-4441-B1B4-DCACC8492A46}" type="presParOf" srcId="{2A505E57-31CE-427C-B174-429431DF03D2}" destId="{D97AEBF2-6A74-45C0-B4DD-9AFE647E157B}" srcOrd="2" destOrd="0" presId="urn:microsoft.com/office/officeart/2005/8/layout/radial5"/>
    <dgm:cxn modelId="{A2F5FA4B-A2F2-41B9-978C-76E1D7C55645}" type="presParOf" srcId="{2A505E57-31CE-427C-B174-429431DF03D2}" destId="{5211B14B-C861-4A90-9D66-F3A70A590DE9}" srcOrd="3" destOrd="0" presId="urn:microsoft.com/office/officeart/2005/8/layout/radial5"/>
    <dgm:cxn modelId="{10FAFE21-0F90-4791-8190-F5592CA579CE}" type="presParOf" srcId="{5211B14B-C861-4A90-9D66-F3A70A590DE9}" destId="{5760A8E8-94BA-4FD2-A9AE-47FD37A86C4F}" srcOrd="0" destOrd="0" presId="urn:microsoft.com/office/officeart/2005/8/layout/radial5"/>
    <dgm:cxn modelId="{573B3129-5C75-4521-AF38-3700E457CACE}" type="presParOf" srcId="{2A505E57-31CE-427C-B174-429431DF03D2}" destId="{6BAAD646-45AE-4FC9-986B-A9B250160C63}" srcOrd="4" destOrd="0" presId="urn:microsoft.com/office/officeart/2005/8/layout/radial5"/>
    <dgm:cxn modelId="{A3452F42-67CF-42BE-81D6-F69060F1596A}" type="presParOf" srcId="{2A505E57-31CE-427C-B174-429431DF03D2}" destId="{7B7A3DC6-C113-43E3-96D1-AEBFC658868A}" srcOrd="5" destOrd="0" presId="urn:microsoft.com/office/officeart/2005/8/layout/radial5"/>
    <dgm:cxn modelId="{1A476ACE-02C2-4BC0-A14C-486BFEB291AB}" type="presParOf" srcId="{7B7A3DC6-C113-43E3-96D1-AEBFC658868A}" destId="{3CC1DAE7-6BBC-4D03-809E-AE96ED5CA916}" srcOrd="0" destOrd="0" presId="urn:microsoft.com/office/officeart/2005/8/layout/radial5"/>
    <dgm:cxn modelId="{9B69BAAD-EA61-47E0-89DF-4382D797B370}" type="presParOf" srcId="{2A505E57-31CE-427C-B174-429431DF03D2}" destId="{AD1D1AA7-CFDE-45C7-ACFA-6C6A189775FC}" srcOrd="6" destOrd="0" presId="urn:microsoft.com/office/officeart/2005/8/layout/radial5"/>
    <dgm:cxn modelId="{947BD994-A6FF-43D8-979C-64C19F4F56B3}" type="presParOf" srcId="{2A505E57-31CE-427C-B174-429431DF03D2}" destId="{EF627E99-BFA9-491D-BC03-E1B5D0751CDD}" srcOrd="7" destOrd="0" presId="urn:microsoft.com/office/officeart/2005/8/layout/radial5"/>
    <dgm:cxn modelId="{57D1B0DA-044E-468A-883B-7A3081F5F01B}" type="presParOf" srcId="{EF627E99-BFA9-491D-BC03-E1B5D0751CDD}" destId="{F7791DE5-ACD9-42AC-AB3B-353F98288D78}" srcOrd="0" destOrd="0" presId="urn:microsoft.com/office/officeart/2005/8/layout/radial5"/>
    <dgm:cxn modelId="{F760CD27-8383-4312-8D39-C0AE43C20F2B}" type="presParOf" srcId="{2A505E57-31CE-427C-B174-429431DF03D2}" destId="{17930E64-F075-4445-87F9-1EB99556670E}" srcOrd="8" destOrd="0" presId="urn:microsoft.com/office/officeart/2005/8/layout/radial5"/>
    <dgm:cxn modelId="{98FED65B-B5AB-47DE-AD87-4B0FAE0CFEFF}" type="presParOf" srcId="{2A505E57-31CE-427C-B174-429431DF03D2}" destId="{DE953F91-B7D2-4DA2-B156-609FBC53D84B}" srcOrd="9" destOrd="0" presId="urn:microsoft.com/office/officeart/2005/8/layout/radial5"/>
    <dgm:cxn modelId="{4DF8D31D-50C5-4731-B375-6D981BF00D10}" type="presParOf" srcId="{DE953F91-B7D2-4DA2-B156-609FBC53D84B}" destId="{162CF322-52B9-4BB8-8097-BB123D18580B}" srcOrd="0" destOrd="0" presId="urn:microsoft.com/office/officeart/2005/8/layout/radial5"/>
    <dgm:cxn modelId="{810129DF-0D0C-4351-8B38-00EB37477938}" type="presParOf" srcId="{2A505E57-31CE-427C-B174-429431DF03D2}" destId="{A85B4622-8806-4632-AECE-B08C012A6901}" srcOrd="10" destOrd="0" presId="urn:microsoft.com/office/officeart/2005/8/layout/radial5"/>
    <dgm:cxn modelId="{229A9EAE-6C0B-4ADF-9B36-C1D1606C3BD0}" type="presParOf" srcId="{2A505E57-31CE-427C-B174-429431DF03D2}" destId="{A2444342-A617-416F-A3BC-18755FE62660}" srcOrd="11" destOrd="0" presId="urn:microsoft.com/office/officeart/2005/8/layout/radial5"/>
    <dgm:cxn modelId="{C02931EF-B88E-4417-875D-0F94B50DB11C}" type="presParOf" srcId="{A2444342-A617-416F-A3BC-18755FE62660}" destId="{F8D48974-6193-451E-A4D2-F95EA6081471}" srcOrd="0" destOrd="0" presId="urn:microsoft.com/office/officeart/2005/8/layout/radial5"/>
    <dgm:cxn modelId="{59109305-9D45-4EE0-AD70-1FD2F7153788}" type="presParOf" srcId="{2A505E57-31CE-427C-B174-429431DF03D2}" destId="{3931DE67-CBAB-4691-83A4-790B1F6AE619}" srcOrd="12" destOrd="0" presId="urn:microsoft.com/office/officeart/2005/8/layout/radial5"/>
    <dgm:cxn modelId="{28E7D21C-0C82-41DA-8693-43DA9493A8F6}" type="presParOf" srcId="{2A505E57-31CE-427C-B174-429431DF03D2}" destId="{CDCD1F2F-6A5C-40CA-86D4-9AFADAA9A894}" srcOrd="13" destOrd="0" presId="urn:microsoft.com/office/officeart/2005/8/layout/radial5"/>
    <dgm:cxn modelId="{0AB274CD-9D74-4F04-906B-019EE319EE8F}" type="presParOf" srcId="{CDCD1F2F-6A5C-40CA-86D4-9AFADAA9A894}" destId="{EE47E603-549D-4565-9E60-D3436EE180D6}" srcOrd="0" destOrd="0" presId="urn:microsoft.com/office/officeart/2005/8/layout/radial5"/>
    <dgm:cxn modelId="{D6C4E24C-28E3-4403-9394-62D83EDFE464}" type="presParOf" srcId="{2A505E57-31CE-427C-B174-429431DF03D2}" destId="{F59BD9CC-A899-4DEA-8D8F-F3A79C5F17E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D63977D-35C8-49AB-A6C4-78A6EC6D41A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5062E50-2BA3-44E2-B7C0-758BECAE1080}">
      <dgm:prSet phldrT="[Texte]"/>
      <dgm:spPr/>
      <dgm:t>
        <a:bodyPr/>
        <a:lstStyle/>
        <a:p>
          <a:r>
            <a:rPr lang="fr-FR" dirty="0"/>
            <a:t>ET DE LA LOGISTIQUE</a:t>
          </a:r>
        </a:p>
      </dgm:t>
    </dgm:pt>
    <dgm:pt modelId="{0451A514-4F70-49AF-B4D7-C8B23261ADA3}" type="parTrans" cxnId="{DE39BE67-9C78-4D61-96FF-0C7BA93E9FFA}">
      <dgm:prSet/>
      <dgm:spPr/>
      <dgm:t>
        <a:bodyPr/>
        <a:lstStyle/>
        <a:p>
          <a:endParaRPr lang="fr-FR"/>
        </a:p>
      </dgm:t>
    </dgm:pt>
    <dgm:pt modelId="{202D2B99-CE7F-41B1-9D53-865C0FF6B485}" type="sibTrans" cxnId="{DE39BE67-9C78-4D61-96FF-0C7BA93E9FFA}">
      <dgm:prSet/>
      <dgm:spPr/>
      <dgm:t>
        <a:bodyPr/>
        <a:lstStyle/>
        <a:p>
          <a:endParaRPr lang="fr-FR"/>
        </a:p>
      </dgm:t>
    </dgm:pt>
    <dgm:pt modelId="{ADD75086-CED3-4310-BCB5-0057928E4772}">
      <dgm:prSet phldrT="[Texte]"/>
      <dgm:spPr/>
      <dgm:t>
        <a:bodyPr/>
        <a:lstStyle/>
        <a:p>
          <a:r>
            <a:rPr lang="fr-FR" dirty="0"/>
            <a:t>DE LA GESTION ADMINSITRATIVE</a:t>
          </a:r>
        </a:p>
      </dgm:t>
    </dgm:pt>
    <dgm:pt modelId="{6A21D3AC-442C-4BEF-8841-FC00F8E31B08}" type="sibTrans" cxnId="{117174A5-CFCA-4D62-AF63-DC90B50658E5}">
      <dgm:prSet/>
      <dgm:spPr/>
      <dgm:t>
        <a:bodyPr/>
        <a:lstStyle/>
        <a:p>
          <a:endParaRPr lang="fr-FR"/>
        </a:p>
      </dgm:t>
    </dgm:pt>
    <dgm:pt modelId="{C1A6A36B-CC63-4E23-B78F-C20B8DCAF2B6}" type="parTrans" cxnId="{117174A5-CFCA-4D62-AF63-DC90B50658E5}">
      <dgm:prSet/>
      <dgm:spPr/>
      <dgm:t>
        <a:bodyPr/>
        <a:lstStyle/>
        <a:p>
          <a:endParaRPr lang="fr-FR"/>
        </a:p>
      </dgm:t>
    </dgm:pt>
    <dgm:pt modelId="{5284967F-1E70-4751-96D1-65A2870680CD}">
      <dgm:prSet phldrT="[Texte]"/>
      <dgm:spPr/>
      <dgm:t>
        <a:bodyPr/>
        <a:lstStyle/>
        <a:p>
          <a:r>
            <a:rPr lang="fr-FR" dirty="0"/>
            <a:t>DU TRANSPORT</a:t>
          </a:r>
        </a:p>
      </dgm:t>
    </dgm:pt>
    <dgm:pt modelId="{36014381-D10E-4382-827C-DAFD4F4139DD}" type="sibTrans" cxnId="{157B830D-4052-453B-8299-C877CFB65CCA}">
      <dgm:prSet/>
      <dgm:spPr/>
      <dgm:t>
        <a:bodyPr/>
        <a:lstStyle/>
        <a:p>
          <a:endParaRPr lang="fr-FR"/>
        </a:p>
      </dgm:t>
    </dgm:pt>
    <dgm:pt modelId="{16DA73AD-5BC3-4036-8750-88C9F02D7755}" type="parTrans" cxnId="{157B830D-4052-453B-8299-C877CFB65CCA}">
      <dgm:prSet/>
      <dgm:spPr/>
      <dgm:t>
        <a:bodyPr/>
        <a:lstStyle/>
        <a:p>
          <a:endParaRPr lang="fr-FR"/>
        </a:p>
      </dgm:t>
    </dgm:pt>
    <dgm:pt modelId="{128E10FE-F2BA-45D0-930A-77F1410A29E6}">
      <dgm:prSet phldrT="[Texte]" custScaleX="122232" custScaleY="122232"/>
      <dgm:spPr/>
      <dgm:t>
        <a:bodyPr/>
        <a:lstStyle/>
        <a:p>
          <a:endParaRPr lang="fr-FR"/>
        </a:p>
      </dgm:t>
    </dgm:pt>
    <dgm:pt modelId="{99E39F50-21D8-46FB-8E99-63B7C4DDDD12}" type="parTrans" cxnId="{60DDC240-D41C-4CCA-AC3B-85F6FCAD2DF6}">
      <dgm:prSet/>
      <dgm:spPr/>
      <dgm:t>
        <a:bodyPr/>
        <a:lstStyle/>
        <a:p>
          <a:endParaRPr lang="fr-FR"/>
        </a:p>
      </dgm:t>
    </dgm:pt>
    <dgm:pt modelId="{033D96BD-D4AF-4DAD-B777-33D42697AD1A}" type="sibTrans" cxnId="{60DDC240-D41C-4CCA-AC3B-85F6FCAD2DF6}">
      <dgm:prSet custLinFactNeighborX="-5423" custLinFactNeighborY="-13171"/>
      <dgm:spPr/>
      <dgm:t>
        <a:bodyPr/>
        <a:lstStyle/>
        <a:p>
          <a:endParaRPr lang="fr-FR"/>
        </a:p>
      </dgm:t>
    </dgm:pt>
    <dgm:pt modelId="{5C1AE5E2-93E9-46F8-8431-2C9506B5B6DE}" type="pres">
      <dgm:prSet presAssocID="{8D63977D-35C8-49AB-A6C4-78A6EC6D41A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B816468-FF3B-4C46-8DD9-6D94DD140353}" type="pres">
      <dgm:prSet presAssocID="{95062E50-2BA3-44E2-B7C0-758BECAE1080}" presName="gear1" presStyleLbl="node1" presStyleIdx="0" presStyleCnt="3" custScaleX="88896" custScaleY="88896" custLinFactNeighborX="3734" custLinFactNeighborY="-21004">
        <dgm:presLayoutVars>
          <dgm:chMax val="1"/>
          <dgm:bulletEnabled val="1"/>
        </dgm:presLayoutVars>
      </dgm:prSet>
      <dgm:spPr/>
    </dgm:pt>
    <dgm:pt modelId="{FF8F8CF1-3839-4781-8EBA-7D80D8C53E81}" type="pres">
      <dgm:prSet presAssocID="{95062E50-2BA3-44E2-B7C0-758BECAE1080}" presName="gear1srcNode" presStyleLbl="node1" presStyleIdx="0" presStyleCnt="3"/>
      <dgm:spPr/>
    </dgm:pt>
    <dgm:pt modelId="{BF00C6E1-57AD-4A8F-AD1A-0F9603041CC5}" type="pres">
      <dgm:prSet presAssocID="{95062E50-2BA3-44E2-B7C0-758BECAE1080}" presName="gear1dstNode" presStyleLbl="node1" presStyleIdx="0" presStyleCnt="3"/>
      <dgm:spPr/>
    </dgm:pt>
    <dgm:pt modelId="{047BCB69-6CF8-478E-B165-5733B3D44807}" type="pres">
      <dgm:prSet presAssocID="{5284967F-1E70-4751-96D1-65A2870680CD}" presName="gear2" presStyleLbl="node1" presStyleIdx="1" presStyleCnt="3" custScaleX="122232" custScaleY="122232">
        <dgm:presLayoutVars>
          <dgm:chMax val="1"/>
          <dgm:bulletEnabled val="1"/>
        </dgm:presLayoutVars>
      </dgm:prSet>
      <dgm:spPr/>
    </dgm:pt>
    <dgm:pt modelId="{66540E87-D547-4D7A-BF6C-E36E7D87A296}" type="pres">
      <dgm:prSet presAssocID="{5284967F-1E70-4751-96D1-65A2870680CD}" presName="gear2srcNode" presStyleLbl="node1" presStyleIdx="1" presStyleCnt="3"/>
      <dgm:spPr/>
    </dgm:pt>
    <dgm:pt modelId="{2A95F740-F73D-4964-9BFF-13D260BCD452}" type="pres">
      <dgm:prSet presAssocID="{5284967F-1E70-4751-96D1-65A2870680CD}" presName="gear2dstNode" presStyleLbl="node1" presStyleIdx="1" presStyleCnt="3"/>
      <dgm:spPr/>
    </dgm:pt>
    <dgm:pt modelId="{AB751107-58BB-4BD4-A05A-79D122FA8CBE}" type="pres">
      <dgm:prSet presAssocID="{ADD75086-CED3-4310-BCB5-0057928E4772}" presName="gear3" presStyleLbl="node1" presStyleIdx="2" presStyleCnt="3" custScaleX="124547" custScaleY="126294" custLinFactNeighborX="12367" custLinFactNeighborY="-9732"/>
      <dgm:spPr/>
    </dgm:pt>
    <dgm:pt modelId="{6617CED3-4838-48AD-8BCB-F0744BB89490}" type="pres">
      <dgm:prSet presAssocID="{ADD75086-CED3-4310-BCB5-0057928E477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FEB00AC-A761-45B9-8869-D18A34723E07}" type="pres">
      <dgm:prSet presAssocID="{ADD75086-CED3-4310-BCB5-0057928E4772}" presName="gear3srcNode" presStyleLbl="node1" presStyleIdx="2" presStyleCnt="3"/>
      <dgm:spPr/>
    </dgm:pt>
    <dgm:pt modelId="{B5C2ECF1-BCDF-4FC9-9BFF-056F42B1EDE6}" type="pres">
      <dgm:prSet presAssocID="{ADD75086-CED3-4310-BCB5-0057928E4772}" presName="gear3dstNode" presStyleLbl="node1" presStyleIdx="2" presStyleCnt="3"/>
      <dgm:spPr/>
    </dgm:pt>
    <dgm:pt modelId="{8677942F-F17E-4E2F-AAA4-DA0DDAB55E6D}" type="pres">
      <dgm:prSet presAssocID="{202D2B99-CE7F-41B1-9D53-865C0FF6B485}" presName="connector1" presStyleLbl="sibTrans2D1" presStyleIdx="0" presStyleCnt="3" custScaleX="90770" custScaleY="94993" custLinFactNeighborX="3199" custLinFactNeighborY="-10080"/>
      <dgm:spPr/>
    </dgm:pt>
    <dgm:pt modelId="{58349315-B6BA-4650-B3FF-6338BDB008CF}" type="pres">
      <dgm:prSet presAssocID="{36014381-D10E-4382-827C-DAFD4F4139DD}" presName="connector2" presStyleLbl="sibTrans2D1" presStyleIdx="1" presStyleCnt="3" custLinFactNeighborX="-5423" custLinFactNeighborY="-13171"/>
      <dgm:spPr/>
    </dgm:pt>
    <dgm:pt modelId="{F735CC26-623D-4493-91E1-45E665BB6BCB}" type="pres">
      <dgm:prSet presAssocID="{6A21D3AC-442C-4BEF-8841-FC00F8E31B08}" presName="connector3" presStyleLbl="sibTrans2D1" presStyleIdx="2" presStyleCnt="3"/>
      <dgm:spPr/>
    </dgm:pt>
  </dgm:ptLst>
  <dgm:cxnLst>
    <dgm:cxn modelId="{B18B1E01-CB6E-481A-8416-1E08C1993B38}" type="presOf" srcId="{202D2B99-CE7F-41B1-9D53-865C0FF6B485}" destId="{8677942F-F17E-4E2F-AAA4-DA0DDAB55E6D}" srcOrd="0" destOrd="0" presId="urn:microsoft.com/office/officeart/2005/8/layout/gear1"/>
    <dgm:cxn modelId="{157B830D-4052-453B-8299-C877CFB65CCA}" srcId="{8D63977D-35C8-49AB-A6C4-78A6EC6D41A1}" destId="{5284967F-1E70-4751-96D1-65A2870680CD}" srcOrd="1" destOrd="0" parTransId="{16DA73AD-5BC3-4036-8750-88C9F02D7755}" sibTransId="{36014381-D10E-4382-827C-DAFD4F4139DD}"/>
    <dgm:cxn modelId="{60DDC240-D41C-4CCA-AC3B-85F6FCAD2DF6}" srcId="{8D63977D-35C8-49AB-A6C4-78A6EC6D41A1}" destId="{128E10FE-F2BA-45D0-930A-77F1410A29E6}" srcOrd="3" destOrd="0" parTransId="{99E39F50-21D8-46FB-8E99-63B7C4DDDD12}" sibTransId="{033D96BD-D4AF-4DAD-B777-33D42697AD1A}"/>
    <dgm:cxn modelId="{8C198B65-88D0-4B9A-AF7A-18E80D143C4E}" type="presOf" srcId="{ADD75086-CED3-4310-BCB5-0057928E4772}" destId="{AB751107-58BB-4BD4-A05A-79D122FA8CBE}" srcOrd="0" destOrd="0" presId="urn:microsoft.com/office/officeart/2005/8/layout/gear1"/>
    <dgm:cxn modelId="{DE39BE67-9C78-4D61-96FF-0C7BA93E9FFA}" srcId="{8D63977D-35C8-49AB-A6C4-78A6EC6D41A1}" destId="{95062E50-2BA3-44E2-B7C0-758BECAE1080}" srcOrd="0" destOrd="0" parTransId="{0451A514-4F70-49AF-B4D7-C8B23261ADA3}" sibTransId="{202D2B99-CE7F-41B1-9D53-865C0FF6B485}"/>
    <dgm:cxn modelId="{8D061269-EF01-43C2-A23F-C2A6D034FBA3}" type="presOf" srcId="{5284967F-1E70-4751-96D1-65A2870680CD}" destId="{047BCB69-6CF8-478E-B165-5733B3D44807}" srcOrd="0" destOrd="0" presId="urn:microsoft.com/office/officeart/2005/8/layout/gear1"/>
    <dgm:cxn modelId="{43274874-3B8A-4AD2-8A15-1D35FC68659E}" type="presOf" srcId="{8D63977D-35C8-49AB-A6C4-78A6EC6D41A1}" destId="{5C1AE5E2-93E9-46F8-8431-2C9506B5B6DE}" srcOrd="0" destOrd="0" presId="urn:microsoft.com/office/officeart/2005/8/layout/gear1"/>
    <dgm:cxn modelId="{74B4268D-A1EC-4D9F-BEA2-BC6D7FD1F4DC}" type="presOf" srcId="{5284967F-1E70-4751-96D1-65A2870680CD}" destId="{66540E87-D547-4D7A-BF6C-E36E7D87A296}" srcOrd="1" destOrd="0" presId="urn:microsoft.com/office/officeart/2005/8/layout/gear1"/>
    <dgm:cxn modelId="{28748198-DD1F-4EA0-9B95-37C2AB665F6E}" type="presOf" srcId="{ADD75086-CED3-4310-BCB5-0057928E4772}" destId="{6617CED3-4838-48AD-8BCB-F0744BB89490}" srcOrd="1" destOrd="0" presId="urn:microsoft.com/office/officeart/2005/8/layout/gear1"/>
    <dgm:cxn modelId="{9947B79E-D3B1-4A08-A3EE-547BFC50AAF5}" type="presOf" srcId="{36014381-D10E-4382-827C-DAFD4F4139DD}" destId="{58349315-B6BA-4650-B3FF-6338BDB008CF}" srcOrd="0" destOrd="0" presId="urn:microsoft.com/office/officeart/2005/8/layout/gear1"/>
    <dgm:cxn modelId="{117174A5-CFCA-4D62-AF63-DC90B50658E5}" srcId="{8D63977D-35C8-49AB-A6C4-78A6EC6D41A1}" destId="{ADD75086-CED3-4310-BCB5-0057928E4772}" srcOrd="2" destOrd="0" parTransId="{C1A6A36B-CC63-4E23-B78F-C20B8DCAF2B6}" sibTransId="{6A21D3AC-442C-4BEF-8841-FC00F8E31B08}"/>
    <dgm:cxn modelId="{1CD5BBAE-983D-4FFD-946B-EAC3C50B0436}" type="presOf" srcId="{6A21D3AC-442C-4BEF-8841-FC00F8E31B08}" destId="{F735CC26-623D-4493-91E1-45E665BB6BCB}" srcOrd="0" destOrd="0" presId="urn:microsoft.com/office/officeart/2005/8/layout/gear1"/>
    <dgm:cxn modelId="{065450B5-47E5-497E-937D-09ED1C218F49}" type="presOf" srcId="{95062E50-2BA3-44E2-B7C0-758BECAE1080}" destId="{BF00C6E1-57AD-4A8F-AD1A-0F9603041CC5}" srcOrd="2" destOrd="0" presId="urn:microsoft.com/office/officeart/2005/8/layout/gear1"/>
    <dgm:cxn modelId="{0730E3CD-AFEF-4F83-98CB-A9FA7072A314}" type="presOf" srcId="{95062E50-2BA3-44E2-B7C0-758BECAE1080}" destId="{4B816468-FF3B-4C46-8DD9-6D94DD140353}" srcOrd="0" destOrd="0" presId="urn:microsoft.com/office/officeart/2005/8/layout/gear1"/>
    <dgm:cxn modelId="{4936F3D3-7E88-4206-AC35-39A64402AAA3}" type="presOf" srcId="{95062E50-2BA3-44E2-B7C0-758BECAE1080}" destId="{FF8F8CF1-3839-4781-8EBA-7D80D8C53E81}" srcOrd="1" destOrd="0" presId="urn:microsoft.com/office/officeart/2005/8/layout/gear1"/>
    <dgm:cxn modelId="{665C3ED4-0701-43A4-884B-706985B4479A}" type="presOf" srcId="{5284967F-1E70-4751-96D1-65A2870680CD}" destId="{2A95F740-F73D-4964-9BFF-13D260BCD452}" srcOrd="2" destOrd="0" presId="urn:microsoft.com/office/officeart/2005/8/layout/gear1"/>
    <dgm:cxn modelId="{CE90E6EF-E80E-40E5-B00E-8D3510FE0C11}" type="presOf" srcId="{ADD75086-CED3-4310-BCB5-0057928E4772}" destId="{B5C2ECF1-BCDF-4FC9-9BFF-056F42B1EDE6}" srcOrd="3" destOrd="0" presId="urn:microsoft.com/office/officeart/2005/8/layout/gear1"/>
    <dgm:cxn modelId="{C4D4FBFB-5FD7-4899-8353-CD774653DD70}" type="presOf" srcId="{ADD75086-CED3-4310-BCB5-0057928E4772}" destId="{7FEB00AC-A761-45B9-8869-D18A34723E07}" srcOrd="2" destOrd="0" presId="urn:microsoft.com/office/officeart/2005/8/layout/gear1"/>
    <dgm:cxn modelId="{4E60AEF7-B79A-463E-AF4E-811D5B564706}" type="presParOf" srcId="{5C1AE5E2-93E9-46F8-8431-2C9506B5B6DE}" destId="{4B816468-FF3B-4C46-8DD9-6D94DD140353}" srcOrd="0" destOrd="0" presId="urn:microsoft.com/office/officeart/2005/8/layout/gear1"/>
    <dgm:cxn modelId="{5BE3B749-A562-40C8-A7D9-5E0973A9A788}" type="presParOf" srcId="{5C1AE5E2-93E9-46F8-8431-2C9506B5B6DE}" destId="{FF8F8CF1-3839-4781-8EBA-7D80D8C53E81}" srcOrd="1" destOrd="0" presId="urn:microsoft.com/office/officeart/2005/8/layout/gear1"/>
    <dgm:cxn modelId="{C8B3542E-B585-4D4B-A022-E3DA1A647307}" type="presParOf" srcId="{5C1AE5E2-93E9-46F8-8431-2C9506B5B6DE}" destId="{BF00C6E1-57AD-4A8F-AD1A-0F9603041CC5}" srcOrd="2" destOrd="0" presId="urn:microsoft.com/office/officeart/2005/8/layout/gear1"/>
    <dgm:cxn modelId="{52861416-9004-49FD-B7D8-B7D969E13BDE}" type="presParOf" srcId="{5C1AE5E2-93E9-46F8-8431-2C9506B5B6DE}" destId="{047BCB69-6CF8-478E-B165-5733B3D44807}" srcOrd="3" destOrd="0" presId="urn:microsoft.com/office/officeart/2005/8/layout/gear1"/>
    <dgm:cxn modelId="{FF4DCD5F-6179-4CC0-95EA-1E7D457A0D40}" type="presParOf" srcId="{5C1AE5E2-93E9-46F8-8431-2C9506B5B6DE}" destId="{66540E87-D547-4D7A-BF6C-E36E7D87A296}" srcOrd="4" destOrd="0" presId="urn:microsoft.com/office/officeart/2005/8/layout/gear1"/>
    <dgm:cxn modelId="{FDBD0498-F216-42DC-9513-7083E126CCE9}" type="presParOf" srcId="{5C1AE5E2-93E9-46F8-8431-2C9506B5B6DE}" destId="{2A95F740-F73D-4964-9BFF-13D260BCD452}" srcOrd="5" destOrd="0" presId="urn:microsoft.com/office/officeart/2005/8/layout/gear1"/>
    <dgm:cxn modelId="{553B3FAD-FE18-4B0D-BFD1-7254C4F7CEF9}" type="presParOf" srcId="{5C1AE5E2-93E9-46F8-8431-2C9506B5B6DE}" destId="{AB751107-58BB-4BD4-A05A-79D122FA8CBE}" srcOrd="6" destOrd="0" presId="urn:microsoft.com/office/officeart/2005/8/layout/gear1"/>
    <dgm:cxn modelId="{138D07D9-6F5F-4535-B5A1-B70D6E7089D7}" type="presParOf" srcId="{5C1AE5E2-93E9-46F8-8431-2C9506B5B6DE}" destId="{6617CED3-4838-48AD-8BCB-F0744BB89490}" srcOrd="7" destOrd="0" presId="urn:microsoft.com/office/officeart/2005/8/layout/gear1"/>
    <dgm:cxn modelId="{55CF3208-5F3F-47DE-8C6F-08D19D0BF042}" type="presParOf" srcId="{5C1AE5E2-93E9-46F8-8431-2C9506B5B6DE}" destId="{7FEB00AC-A761-45B9-8869-D18A34723E07}" srcOrd="8" destOrd="0" presId="urn:microsoft.com/office/officeart/2005/8/layout/gear1"/>
    <dgm:cxn modelId="{122F5345-9524-4673-8D6D-A6BD756FF9F0}" type="presParOf" srcId="{5C1AE5E2-93E9-46F8-8431-2C9506B5B6DE}" destId="{B5C2ECF1-BCDF-4FC9-9BFF-056F42B1EDE6}" srcOrd="9" destOrd="0" presId="urn:microsoft.com/office/officeart/2005/8/layout/gear1"/>
    <dgm:cxn modelId="{1727F66A-1185-4CF9-B796-31B91E176BE9}" type="presParOf" srcId="{5C1AE5E2-93E9-46F8-8431-2C9506B5B6DE}" destId="{8677942F-F17E-4E2F-AAA4-DA0DDAB55E6D}" srcOrd="10" destOrd="0" presId="urn:microsoft.com/office/officeart/2005/8/layout/gear1"/>
    <dgm:cxn modelId="{6A833D25-FA54-4BFE-8C75-06BA798A3F43}" type="presParOf" srcId="{5C1AE5E2-93E9-46F8-8431-2C9506B5B6DE}" destId="{58349315-B6BA-4650-B3FF-6338BDB008CF}" srcOrd="11" destOrd="0" presId="urn:microsoft.com/office/officeart/2005/8/layout/gear1"/>
    <dgm:cxn modelId="{77D33F20-48B4-44DB-A5DE-0493AF863F72}" type="presParOf" srcId="{5C1AE5E2-93E9-46F8-8431-2C9506B5B6DE}" destId="{F735CC26-623D-4493-91E1-45E665BB6BC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A49068-4B79-449D-ADEF-4787956A4FC5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D11CEED-1BC4-4C06-A2EE-72BA67BB4BBD}">
      <dgm:prSet phldrT="[Texte]"/>
      <dgm:spPr/>
      <dgm:t>
        <a:bodyPr/>
        <a:lstStyle/>
        <a:p>
          <a:endParaRPr lang="fr-FR" dirty="0"/>
        </a:p>
      </dgm:t>
    </dgm:pt>
    <dgm:pt modelId="{B435C132-B7D6-42F4-96CC-143E35CBE7D2}" type="parTrans" cxnId="{452FD61A-97A6-471E-A2FB-F81F0EF31E90}">
      <dgm:prSet/>
      <dgm:spPr/>
      <dgm:t>
        <a:bodyPr/>
        <a:lstStyle/>
        <a:p>
          <a:endParaRPr lang="fr-FR"/>
        </a:p>
      </dgm:t>
    </dgm:pt>
    <dgm:pt modelId="{114F3DA9-C5A2-4393-9F32-7B5E516E0B6B}" type="sibTrans" cxnId="{452FD61A-97A6-471E-A2FB-F81F0EF31E90}">
      <dgm:prSet/>
      <dgm:spPr/>
      <dgm:t>
        <a:bodyPr/>
        <a:lstStyle/>
        <a:p>
          <a:endParaRPr lang="fr-FR"/>
        </a:p>
      </dgm:t>
    </dgm:pt>
    <dgm:pt modelId="{7302F7F5-719E-4827-A112-38DEDA503A0C}">
      <dgm:prSet phldrT="[Texte]" custT="1"/>
      <dgm:spPr/>
      <dgm:t>
        <a:bodyPr/>
        <a:lstStyle/>
        <a:p>
          <a:r>
            <a:rPr lang="fr-FR" sz="1100" dirty="0"/>
            <a:t>Partenaires externes :</a:t>
          </a:r>
        </a:p>
        <a:p>
          <a:endParaRPr lang="fr-FR" sz="500" dirty="0"/>
        </a:p>
        <a:p>
          <a:r>
            <a:rPr lang="fr-FR" sz="1100" dirty="0"/>
            <a:t> Clients, fournisseurs, plateformes logistiques, transporteurs</a:t>
          </a:r>
        </a:p>
      </dgm:t>
    </dgm:pt>
    <dgm:pt modelId="{3922685B-01D4-452F-ABD1-0137868694CB}" type="parTrans" cxnId="{F39E11D5-F0EA-4379-9420-3A16E8F76CBC}">
      <dgm:prSet/>
      <dgm:spPr/>
      <dgm:t>
        <a:bodyPr/>
        <a:lstStyle/>
        <a:p>
          <a:endParaRPr lang="fr-FR"/>
        </a:p>
      </dgm:t>
    </dgm:pt>
    <dgm:pt modelId="{CDE4BDD6-E786-47FF-84D0-52B6E3CDB952}" type="sibTrans" cxnId="{F39E11D5-F0EA-4379-9420-3A16E8F76CBC}">
      <dgm:prSet/>
      <dgm:spPr/>
      <dgm:t>
        <a:bodyPr/>
        <a:lstStyle/>
        <a:p>
          <a:endParaRPr lang="fr-FR"/>
        </a:p>
      </dgm:t>
    </dgm:pt>
    <dgm:pt modelId="{423DC4E6-BFA2-4A32-AEEB-F6BECB54DC0A}">
      <dgm:prSet phldrT="[Texte]" custT="1"/>
      <dgm:spPr/>
      <dgm:t>
        <a:bodyPr/>
        <a:lstStyle/>
        <a:p>
          <a:r>
            <a:rPr lang="fr-FR" sz="1100" dirty="0"/>
            <a:t>Partenaires institutionnels :</a:t>
          </a:r>
        </a:p>
        <a:p>
          <a:endParaRPr lang="fr-FR" sz="500" dirty="0"/>
        </a:p>
        <a:p>
          <a:r>
            <a:rPr lang="fr-FR" sz="1100" dirty="0"/>
            <a:t> CARSAT, servic</a:t>
          </a:r>
          <a:r>
            <a:rPr lang="fr-FR" sz="1100" dirty="0">
              <a:solidFill>
                <a:schemeClr val="bg1"/>
              </a:solidFill>
            </a:rPr>
            <a:t>es</a:t>
          </a:r>
          <a:r>
            <a:rPr lang="fr-FR" sz="1100" dirty="0">
              <a:solidFill>
                <a:srgbClr val="FF0000"/>
              </a:solidFill>
            </a:rPr>
            <a:t> </a:t>
          </a:r>
          <a:r>
            <a:rPr lang="fr-FR" sz="1100" dirty="0"/>
            <a:t>fiscaux, etc.</a:t>
          </a:r>
        </a:p>
      </dgm:t>
    </dgm:pt>
    <dgm:pt modelId="{E670428E-7B64-4E16-B809-7BCB6A5C7FB5}" type="parTrans" cxnId="{974684B2-4A22-4EB8-B608-3EBD626F7428}">
      <dgm:prSet/>
      <dgm:spPr/>
      <dgm:t>
        <a:bodyPr/>
        <a:lstStyle/>
        <a:p>
          <a:endParaRPr lang="fr-FR"/>
        </a:p>
      </dgm:t>
    </dgm:pt>
    <dgm:pt modelId="{47A4BC08-1D2F-44EE-A5FD-972DE0A1776A}" type="sibTrans" cxnId="{974684B2-4A22-4EB8-B608-3EBD626F7428}">
      <dgm:prSet/>
      <dgm:spPr/>
      <dgm:t>
        <a:bodyPr/>
        <a:lstStyle/>
        <a:p>
          <a:endParaRPr lang="fr-FR"/>
        </a:p>
      </dgm:t>
    </dgm:pt>
    <dgm:pt modelId="{AE1C6854-71ED-42CD-8EF5-0C185F994E04}">
      <dgm:prSet phldrT="[Texte]" custLinFactNeighborX="-93998" custLinFactNeighborY="-31416"/>
      <dgm:spPr/>
      <dgm:t>
        <a:bodyPr/>
        <a:lstStyle/>
        <a:p>
          <a:endParaRPr lang="fr-FR"/>
        </a:p>
      </dgm:t>
    </dgm:pt>
    <dgm:pt modelId="{4E4CA86F-3A36-47F8-84E4-CB6F57560BDE}" type="parTrans" cxnId="{CAF840D8-F50E-4C68-BA5A-9805848E1708}">
      <dgm:prSet/>
      <dgm:spPr/>
      <dgm:t>
        <a:bodyPr/>
        <a:lstStyle/>
        <a:p>
          <a:endParaRPr lang="fr-FR"/>
        </a:p>
      </dgm:t>
    </dgm:pt>
    <dgm:pt modelId="{9F5ADA08-3D0C-4A51-92A0-917FDDAE89EF}" type="sibTrans" cxnId="{CAF840D8-F50E-4C68-BA5A-9805848E1708}">
      <dgm:prSet/>
      <dgm:spPr/>
      <dgm:t>
        <a:bodyPr/>
        <a:lstStyle/>
        <a:p>
          <a:endParaRPr lang="fr-FR"/>
        </a:p>
      </dgm:t>
    </dgm:pt>
    <dgm:pt modelId="{B9CD93BB-DCB9-4EA3-9D35-1A664CC54CD5}">
      <dgm:prSet phldrT="[Texte]" custT="1"/>
      <dgm:spPr/>
      <dgm:t>
        <a:bodyPr/>
        <a:lstStyle/>
        <a:p>
          <a:r>
            <a:rPr lang="fr-FR" sz="1100" dirty="0"/>
            <a:t>Services internes : </a:t>
          </a:r>
        </a:p>
        <a:p>
          <a:r>
            <a:rPr lang="fr-FR" sz="500" dirty="0"/>
            <a:t>  </a:t>
          </a:r>
        </a:p>
        <a:p>
          <a:r>
            <a:rPr lang="fr-FR" sz="1100" dirty="0"/>
            <a:t> GRH, administratif et financier,  communication, logistique, transport, etc.. </a:t>
          </a:r>
        </a:p>
      </dgm:t>
    </dgm:pt>
    <dgm:pt modelId="{84031C10-0182-4A15-9464-7A6862A4E199}" type="parTrans" cxnId="{929D10BE-EB41-48F3-8AEF-0E7D853ED0C7}">
      <dgm:prSet/>
      <dgm:spPr/>
      <dgm:t>
        <a:bodyPr/>
        <a:lstStyle/>
        <a:p>
          <a:endParaRPr lang="fr-FR"/>
        </a:p>
      </dgm:t>
    </dgm:pt>
    <dgm:pt modelId="{E759012E-F2A9-4933-B407-C42455D3708E}" type="sibTrans" cxnId="{929D10BE-EB41-48F3-8AEF-0E7D853ED0C7}">
      <dgm:prSet/>
      <dgm:spPr/>
      <dgm:t>
        <a:bodyPr/>
        <a:lstStyle/>
        <a:p>
          <a:endParaRPr lang="fr-FR"/>
        </a:p>
      </dgm:t>
    </dgm:pt>
    <dgm:pt modelId="{8E4DEA4F-4351-432A-9B14-52C51954105D}" type="pres">
      <dgm:prSet presAssocID="{02A49068-4B79-449D-ADEF-4787956A4FC5}" presName="Name0" presStyleCnt="0">
        <dgm:presLayoutVars>
          <dgm:chMax val="1"/>
          <dgm:chPref val="1"/>
        </dgm:presLayoutVars>
      </dgm:prSet>
      <dgm:spPr/>
    </dgm:pt>
    <dgm:pt modelId="{1B3157AB-6797-47ED-934C-68669A655BC9}" type="pres">
      <dgm:prSet presAssocID="{DD11CEED-1BC4-4C06-A2EE-72BA67BB4BBD}" presName="Parent" presStyleLbl="node0" presStyleIdx="0" presStyleCnt="1" custLinFactNeighborX="2956" custLinFactNeighborY="-1673">
        <dgm:presLayoutVars>
          <dgm:chMax val="5"/>
          <dgm:chPref val="5"/>
        </dgm:presLayoutVars>
      </dgm:prSet>
      <dgm:spPr/>
    </dgm:pt>
    <dgm:pt modelId="{715934E2-7CE3-4923-97F7-5B551A5C1FAA}" type="pres">
      <dgm:prSet presAssocID="{DD11CEED-1BC4-4C06-A2EE-72BA67BB4BBD}" presName="Accent1" presStyleLbl="node1" presStyleIdx="0" presStyleCnt="15" custLinFactX="245126" custLinFactY="300000" custLinFactNeighborX="300000" custLinFactNeighborY="329980"/>
      <dgm:spPr/>
    </dgm:pt>
    <dgm:pt modelId="{BD1547D9-CAC6-41B0-AFFE-BDF549216DF8}" type="pres">
      <dgm:prSet presAssocID="{DD11CEED-1BC4-4C06-A2EE-72BA67BB4BBD}" presName="Accent2" presStyleLbl="node1" presStyleIdx="1" presStyleCnt="15" custLinFactY="97047" custLinFactNeighborX="13075" custLinFactNeighborY="100000"/>
      <dgm:spPr/>
    </dgm:pt>
    <dgm:pt modelId="{19E3B869-097F-4E63-AD5F-AC2E30B7F3D8}" type="pres">
      <dgm:prSet presAssocID="{DD11CEED-1BC4-4C06-A2EE-72BA67BB4BBD}" presName="Accent3" presStyleLbl="node1" presStyleIdx="2" presStyleCnt="15" custLinFactX="100000" custLinFactY="-240465" custLinFactNeighborX="198966" custLinFactNeighborY="-300000"/>
      <dgm:spPr/>
    </dgm:pt>
    <dgm:pt modelId="{B7C066EC-6B33-47A6-8AC5-D390F19AE333}" type="pres">
      <dgm:prSet presAssocID="{DD11CEED-1BC4-4C06-A2EE-72BA67BB4BBD}" presName="Accent4" presStyleLbl="node1" presStyleIdx="3" presStyleCnt="15" custScaleX="95296" custScaleY="95255" custLinFactX="300000" custLinFactY="-300000" custLinFactNeighborX="350887" custLinFactNeighborY="-389332"/>
      <dgm:spPr/>
    </dgm:pt>
    <dgm:pt modelId="{0CF09C05-4797-4670-A799-7377C899B3E8}" type="pres">
      <dgm:prSet presAssocID="{DD11CEED-1BC4-4C06-A2EE-72BA67BB4BBD}" presName="Accent5" presStyleLbl="node1" presStyleIdx="4" presStyleCnt="15" custScaleX="123963" custScaleY="123961" custLinFactY="300000" custLinFactNeighborX="66385" custLinFactNeighborY="341974"/>
      <dgm:spPr>
        <a:pattFill prst="solidDmnd">
          <a:fgClr>
            <a:schemeClr val="accent6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FD01F58E-F8FC-43BA-A073-CE81D0834C07}" type="pres">
      <dgm:prSet presAssocID="{DD11CEED-1BC4-4C06-A2EE-72BA67BB4BBD}" presName="Accent6" presStyleLbl="node1" presStyleIdx="5" presStyleCnt="15" custLinFactX="-139264" custLinFactNeighborX="-200000" custLinFactNeighborY="-13412"/>
      <dgm:spPr/>
    </dgm:pt>
    <dgm:pt modelId="{33F2299B-0F57-4E36-891E-CABDCE902734}" type="pres">
      <dgm:prSet presAssocID="{7302F7F5-719E-4827-A112-38DEDA503A0C}" presName="Child1" presStyleLbl="node1" presStyleIdx="6" presStyleCnt="15" custScaleX="104239" custScaleY="104263" custLinFactNeighborX="18419" custLinFactNeighborY="-44169">
        <dgm:presLayoutVars>
          <dgm:chMax val="0"/>
          <dgm:chPref val="0"/>
        </dgm:presLayoutVars>
      </dgm:prSet>
      <dgm:spPr/>
    </dgm:pt>
    <dgm:pt modelId="{30FAD64B-1898-4DE2-AF3C-6D98705789C5}" type="pres">
      <dgm:prSet presAssocID="{7302F7F5-719E-4827-A112-38DEDA503A0C}" presName="Accent7" presStyleCnt="0"/>
      <dgm:spPr/>
    </dgm:pt>
    <dgm:pt modelId="{126A68DA-A721-45B4-B52F-781347C8F1A3}" type="pres">
      <dgm:prSet presAssocID="{7302F7F5-719E-4827-A112-38DEDA503A0C}" presName="AccentHold1" presStyleLbl="node1" presStyleIdx="7" presStyleCnt="15" custScaleX="89885" custScaleY="89846" custLinFactX="-12052" custLinFactNeighborX="-100000" custLinFactNeighborY="15169"/>
      <dgm:spPr>
        <a:pattFill prst="smGrid">
          <a:fgClr>
            <a:schemeClr val="accent4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8F462B8C-8899-4DF0-926E-419D80566D86}" type="pres">
      <dgm:prSet presAssocID="{7302F7F5-719E-4827-A112-38DEDA503A0C}" presName="Accent8" presStyleCnt="0"/>
      <dgm:spPr/>
    </dgm:pt>
    <dgm:pt modelId="{19687136-ECC9-4255-8875-D27CB4B53D5E}" type="pres">
      <dgm:prSet presAssocID="{7302F7F5-719E-4827-A112-38DEDA503A0C}" presName="AccentHold2" presStyleLbl="node1" presStyleIdx="8" presStyleCnt="15" custLinFactX="358426" custLinFactY="6722" custLinFactNeighborX="400000" custLinFactNeighborY="100000"/>
      <dgm:spPr/>
    </dgm:pt>
    <dgm:pt modelId="{99192343-8AAA-48C2-8C02-9744D5151CC5}" type="pres">
      <dgm:prSet presAssocID="{423DC4E6-BFA2-4A32-AEEB-F6BECB54DC0A}" presName="Child2" presStyleLbl="node1" presStyleIdx="9" presStyleCnt="15" custScaleX="104239" custScaleY="104263" custLinFactNeighborX="-48443" custLinFactNeighborY="63593">
        <dgm:presLayoutVars>
          <dgm:chMax val="0"/>
          <dgm:chPref val="0"/>
        </dgm:presLayoutVars>
      </dgm:prSet>
      <dgm:spPr/>
    </dgm:pt>
    <dgm:pt modelId="{245F6F98-91A9-41B5-81DF-395A1A62EC1B}" type="pres">
      <dgm:prSet presAssocID="{423DC4E6-BFA2-4A32-AEEB-F6BECB54DC0A}" presName="Accent9" presStyleCnt="0"/>
      <dgm:spPr/>
    </dgm:pt>
    <dgm:pt modelId="{E1CA0A8B-765A-474F-AA83-45F49884DECF}" type="pres">
      <dgm:prSet presAssocID="{423DC4E6-BFA2-4A32-AEEB-F6BECB54DC0A}" presName="AccentHold1" presStyleLbl="node1" presStyleIdx="10" presStyleCnt="15" custScaleX="89885" custScaleY="89846" custLinFactX="-152217" custLinFactY="56794" custLinFactNeighborX="-200000" custLinFactNeighborY="100000"/>
      <dgm:spPr>
        <a:pattFill prst="zigZag">
          <a:fgClr>
            <a:schemeClr val="accent2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869044A4-1DD1-4842-A279-43BCB4B76B89}" type="pres">
      <dgm:prSet presAssocID="{423DC4E6-BFA2-4A32-AEEB-F6BECB54DC0A}" presName="Accent10" presStyleCnt="0"/>
      <dgm:spPr/>
    </dgm:pt>
    <dgm:pt modelId="{DFACACEB-7181-4DF9-B273-F3B253933766}" type="pres">
      <dgm:prSet presAssocID="{423DC4E6-BFA2-4A32-AEEB-F6BECB54DC0A}" presName="AccentHold2" presStyleLbl="node1" presStyleIdx="11" presStyleCnt="15" custLinFactY="-100000" custLinFactNeighborY="-139533"/>
      <dgm:spPr/>
    </dgm:pt>
    <dgm:pt modelId="{490E7804-15C1-4677-A2B0-A77B521496E5}" type="pres">
      <dgm:prSet presAssocID="{423DC4E6-BFA2-4A32-AEEB-F6BECB54DC0A}" presName="Accent11" presStyleCnt="0"/>
      <dgm:spPr/>
    </dgm:pt>
    <dgm:pt modelId="{D967444F-3EAA-4904-873C-5F030062ECA9}" type="pres">
      <dgm:prSet presAssocID="{423DC4E6-BFA2-4A32-AEEB-F6BECB54DC0A}" presName="AccentHold3" presStyleLbl="node1" presStyleIdx="12" presStyleCnt="15" custLinFactX="-300000" custLinFactNeighborX="-303502" custLinFactNeighborY="63888"/>
      <dgm:spPr/>
    </dgm:pt>
    <dgm:pt modelId="{5280D03A-5D1F-4273-B3A8-F1D8B08F7CB5}" type="pres">
      <dgm:prSet presAssocID="{B9CD93BB-DCB9-4EA3-9D35-1A664CC54CD5}" presName="Child3" presStyleLbl="node1" presStyleIdx="13" presStyleCnt="15" custScaleX="104239" custScaleY="104263" custLinFactX="-92042" custLinFactNeighborX="-100000" custLinFactNeighborY="6809">
        <dgm:presLayoutVars>
          <dgm:chMax val="0"/>
          <dgm:chPref val="0"/>
        </dgm:presLayoutVars>
      </dgm:prSet>
      <dgm:spPr/>
    </dgm:pt>
    <dgm:pt modelId="{A52843D9-5166-42C2-8153-442A3A696D0F}" type="pres">
      <dgm:prSet presAssocID="{B9CD93BB-DCB9-4EA3-9D35-1A664CC54CD5}" presName="Accent12" presStyleCnt="0"/>
      <dgm:spPr/>
    </dgm:pt>
    <dgm:pt modelId="{60B49FEA-A3DB-4BC4-AD33-498236F32E23}" type="pres">
      <dgm:prSet presAssocID="{B9CD93BB-DCB9-4EA3-9D35-1A664CC54CD5}" presName="AccentHold1" presStyleLbl="node1" presStyleIdx="14" presStyleCnt="15" custLinFactX="108268" custLinFactY="-100000" custLinFactNeighborX="200000" custLinFactNeighborY="-118162"/>
      <dgm:spPr/>
    </dgm:pt>
  </dgm:ptLst>
  <dgm:cxnLst>
    <dgm:cxn modelId="{0886110E-E40C-4FAB-924C-E70CDDF44DC0}" type="presOf" srcId="{DD11CEED-1BC4-4C06-A2EE-72BA67BB4BBD}" destId="{1B3157AB-6797-47ED-934C-68669A655BC9}" srcOrd="0" destOrd="0" presId="urn:microsoft.com/office/officeart/2009/3/layout/CircleRelationship"/>
    <dgm:cxn modelId="{452FD61A-97A6-471E-A2FB-F81F0EF31E90}" srcId="{02A49068-4B79-449D-ADEF-4787956A4FC5}" destId="{DD11CEED-1BC4-4C06-A2EE-72BA67BB4BBD}" srcOrd="0" destOrd="0" parTransId="{B435C132-B7D6-42F4-96CC-143E35CBE7D2}" sibTransId="{114F3DA9-C5A2-4393-9F32-7B5E516E0B6B}"/>
    <dgm:cxn modelId="{6A7A6C1E-5C25-4BE5-8706-9A67B80CCFC0}" type="presOf" srcId="{7302F7F5-719E-4827-A112-38DEDA503A0C}" destId="{33F2299B-0F57-4E36-891E-CABDCE902734}" srcOrd="0" destOrd="0" presId="urn:microsoft.com/office/officeart/2009/3/layout/CircleRelationship"/>
    <dgm:cxn modelId="{699F6B29-B234-48E6-B057-4464D3999AE8}" type="presOf" srcId="{B9CD93BB-DCB9-4EA3-9D35-1A664CC54CD5}" destId="{5280D03A-5D1F-4273-B3A8-F1D8B08F7CB5}" srcOrd="0" destOrd="0" presId="urn:microsoft.com/office/officeart/2009/3/layout/CircleRelationship"/>
    <dgm:cxn modelId="{33B4CD83-C0AB-4DED-B424-ED9B4266C7D8}" type="presOf" srcId="{423DC4E6-BFA2-4A32-AEEB-F6BECB54DC0A}" destId="{99192343-8AAA-48C2-8C02-9744D5151CC5}" srcOrd="0" destOrd="0" presId="urn:microsoft.com/office/officeart/2009/3/layout/CircleRelationship"/>
    <dgm:cxn modelId="{974684B2-4A22-4EB8-B608-3EBD626F7428}" srcId="{DD11CEED-1BC4-4C06-A2EE-72BA67BB4BBD}" destId="{423DC4E6-BFA2-4A32-AEEB-F6BECB54DC0A}" srcOrd="1" destOrd="0" parTransId="{E670428E-7B64-4E16-B809-7BCB6A5C7FB5}" sibTransId="{47A4BC08-1D2F-44EE-A5FD-972DE0A1776A}"/>
    <dgm:cxn modelId="{B8D316B5-33DB-45A2-95F5-BD7B99FC5B04}" type="presOf" srcId="{02A49068-4B79-449D-ADEF-4787956A4FC5}" destId="{8E4DEA4F-4351-432A-9B14-52C51954105D}" srcOrd="0" destOrd="0" presId="urn:microsoft.com/office/officeart/2009/3/layout/CircleRelationship"/>
    <dgm:cxn modelId="{929D10BE-EB41-48F3-8AEF-0E7D853ED0C7}" srcId="{DD11CEED-1BC4-4C06-A2EE-72BA67BB4BBD}" destId="{B9CD93BB-DCB9-4EA3-9D35-1A664CC54CD5}" srcOrd="2" destOrd="0" parTransId="{84031C10-0182-4A15-9464-7A6862A4E199}" sibTransId="{E759012E-F2A9-4933-B407-C42455D3708E}"/>
    <dgm:cxn modelId="{F39E11D5-F0EA-4379-9420-3A16E8F76CBC}" srcId="{DD11CEED-1BC4-4C06-A2EE-72BA67BB4BBD}" destId="{7302F7F5-719E-4827-A112-38DEDA503A0C}" srcOrd="0" destOrd="0" parTransId="{3922685B-01D4-452F-ABD1-0137868694CB}" sibTransId="{CDE4BDD6-E786-47FF-84D0-52B6E3CDB952}"/>
    <dgm:cxn modelId="{CAF840D8-F50E-4C68-BA5A-9805848E1708}" srcId="{02A49068-4B79-449D-ADEF-4787956A4FC5}" destId="{AE1C6854-71ED-42CD-8EF5-0C185F994E04}" srcOrd="1" destOrd="0" parTransId="{4E4CA86F-3A36-47F8-84E4-CB6F57560BDE}" sibTransId="{9F5ADA08-3D0C-4A51-92A0-917FDDAE89EF}"/>
    <dgm:cxn modelId="{A63F3F5E-4A18-40FB-920E-0DCD1F947112}" type="presParOf" srcId="{8E4DEA4F-4351-432A-9B14-52C51954105D}" destId="{1B3157AB-6797-47ED-934C-68669A655BC9}" srcOrd="0" destOrd="0" presId="urn:microsoft.com/office/officeart/2009/3/layout/CircleRelationship"/>
    <dgm:cxn modelId="{4C52CE67-D1DD-4BA6-932C-EBDD0FC8947D}" type="presParOf" srcId="{8E4DEA4F-4351-432A-9B14-52C51954105D}" destId="{715934E2-7CE3-4923-97F7-5B551A5C1FAA}" srcOrd="1" destOrd="0" presId="urn:microsoft.com/office/officeart/2009/3/layout/CircleRelationship"/>
    <dgm:cxn modelId="{E9AACD1A-CA3E-4F72-86C4-42F377F4CC3A}" type="presParOf" srcId="{8E4DEA4F-4351-432A-9B14-52C51954105D}" destId="{BD1547D9-CAC6-41B0-AFFE-BDF549216DF8}" srcOrd="2" destOrd="0" presId="urn:microsoft.com/office/officeart/2009/3/layout/CircleRelationship"/>
    <dgm:cxn modelId="{75211FB2-60AC-444D-8647-420B9CDFA1C4}" type="presParOf" srcId="{8E4DEA4F-4351-432A-9B14-52C51954105D}" destId="{19E3B869-097F-4E63-AD5F-AC2E30B7F3D8}" srcOrd="3" destOrd="0" presId="urn:microsoft.com/office/officeart/2009/3/layout/CircleRelationship"/>
    <dgm:cxn modelId="{888212B9-86D9-43A8-BF46-58A1C55B022C}" type="presParOf" srcId="{8E4DEA4F-4351-432A-9B14-52C51954105D}" destId="{B7C066EC-6B33-47A6-8AC5-D390F19AE333}" srcOrd="4" destOrd="0" presId="urn:microsoft.com/office/officeart/2009/3/layout/CircleRelationship"/>
    <dgm:cxn modelId="{B10C812A-D358-4ED0-A7B3-4921A16175FD}" type="presParOf" srcId="{8E4DEA4F-4351-432A-9B14-52C51954105D}" destId="{0CF09C05-4797-4670-A799-7377C899B3E8}" srcOrd="5" destOrd="0" presId="urn:microsoft.com/office/officeart/2009/3/layout/CircleRelationship"/>
    <dgm:cxn modelId="{23FC8034-FAE4-4C84-AAEF-634DD38246AB}" type="presParOf" srcId="{8E4DEA4F-4351-432A-9B14-52C51954105D}" destId="{FD01F58E-F8FC-43BA-A073-CE81D0834C07}" srcOrd="6" destOrd="0" presId="urn:microsoft.com/office/officeart/2009/3/layout/CircleRelationship"/>
    <dgm:cxn modelId="{D1A709D7-497D-4666-B90F-6BFF67C72B7F}" type="presParOf" srcId="{8E4DEA4F-4351-432A-9B14-52C51954105D}" destId="{33F2299B-0F57-4E36-891E-CABDCE902734}" srcOrd="7" destOrd="0" presId="urn:microsoft.com/office/officeart/2009/3/layout/CircleRelationship"/>
    <dgm:cxn modelId="{D877AFB3-C652-48F3-AEAB-DE15DFE4F15A}" type="presParOf" srcId="{8E4DEA4F-4351-432A-9B14-52C51954105D}" destId="{30FAD64B-1898-4DE2-AF3C-6D98705789C5}" srcOrd="8" destOrd="0" presId="urn:microsoft.com/office/officeart/2009/3/layout/CircleRelationship"/>
    <dgm:cxn modelId="{EA337606-D8F6-4CC7-AE11-206CD0D0A634}" type="presParOf" srcId="{30FAD64B-1898-4DE2-AF3C-6D98705789C5}" destId="{126A68DA-A721-45B4-B52F-781347C8F1A3}" srcOrd="0" destOrd="0" presId="urn:microsoft.com/office/officeart/2009/3/layout/CircleRelationship"/>
    <dgm:cxn modelId="{49954029-0960-4C47-A531-D904702C1926}" type="presParOf" srcId="{8E4DEA4F-4351-432A-9B14-52C51954105D}" destId="{8F462B8C-8899-4DF0-926E-419D80566D86}" srcOrd="9" destOrd="0" presId="urn:microsoft.com/office/officeart/2009/3/layout/CircleRelationship"/>
    <dgm:cxn modelId="{3BEFADFB-6D79-487E-8DDB-72745D4398C8}" type="presParOf" srcId="{8F462B8C-8899-4DF0-926E-419D80566D86}" destId="{19687136-ECC9-4255-8875-D27CB4B53D5E}" srcOrd="0" destOrd="0" presId="urn:microsoft.com/office/officeart/2009/3/layout/CircleRelationship"/>
    <dgm:cxn modelId="{82487DF2-C442-4E1D-9CE6-9453DC0967D7}" type="presParOf" srcId="{8E4DEA4F-4351-432A-9B14-52C51954105D}" destId="{99192343-8AAA-48C2-8C02-9744D5151CC5}" srcOrd="10" destOrd="0" presId="urn:microsoft.com/office/officeart/2009/3/layout/CircleRelationship"/>
    <dgm:cxn modelId="{7706A896-DB8F-4413-A556-235E2963288C}" type="presParOf" srcId="{8E4DEA4F-4351-432A-9B14-52C51954105D}" destId="{245F6F98-91A9-41B5-81DF-395A1A62EC1B}" srcOrd="11" destOrd="0" presId="urn:microsoft.com/office/officeart/2009/3/layout/CircleRelationship"/>
    <dgm:cxn modelId="{0FA25D5F-4C48-4013-BB4E-8958ECE7DB01}" type="presParOf" srcId="{245F6F98-91A9-41B5-81DF-395A1A62EC1B}" destId="{E1CA0A8B-765A-474F-AA83-45F49884DECF}" srcOrd="0" destOrd="0" presId="urn:microsoft.com/office/officeart/2009/3/layout/CircleRelationship"/>
    <dgm:cxn modelId="{242ADF46-50F6-4721-B7B4-98259E6DE6DD}" type="presParOf" srcId="{8E4DEA4F-4351-432A-9B14-52C51954105D}" destId="{869044A4-1DD1-4842-A279-43BCB4B76B89}" srcOrd="12" destOrd="0" presId="urn:microsoft.com/office/officeart/2009/3/layout/CircleRelationship"/>
    <dgm:cxn modelId="{6644120F-1325-4C67-AC71-89746BA43CE9}" type="presParOf" srcId="{869044A4-1DD1-4842-A279-43BCB4B76B89}" destId="{DFACACEB-7181-4DF9-B273-F3B253933766}" srcOrd="0" destOrd="0" presId="urn:microsoft.com/office/officeart/2009/3/layout/CircleRelationship"/>
    <dgm:cxn modelId="{AB963F02-321D-4CF3-8BDC-50C153C9E397}" type="presParOf" srcId="{8E4DEA4F-4351-432A-9B14-52C51954105D}" destId="{490E7804-15C1-4677-A2B0-A77B521496E5}" srcOrd="13" destOrd="0" presId="urn:microsoft.com/office/officeart/2009/3/layout/CircleRelationship"/>
    <dgm:cxn modelId="{03B13F88-5E95-4A41-B90B-30A8DB6D9A1A}" type="presParOf" srcId="{490E7804-15C1-4677-A2B0-A77B521496E5}" destId="{D967444F-3EAA-4904-873C-5F030062ECA9}" srcOrd="0" destOrd="0" presId="urn:microsoft.com/office/officeart/2009/3/layout/CircleRelationship"/>
    <dgm:cxn modelId="{D492216C-8FC2-4561-A3A6-A8ABC432DB8D}" type="presParOf" srcId="{8E4DEA4F-4351-432A-9B14-52C51954105D}" destId="{5280D03A-5D1F-4273-B3A8-F1D8B08F7CB5}" srcOrd="14" destOrd="0" presId="urn:microsoft.com/office/officeart/2009/3/layout/CircleRelationship"/>
    <dgm:cxn modelId="{E8DCB561-430E-476F-8982-7937407E82A2}" type="presParOf" srcId="{8E4DEA4F-4351-432A-9B14-52C51954105D}" destId="{A52843D9-5166-42C2-8153-442A3A696D0F}" srcOrd="15" destOrd="0" presId="urn:microsoft.com/office/officeart/2009/3/layout/CircleRelationship"/>
    <dgm:cxn modelId="{6E85F18C-CFC7-4E54-A8B6-649356F6033D}" type="presParOf" srcId="{A52843D9-5166-42C2-8153-442A3A696D0F}" destId="{60B49FEA-A3DB-4BC4-AD33-498236F32E2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A49068-4B79-449D-ADEF-4787956A4FC5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D11CEED-1BC4-4C06-A2EE-72BA67BB4BBD}">
      <dgm:prSet phldrT="[Texte]"/>
      <dgm:spPr/>
      <dgm:t>
        <a:bodyPr/>
        <a:lstStyle/>
        <a:p>
          <a:endParaRPr lang="fr-FR" dirty="0"/>
        </a:p>
      </dgm:t>
    </dgm:pt>
    <dgm:pt modelId="{B435C132-B7D6-42F4-96CC-143E35CBE7D2}" type="parTrans" cxnId="{452FD61A-97A6-471E-A2FB-F81F0EF31E90}">
      <dgm:prSet/>
      <dgm:spPr/>
      <dgm:t>
        <a:bodyPr/>
        <a:lstStyle/>
        <a:p>
          <a:endParaRPr lang="fr-FR"/>
        </a:p>
      </dgm:t>
    </dgm:pt>
    <dgm:pt modelId="{114F3DA9-C5A2-4393-9F32-7B5E516E0B6B}" type="sibTrans" cxnId="{452FD61A-97A6-471E-A2FB-F81F0EF31E90}">
      <dgm:prSet/>
      <dgm:spPr/>
      <dgm:t>
        <a:bodyPr/>
        <a:lstStyle/>
        <a:p>
          <a:endParaRPr lang="fr-FR"/>
        </a:p>
      </dgm:t>
    </dgm:pt>
    <dgm:pt modelId="{7302F7F5-719E-4827-A112-38DEDA503A0C}">
      <dgm:prSet phldrT="[Texte]" custT="1"/>
      <dgm:spPr/>
      <dgm:t>
        <a:bodyPr/>
        <a:lstStyle/>
        <a:p>
          <a:r>
            <a:rPr lang="fr-FR" sz="1100" dirty="0"/>
            <a:t>Partenaires externes :</a:t>
          </a:r>
        </a:p>
        <a:p>
          <a:endParaRPr lang="fr-FR" sz="500" dirty="0"/>
        </a:p>
        <a:p>
          <a:r>
            <a:rPr lang="fr-FR" sz="1100" dirty="0"/>
            <a:t> Clients, fournisseurs, transporteurs</a:t>
          </a:r>
        </a:p>
      </dgm:t>
    </dgm:pt>
    <dgm:pt modelId="{3922685B-01D4-452F-ABD1-0137868694CB}" type="parTrans" cxnId="{F39E11D5-F0EA-4379-9420-3A16E8F76CBC}">
      <dgm:prSet/>
      <dgm:spPr/>
      <dgm:t>
        <a:bodyPr/>
        <a:lstStyle/>
        <a:p>
          <a:endParaRPr lang="fr-FR"/>
        </a:p>
      </dgm:t>
    </dgm:pt>
    <dgm:pt modelId="{CDE4BDD6-E786-47FF-84D0-52B6E3CDB952}" type="sibTrans" cxnId="{F39E11D5-F0EA-4379-9420-3A16E8F76CBC}">
      <dgm:prSet/>
      <dgm:spPr/>
      <dgm:t>
        <a:bodyPr/>
        <a:lstStyle/>
        <a:p>
          <a:endParaRPr lang="fr-FR"/>
        </a:p>
      </dgm:t>
    </dgm:pt>
    <dgm:pt modelId="{423DC4E6-BFA2-4A32-AEEB-F6BECB54DC0A}">
      <dgm:prSet phldrT="[Texte]" custT="1"/>
      <dgm:spPr/>
      <dgm:t>
        <a:bodyPr/>
        <a:lstStyle/>
        <a:p>
          <a:r>
            <a:rPr lang="fr-FR" sz="1100" dirty="0"/>
            <a:t>Partenaires institutionnels :</a:t>
          </a:r>
        </a:p>
        <a:p>
          <a:endParaRPr lang="fr-FR" sz="500" dirty="0"/>
        </a:p>
        <a:p>
          <a:r>
            <a:rPr lang="fr-FR" sz="1100" dirty="0"/>
            <a:t> CARSAT, service douane, etc.</a:t>
          </a:r>
        </a:p>
      </dgm:t>
    </dgm:pt>
    <dgm:pt modelId="{E670428E-7B64-4E16-B809-7BCB6A5C7FB5}" type="parTrans" cxnId="{974684B2-4A22-4EB8-B608-3EBD626F7428}">
      <dgm:prSet/>
      <dgm:spPr/>
      <dgm:t>
        <a:bodyPr/>
        <a:lstStyle/>
        <a:p>
          <a:endParaRPr lang="fr-FR"/>
        </a:p>
      </dgm:t>
    </dgm:pt>
    <dgm:pt modelId="{47A4BC08-1D2F-44EE-A5FD-972DE0A1776A}" type="sibTrans" cxnId="{974684B2-4A22-4EB8-B608-3EBD626F7428}">
      <dgm:prSet/>
      <dgm:spPr/>
      <dgm:t>
        <a:bodyPr/>
        <a:lstStyle/>
        <a:p>
          <a:endParaRPr lang="fr-FR"/>
        </a:p>
      </dgm:t>
    </dgm:pt>
    <dgm:pt modelId="{AE1C6854-71ED-42CD-8EF5-0C185F994E04}">
      <dgm:prSet phldrT="[Texte]" custLinFactNeighborX="-93998" custLinFactNeighborY="-31416"/>
      <dgm:spPr/>
      <dgm:t>
        <a:bodyPr/>
        <a:lstStyle/>
        <a:p>
          <a:endParaRPr lang="fr-FR"/>
        </a:p>
      </dgm:t>
    </dgm:pt>
    <dgm:pt modelId="{4E4CA86F-3A36-47F8-84E4-CB6F57560BDE}" type="parTrans" cxnId="{CAF840D8-F50E-4C68-BA5A-9805848E1708}">
      <dgm:prSet/>
      <dgm:spPr/>
      <dgm:t>
        <a:bodyPr/>
        <a:lstStyle/>
        <a:p>
          <a:endParaRPr lang="fr-FR"/>
        </a:p>
      </dgm:t>
    </dgm:pt>
    <dgm:pt modelId="{9F5ADA08-3D0C-4A51-92A0-917FDDAE89EF}" type="sibTrans" cxnId="{CAF840D8-F50E-4C68-BA5A-9805848E1708}">
      <dgm:prSet/>
      <dgm:spPr/>
      <dgm:t>
        <a:bodyPr/>
        <a:lstStyle/>
        <a:p>
          <a:endParaRPr lang="fr-FR"/>
        </a:p>
      </dgm:t>
    </dgm:pt>
    <dgm:pt modelId="{B9CD93BB-DCB9-4EA3-9D35-1A664CC54CD5}">
      <dgm:prSet phldrT="[Texte]" custT="1"/>
      <dgm:spPr/>
      <dgm:t>
        <a:bodyPr/>
        <a:lstStyle/>
        <a:p>
          <a:r>
            <a:rPr lang="fr-FR" sz="1100" dirty="0"/>
            <a:t>Services internes :  </a:t>
          </a:r>
        </a:p>
        <a:p>
          <a:endParaRPr lang="fr-FR" sz="500" dirty="0"/>
        </a:p>
        <a:p>
          <a:r>
            <a:rPr lang="fr-FR" sz="1100" dirty="0"/>
            <a:t> GRH, administratif et financier,  communication, etc. </a:t>
          </a:r>
        </a:p>
      </dgm:t>
    </dgm:pt>
    <dgm:pt modelId="{84031C10-0182-4A15-9464-7A6862A4E199}" type="parTrans" cxnId="{929D10BE-EB41-48F3-8AEF-0E7D853ED0C7}">
      <dgm:prSet/>
      <dgm:spPr/>
      <dgm:t>
        <a:bodyPr/>
        <a:lstStyle/>
        <a:p>
          <a:endParaRPr lang="fr-FR"/>
        </a:p>
      </dgm:t>
    </dgm:pt>
    <dgm:pt modelId="{E759012E-F2A9-4933-B407-C42455D3708E}" type="sibTrans" cxnId="{929D10BE-EB41-48F3-8AEF-0E7D853ED0C7}">
      <dgm:prSet/>
      <dgm:spPr/>
      <dgm:t>
        <a:bodyPr/>
        <a:lstStyle/>
        <a:p>
          <a:endParaRPr lang="fr-FR"/>
        </a:p>
      </dgm:t>
    </dgm:pt>
    <dgm:pt modelId="{8E4DEA4F-4351-432A-9B14-52C51954105D}" type="pres">
      <dgm:prSet presAssocID="{02A49068-4B79-449D-ADEF-4787956A4FC5}" presName="Name0" presStyleCnt="0">
        <dgm:presLayoutVars>
          <dgm:chMax val="1"/>
          <dgm:chPref val="1"/>
        </dgm:presLayoutVars>
      </dgm:prSet>
      <dgm:spPr/>
    </dgm:pt>
    <dgm:pt modelId="{1B3157AB-6797-47ED-934C-68669A655BC9}" type="pres">
      <dgm:prSet presAssocID="{DD11CEED-1BC4-4C06-A2EE-72BA67BB4BBD}" presName="Parent" presStyleLbl="node0" presStyleIdx="0" presStyleCnt="1" custLinFactNeighborX="2678" custLinFactNeighborY="-1456">
        <dgm:presLayoutVars>
          <dgm:chMax val="5"/>
          <dgm:chPref val="5"/>
        </dgm:presLayoutVars>
      </dgm:prSet>
      <dgm:spPr/>
    </dgm:pt>
    <dgm:pt modelId="{715934E2-7CE3-4923-97F7-5B551A5C1FAA}" type="pres">
      <dgm:prSet presAssocID="{DD11CEED-1BC4-4C06-A2EE-72BA67BB4BBD}" presName="Accent1" presStyleLbl="node1" presStyleIdx="0" presStyleCnt="15" custLinFactX="245126" custLinFactY="300000" custLinFactNeighborX="300000" custLinFactNeighborY="329980"/>
      <dgm:spPr/>
    </dgm:pt>
    <dgm:pt modelId="{BD1547D9-CAC6-41B0-AFFE-BDF549216DF8}" type="pres">
      <dgm:prSet presAssocID="{DD11CEED-1BC4-4C06-A2EE-72BA67BB4BBD}" presName="Accent2" presStyleLbl="node1" presStyleIdx="1" presStyleCnt="15" custLinFactY="97047" custLinFactNeighborX="13075" custLinFactNeighborY="100000"/>
      <dgm:spPr/>
    </dgm:pt>
    <dgm:pt modelId="{19E3B869-097F-4E63-AD5F-AC2E30B7F3D8}" type="pres">
      <dgm:prSet presAssocID="{DD11CEED-1BC4-4C06-A2EE-72BA67BB4BBD}" presName="Accent3" presStyleLbl="node1" presStyleIdx="2" presStyleCnt="15" custLinFactX="100000" custLinFactY="-240465" custLinFactNeighborX="198966" custLinFactNeighborY="-300000"/>
      <dgm:spPr/>
    </dgm:pt>
    <dgm:pt modelId="{B7C066EC-6B33-47A6-8AC5-D390F19AE333}" type="pres">
      <dgm:prSet presAssocID="{DD11CEED-1BC4-4C06-A2EE-72BA67BB4BBD}" presName="Accent4" presStyleLbl="node1" presStyleIdx="3" presStyleCnt="15" custScaleX="95296" custScaleY="95255" custLinFactX="300000" custLinFactY="-300000" custLinFactNeighborX="350887" custLinFactNeighborY="-389332"/>
      <dgm:spPr/>
    </dgm:pt>
    <dgm:pt modelId="{0CF09C05-4797-4670-A799-7377C899B3E8}" type="pres">
      <dgm:prSet presAssocID="{DD11CEED-1BC4-4C06-A2EE-72BA67BB4BBD}" presName="Accent5" presStyleLbl="node1" presStyleIdx="4" presStyleCnt="15" custScaleX="123963" custScaleY="123961" custLinFactX="25726" custLinFactY="302965" custLinFactNeighborX="100000" custLinFactNeighborY="400000"/>
      <dgm:spPr>
        <a:pattFill prst="solidDmnd">
          <a:fgClr>
            <a:schemeClr val="accent6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FD01F58E-F8FC-43BA-A073-CE81D0834C07}" type="pres">
      <dgm:prSet presAssocID="{DD11CEED-1BC4-4C06-A2EE-72BA67BB4BBD}" presName="Accent6" presStyleLbl="node1" presStyleIdx="5" presStyleCnt="15" custLinFactX="-139264" custLinFactNeighborX="-200000" custLinFactNeighborY="-13412"/>
      <dgm:spPr/>
    </dgm:pt>
    <dgm:pt modelId="{33F2299B-0F57-4E36-891E-CABDCE902734}" type="pres">
      <dgm:prSet presAssocID="{7302F7F5-719E-4827-A112-38DEDA503A0C}" presName="Child1" presStyleLbl="node1" presStyleIdx="6" presStyleCnt="15" custScaleX="104239" custScaleY="104263" custLinFactNeighborX="18419" custLinFactNeighborY="-44169">
        <dgm:presLayoutVars>
          <dgm:chMax val="0"/>
          <dgm:chPref val="0"/>
        </dgm:presLayoutVars>
      </dgm:prSet>
      <dgm:spPr/>
    </dgm:pt>
    <dgm:pt modelId="{30FAD64B-1898-4DE2-AF3C-6D98705789C5}" type="pres">
      <dgm:prSet presAssocID="{7302F7F5-719E-4827-A112-38DEDA503A0C}" presName="Accent7" presStyleCnt="0"/>
      <dgm:spPr/>
    </dgm:pt>
    <dgm:pt modelId="{126A68DA-A721-45B4-B52F-781347C8F1A3}" type="pres">
      <dgm:prSet presAssocID="{7302F7F5-719E-4827-A112-38DEDA503A0C}" presName="AccentHold1" presStyleLbl="node1" presStyleIdx="7" presStyleCnt="15" custScaleX="89885" custScaleY="89846" custLinFactNeighborX="-96063" custLinFactNeighborY="87896"/>
      <dgm:spPr>
        <a:pattFill prst="smGrid">
          <a:fgClr>
            <a:schemeClr val="accent4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8F462B8C-8899-4DF0-926E-419D80566D86}" type="pres">
      <dgm:prSet presAssocID="{7302F7F5-719E-4827-A112-38DEDA503A0C}" presName="Accent8" presStyleCnt="0"/>
      <dgm:spPr/>
    </dgm:pt>
    <dgm:pt modelId="{19687136-ECC9-4255-8875-D27CB4B53D5E}" type="pres">
      <dgm:prSet presAssocID="{7302F7F5-719E-4827-A112-38DEDA503A0C}" presName="AccentHold2" presStyleLbl="node1" presStyleIdx="8" presStyleCnt="15" custLinFactX="358426" custLinFactY="6722" custLinFactNeighborX="400000" custLinFactNeighborY="100000"/>
      <dgm:spPr/>
    </dgm:pt>
    <dgm:pt modelId="{99192343-8AAA-48C2-8C02-9744D5151CC5}" type="pres">
      <dgm:prSet presAssocID="{423DC4E6-BFA2-4A32-AEEB-F6BECB54DC0A}" presName="Child2" presStyleLbl="node1" presStyleIdx="9" presStyleCnt="15" custScaleX="104239" custScaleY="104263" custLinFactNeighborX="-48443" custLinFactNeighborY="63593">
        <dgm:presLayoutVars>
          <dgm:chMax val="0"/>
          <dgm:chPref val="0"/>
        </dgm:presLayoutVars>
      </dgm:prSet>
      <dgm:spPr/>
    </dgm:pt>
    <dgm:pt modelId="{245F6F98-91A9-41B5-81DF-395A1A62EC1B}" type="pres">
      <dgm:prSet presAssocID="{423DC4E6-BFA2-4A32-AEEB-F6BECB54DC0A}" presName="Accent9" presStyleCnt="0"/>
      <dgm:spPr/>
    </dgm:pt>
    <dgm:pt modelId="{E1CA0A8B-765A-474F-AA83-45F49884DECF}" type="pres">
      <dgm:prSet presAssocID="{423DC4E6-BFA2-4A32-AEEB-F6BECB54DC0A}" presName="AccentHold1" presStyleLbl="node1" presStyleIdx="10" presStyleCnt="15" custScaleX="89885" custScaleY="89846" custLinFactX="-166095" custLinFactNeighborX="-200000" custLinFactNeighborY="34036"/>
      <dgm:spPr>
        <a:pattFill prst="zigZag">
          <a:fgClr>
            <a:schemeClr val="accent2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869044A4-1DD1-4842-A279-43BCB4B76B89}" type="pres">
      <dgm:prSet presAssocID="{423DC4E6-BFA2-4A32-AEEB-F6BECB54DC0A}" presName="Accent10" presStyleCnt="0"/>
      <dgm:spPr/>
    </dgm:pt>
    <dgm:pt modelId="{DFACACEB-7181-4DF9-B273-F3B253933766}" type="pres">
      <dgm:prSet presAssocID="{423DC4E6-BFA2-4A32-AEEB-F6BECB54DC0A}" presName="AccentHold2" presStyleLbl="node1" presStyleIdx="11" presStyleCnt="15" custLinFactY="-100000" custLinFactNeighborY="-139533"/>
      <dgm:spPr/>
    </dgm:pt>
    <dgm:pt modelId="{490E7804-15C1-4677-A2B0-A77B521496E5}" type="pres">
      <dgm:prSet presAssocID="{423DC4E6-BFA2-4A32-AEEB-F6BECB54DC0A}" presName="Accent11" presStyleCnt="0"/>
      <dgm:spPr/>
    </dgm:pt>
    <dgm:pt modelId="{D967444F-3EAA-4904-873C-5F030062ECA9}" type="pres">
      <dgm:prSet presAssocID="{423DC4E6-BFA2-4A32-AEEB-F6BECB54DC0A}" presName="AccentHold3" presStyleLbl="node1" presStyleIdx="12" presStyleCnt="15" custLinFactX="-300000" custLinFactNeighborX="-303502" custLinFactNeighborY="63888"/>
      <dgm:spPr/>
    </dgm:pt>
    <dgm:pt modelId="{5280D03A-5D1F-4273-B3A8-F1D8B08F7CB5}" type="pres">
      <dgm:prSet presAssocID="{B9CD93BB-DCB9-4EA3-9D35-1A664CC54CD5}" presName="Child3" presStyleLbl="node1" presStyleIdx="13" presStyleCnt="15" custScaleX="104239" custScaleY="104263" custLinFactX="-92042" custLinFactNeighborX="-100000" custLinFactNeighborY="6809">
        <dgm:presLayoutVars>
          <dgm:chMax val="0"/>
          <dgm:chPref val="0"/>
        </dgm:presLayoutVars>
      </dgm:prSet>
      <dgm:spPr/>
    </dgm:pt>
    <dgm:pt modelId="{A52843D9-5166-42C2-8153-442A3A696D0F}" type="pres">
      <dgm:prSet presAssocID="{B9CD93BB-DCB9-4EA3-9D35-1A664CC54CD5}" presName="Accent12" presStyleCnt="0"/>
      <dgm:spPr/>
    </dgm:pt>
    <dgm:pt modelId="{60B49FEA-A3DB-4BC4-AD33-498236F32E23}" type="pres">
      <dgm:prSet presAssocID="{B9CD93BB-DCB9-4EA3-9D35-1A664CC54CD5}" presName="AccentHold1" presStyleLbl="node1" presStyleIdx="14" presStyleCnt="15" custLinFactX="108268" custLinFactY="-100000" custLinFactNeighborX="200000" custLinFactNeighborY="-118162"/>
      <dgm:spPr/>
    </dgm:pt>
  </dgm:ptLst>
  <dgm:cxnLst>
    <dgm:cxn modelId="{0886110E-E40C-4FAB-924C-E70CDDF44DC0}" type="presOf" srcId="{DD11CEED-1BC4-4C06-A2EE-72BA67BB4BBD}" destId="{1B3157AB-6797-47ED-934C-68669A655BC9}" srcOrd="0" destOrd="0" presId="urn:microsoft.com/office/officeart/2009/3/layout/CircleRelationship"/>
    <dgm:cxn modelId="{452FD61A-97A6-471E-A2FB-F81F0EF31E90}" srcId="{02A49068-4B79-449D-ADEF-4787956A4FC5}" destId="{DD11CEED-1BC4-4C06-A2EE-72BA67BB4BBD}" srcOrd="0" destOrd="0" parTransId="{B435C132-B7D6-42F4-96CC-143E35CBE7D2}" sibTransId="{114F3DA9-C5A2-4393-9F32-7B5E516E0B6B}"/>
    <dgm:cxn modelId="{6A7A6C1E-5C25-4BE5-8706-9A67B80CCFC0}" type="presOf" srcId="{7302F7F5-719E-4827-A112-38DEDA503A0C}" destId="{33F2299B-0F57-4E36-891E-CABDCE902734}" srcOrd="0" destOrd="0" presId="urn:microsoft.com/office/officeart/2009/3/layout/CircleRelationship"/>
    <dgm:cxn modelId="{699F6B29-B234-48E6-B057-4464D3999AE8}" type="presOf" srcId="{B9CD93BB-DCB9-4EA3-9D35-1A664CC54CD5}" destId="{5280D03A-5D1F-4273-B3A8-F1D8B08F7CB5}" srcOrd="0" destOrd="0" presId="urn:microsoft.com/office/officeart/2009/3/layout/CircleRelationship"/>
    <dgm:cxn modelId="{33B4CD83-C0AB-4DED-B424-ED9B4266C7D8}" type="presOf" srcId="{423DC4E6-BFA2-4A32-AEEB-F6BECB54DC0A}" destId="{99192343-8AAA-48C2-8C02-9744D5151CC5}" srcOrd="0" destOrd="0" presId="urn:microsoft.com/office/officeart/2009/3/layout/CircleRelationship"/>
    <dgm:cxn modelId="{974684B2-4A22-4EB8-B608-3EBD626F7428}" srcId="{DD11CEED-1BC4-4C06-A2EE-72BA67BB4BBD}" destId="{423DC4E6-BFA2-4A32-AEEB-F6BECB54DC0A}" srcOrd="1" destOrd="0" parTransId="{E670428E-7B64-4E16-B809-7BCB6A5C7FB5}" sibTransId="{47A4BC08-1D2F-44EE-A5FD-972DE0A1776A}"/>
    <dgm:cxn modelId="{B8D316B5-33DB-45A2-95F5-BD7B99FC5B04}" type="presOf" srcId="{02A49068-4B79-449D-ADEF-4787956A4FC5}" destId="{8E4DEA4F-4351-432A-9B14-52C51954105D}" srcOrd="0" destOrd="0" presId="urn:microsoft.com/office/officeart/2009/3/layout/CircleRelationship"/>
    <dgm:cxn modelId="{929D10BE-EB41-48F3-8AEF-0E7D853ED0C7}" srcId="{DD11CEED-1BC4-4C06-A2EE-72BA67BB4BBD}" destId="{B9CD93BB-DCB9-4EA3-9D35-1A664CC54CD5}" srcOrd="2" destOrd="0" parTransId="{84031C10-0182-4A15-9464-7A6862A4E199}" sibTransId="{E759012E-F2A9-4933-B407-C42455D3708E}"/>
    <dgm:cxn modelId="{F39E11D5-F0EA-4379-9420-3A16E8F76CBC}" srcId="{DD11CEED-1BC4-4C06-A2EE-72BA67BB4BBD}" destId="{7302F7F5-719E-4827-A112-38DEDA503A0C}" srcOrd="0" destOrd="0" parTransId="{3922685B-01D4-452F-ABD1-0137868694CB}" sibTransId="{CDE4BDD6-E786-47FF-84D0-52B6E3CDB952}"/>
    <dgm:cxn modelId="{CAF840D8-F50E-4C68-BA5A-9805848E1708}" srcId="{02A49068-4B79-449D-ADEF-4787956A4FC5}" destId="{AE1C6854-71ED-42CD-8EF5-0C185F994E04}" srcOrd="1" destOrd="0" parTransId="{4E4CA86F-3A36-47F8-84E4-CB6F57560BDE}" sibTransId="{9F5ADA08-3D0C-4A51-92A0-917FDDAE89EF}"/>
    <dgm:cxn modelId="{A63F3F5E-4A18-40FB-920E-0DCD1F947112}" type="presParOf" srcId="{8E4DEA4F-4351-432A-9B14-52C51954105D}" destId="{1B3157AB-6797-47ED-934C-68669A655BC9}" srcOrd="0" destOrd="0" presId="urn:microsoft.com/office/officeart/2009/3/layout/CircleRelationship"/>
    <dgm:cxn modelId="{4C52CE67-D1DD-4BA6-932C-EBDD0FC8947D}" type="presParOf" srcId="{8E4DEA4F-4351-432A-9B14-52C51954105D}" destId="{715934E2-7CE3-4923-97F7-5B551A5C1FAA}" srcOrd="1" destOrd="0" presId="urn:microsoft.com/office/officeart/2009/3/layout/CircleRelationship"/>
    <dgm:cxn modelId="{E9AACD1A-CA3E-4F72-86C4-42F377F4CC3A}" type="presParOf" srcId="{8E4DEA4F-4351-432A-9B14-52C51954105D}" destId="{BD1547D9-CAC6-41B0-AFFE-BDF549216DF8}" srcOrd="2" destOrd="0" presId="urn:microsoft.com/office/officeart/2009/3/layout/CircleRelationship"/>
    <dgm:cxn modelId="{75211FB2-60AC-444D-8647-420B9CDFA1C4}" type="presParOf" srcId="{8E4DEA4F-4351-432A-9B14-52C51954105D}" destId="{19E3B869-097F-4E63-AD5F-AC2E30B7F3D8}" srcOrd="3" destOrd="0" presId="urn:microsoft.com/office/officeart/2009/3/layout/CircleRelationship"/>
    <dgm:cxn modelId="{888212B9-86D9-43A8-BF46-58A1C55B022C}" type="presParOf" srcId="{8E4DEA4F-4351-432A-9B14-52C51954105D}" destId="{B7C066EC-6B33-47A6-8AC5-D390F19AE333}" srcOrd="4" destOrd="0" presId="urn:microsoft.com/office/officeart/2009/3/layout/CircleRelationship"/>
    <dgm:cxn modelId="{B10C812A-D358-4ED0-A7B3-4921A16175FD}" type="presParOf" srcId="{8E4DEA4F-4351-432A-9B14-52C51954105D}" destId="{0CF09C05-4797-4670-A799-7377C899B3E8}" srcOrd="5" destOrd="0" presId="urn:microsoft.com/office/officeart/2009/3/layout/CircleRelationship"/>
    <dgm:cxn modelId="{23FC8034-FAE4-4C84-AAEF-634DD38246AB}" type="presParOf" srcId="{8E4DEA4F-4351-432A-9B14-52C51954105D}" destId="{FD01F58E-F8FC-43BA-A073-CE81D0834C07}" srcOrd="6" destOrd="0" presId="urn:microsoft.com/office/officeart/2009/3/layout/CircleRelationship"/>
    <dgm:cxn modelId="{D1A709D7-497D-4666-B90F-6BFF67C72B7F}" type="presParOf" srcId="{8E4DEA4F-4351-432A-9B14-52C51954105D}" destId="{33F2299B-0F57-4E36-891E-CABDCE902734}" srcOrd="7" destOrd="0" presId="urn:microsoft.com/office/officeart/2009/3/layout/CircleRelationship"/>
    <dgm:cxn modelId="{D877AFB3-C652-48F3-AEAB-DE15DFE4F15A}" type="presParOf" srcId="{8E4DEA4F-4351-432A-9B14-52C51954105D}" destId="{30FAD64B-1898-4DE2-AF3C-6D98705789C5}" srcOrd="8" destOrd="0" presId="urn:microsoft.com/office/officeart/2009/3/layout/CircleRelationship"/>
    <dgm:cxn modelId="{EA337606-D8F6-4CC7-AE11-206CD0D0A634}" type="presParOf" srcId="{30FAD64B-1898-4DE2-AF3C-6D98705789C5}" destId="{126A68DA-A721-45B4-B52F-781347C8F1A3}" srcOrd="0" destOrd="0" presId="urn:microsoft.com/office/officeart/2009/3/layout/CircleRelationship"/>
    <dgm:cxn modelId="{49954029-0960-4C47-A531-D904702C1926}" type="presParOf" srcId="{8E4DEA4F-4351-432A-9B14-52C51954105D}" destId="{8F462B8C-8899-4DF0-926E-419D80566D86}" srcOrd="9" destOrd="0" presId="urn:microsoft.com/office/officeart/2009/3/layout/CircleRelationship"/>
    <dgm:cxn modelId="{3BEFADFB-6D79-487E-8DDB-72745D4398C8}" type="presParOf" srcId="{8F462B8C-8899-4DF0-926E-419D80566D86}" destId="{19687136-ECC9-4255-8875-D27CB4B53D5E}" srcOrd="0" destOrd="0" presId="urn:microsoft.com/office/officeart/2009/3/layout/CircleRelationship"/>
    <dgm:cxn modelId="{82487DF2-C442-4E1D-9CE6-9453DC0967D7}" type="presParOf" srcId="{8E4DEA4F-4351-432A-9B14-52C51954105D}" destId="{99192343-8AAA-48C2-8C02-9744D5151CC5}" srcOrd="10" destOrd="0" presId="urn:microsoft.com/office/officeart/2009/3/layout/CircleRelationship"/>
    <dgm:cxn modelId="{7706A896-DB8F-4413-A556-235E2963288C}" type="presParOf" srcId="{8E4DEA4F-4351-432A-9B14-52C51954105D}" destId="{245F6F98-91A9-41B5-81DF-395A1A62EC1B}" srcOrd="11" destOrd="0" presId="urn:microsoft.com/office/officeart/2009/3/layout/CircleRelationship"/>
    <dgm:cxn modelId="{0FA25D5F-4C48-4013-BB4E-8958ECE7DB01}" type="presParOf" srcId="{245F6F98-91A9-41B5-81DF-395A1A62EC1B}" destId="{E1CA0A8B-765A-474F-AA83-45F49884DECF}" srcOrd="0" destOrd="0" presId="urn:microsoft.com/office/officeart/2009/3/layout/CircleRelationship"/>
    <dgm:cxn modelId="{242ADF46-50F6-4721-B7B4-98259E6DE6DD}" type="presParOf" srcId="{8E4DEA4F-4351-432A-9B14-52C51954105D}" destId="{869044A4-1DD1-4842-A279-43BCB4B76B89}" srcOrd="12" destOrd="0" presId="urn:microsoft.com/office/officeart/2009/3/layout/CircleRelationship"/>
    <dgm:cxn modelId="{6644120F-1325-4C67-AC71-89746BA43CE9}" type="presParOf" srcId="{869044A4-1DD1-4842-A279-43BCB4B76B89}" destId="{DFACACEB-7181-4DF9-B273-F3B253933766}" srcOrd="0" destOrd="0" presId="urn:microsoft.com/office/officeart/2009/3/layout/CircleRelationship"/>
    <dgm:cxn modelId="{AB963F02-321D-4CF3-8BDC-50C153C9E397}" type="presParOf" srcId="{8E4DEA4F-4351-432A-9B14-52C51954105D}" destId="{490E7804-15C1-4677-A2B0-A77B521496E5}" srcOrd="13" destOrd="0" presId="urn:microsoft.com/office/officeart/2009/3/layout/CircleRelationship"/>
    <dgm:cxn modelId="{03B13F88-5E95-4A41-B90B-30A8DB6D9A1A}" type="presParOf" srcId="{490E7804-15C1-4677-A2B0-A77B521496E5}" destId="{D967444F-3EAA-4904-873C-5F030062ECA9}" srcOrd="0" destOrd="0" presId="urn:microsoft.com/office/officeart/2009/3/layout/CircleRelationship"/>
    <dgm:cxn modelId="{D492216C-8FC2-4561-A3A6-A8ABC432DB8D}" type="presParOf" srcId="{8E4DEA4F-4351-432A-9B14-52C51954105D}" destId="{5280D03A-5D1F-4273-B3A8-F1D8B08F7CB5}" srcOrd="14" destOrd="0" presId="urn:microsoft.com/office/officeart/2009/3/layout/CircleRelationship"/>
    <dgm:cxn modelId="{E8DCB561-430E-476F-8982-7937407E82A2}" type="presParOf" srcId="{8E4DEA4F-4351-432A-9B14-52C51954105D}" destId="{A52843D9-5166-42C2-8153-442A3A696D0F}" srcOrd="15" destOrd="0" presId="urn:microsoft.com/office/officeart/2009/3/layout/CircleRelationship"/>
    <dgm:cxn modelId="{6E85F18C-CFC7-4E54-A8B6-649356F6033D}" type="presParOf" srcId="{A52843D9-5166-42C2-8153-442A3A696D0F}" destId="{60B49FEA-A3DB-4BC4-AD33-498236F32E2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A49068-4B79-449D-ADEF-4787956A4FC5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D11CEED-1BC4-4C06-A2EE-72BA67BB4BBD}">
      <dgm:prSet phldrT="[Texte]"/>
      <dgm:spPr/>
      <dgm:t>
        <a:bodyPr/>
        <a:lstStyle/>
        <a:p>
          <a:endParaRPr lang="fr-FR" dirty="0"/>
        </a:p>
      </dgm:t>
    </dgm:pt>
    <dgm:pt modelId="{B435C132-B7D6-42F4-96CC-143E35CBE7D2}" type="parTrans" cxnId="{452FD61A-97A6-471E-A2FB-F81F0EF31E90}">
      <dgm:prSet/>
      <dgm:spPr/>
      <dgm:t>
        <a:bodyPr/>
        <a:lstStyle/>
        <a:p>
          <a:endParaRPr lang="fr-FR"/>
        </a:p>
      </dgm:t>
    </dgm:pt>
    <dgm:pt modelId="{114F3DA9-C5A2-4393-9F32-7B5E516E0B6B}" type="sibTrans" cxnId="{452FD61A-97A6-471E-A2FB-F81F0EF31E90}">
      <dgm:prSet/>
      <dgm:spPr/>
      <dgm:t>
        <a:bodyPr/>
        <a:lstStyle/>
        <a:p>
          <a:endParaRPr lang="fr-FR"/>
        </a:p>
      </dgm:t>
    </dgm:pt>
    <dgm:pt modelId="{7302F7F5-719E-4827-A112-38DEDA503A0C}">
      <dgm:prSet phldrT="[Texte]" custT="1"/>
      <dgm:spPr/>
      <dgm:t>
        <a:bodyPr/>
        <a:lstStyle/>
        <a:p>
          <a:r>
            <a:rPr lang="fr-FR" sz="1100" dirty="0"/>
            <a:t>Partenaires externes :</a:t>
          </a:r>
        </a:p>
        <a:p>
          <a:endParaRPr lang="fr-FR" sz="500" dirty="0"/>
        </a:p>
        <a:p>
          <a:r>
            <a:rPr lang="fr-FR" sz="1100" dirty="0"/>
            <a:t> Clients, fournisseurs, plateforme logistique</a:t>
          </a:r>
        </a:p>
      </dgm:t>
    </dgm:pt>
    <dgm:pt modelId="{3922685B-01D4-452F-ABD1-0137868694CB}" type="parTrans" cxnId="{F39E11D5-F0EA-4379-9420-3A16E8F76CBC}">
      <dgm:prSet/>
      <dgm:spPr/>
      <dgm:t>
        <a:bodyPr/>
        <a:lstStyle/>
        <a:p>
          <a:endParaRPr lang="fr-FR"/>
        </a:p>
      </dgm:t>
    </dgm:pt>
    <dgm:pt modelId="{CDE4BDD6-E786-47FF-84D0-52B6E3CDB952}" type="sibTrans" cxnId="{F39E11D5-F0EA-4379-9420-3A16E8F76CBC}">
      <dgm:prSet/>
      <dgm:spPr/>
      <dgm:t>
        <a:bodyPr/>
        <a:lstStyle/>
        <a:p>
          <a:endParaRPr lang="fr-FR"/>
        </a:p>
      </dgm:t>
    </dgm:pt>
    <dgm:pt modelId="{423DC4E6-BFA2-4A32-AEEB-F6BECB54DC0A}">
      <dgm:prSet phldrT="[Texte]" custT="1"/>
      <dgm:spPr/>
      <dgm:t>
        <a:bodyPr/>
        <a:lstStyle/>
        <a:p>
          <a:r>
            <a:rPr lang="fr-FR" sz="1100" dirty="0"/>
            <a:t>Partenaires institutionnels :</a:t>
          </a:r>
        </a:p>
        <a:p>
          <a:endParaRPr lang="fr-FR" sz="500" dirty="0"/>
        </a:p>
        <a:p>
          <a:r>
            <a:rPr lang="fr-FR" sz="1100" dirty="0"/>
            <a:t> CARSAT, service douane, etc.</a:t>
          </a:r>
        </a:p>
      </dgm:t>
    </dgm:pt>
    <dgm:pt modelId="{E670428E-7B64-4E16-B809-7BCB6A5C7FB5}" type="parTrans" cxnId="{974684B2-4A22-4EB8-B608-3EBD626F7428}">
      <dgm:prSet/>
      <dgm:spPr/>
      <dgm:t>
        <a:bodyPr/>
        <a:lstStyle/>
        <a:p>
          <a:endParaRPr lang="fr-FR"/>
        </a:p>
      </dgm:t>
    </dgm:pt>
    <dgm:pt modelId="{47A4BC08-1D2F-44EE-A5FD-972DE0A1776A}" type="sibTrans" cxnId="{974684B2-4A22-4EB8-B608-3EBD626F7428}">
      <dgm:prSet/>
      <dgm:spPr/>
      <dgm:t>
        <a:bodyPr/>
        <a:lstStyle/>
        <a:p>
          <a:endParaRPr lang="fr-FR"/>
        </a:p>
      </dgm:t>
    </dgm:pt>
    <dgm:pt modelId="{AE1C6854-71ED-42CD-8EF5-0C185F994E04}">
      <dgm:prSet phldrT="[Texte]" custLinFactNeighborX="-93998" custLinFactNeighborY="-31416"/>
      <dgm:spPr/>
      <dgm:t>
        <a:bodyPr/>
        <a:lstStyle/>
        <a:p>
          <a:endParaRPr lang="fr-FR"/>
        </a:p>
      </dgm:t>
    </dgm:pt>
    <dgm:pt modelId="{4E4CA86F-3A36-47F8-84E4-CB6F57560BDE}" type="parTrans" cxnId="{CAF840D8-F50E-4C68-BA5A-9805848E1708}">
      <dgm:prSet/>
      <dgm:spPr/>
      <dgm:t>
        <a:bodyPr/>
        <a:lstStyle/>
        <a:p>
          <a:endParaRPr lang="fr-FR"/>
        </a:p>
      </dgm:t>
    </dgm:pt>
    <dgm:pt modelId="{9F5ADA08-3D0C-4A51-92A0-917FDDAE89EF}" type="sibTrans" cxnId="{CAF840D8-F50E-4C68-BA5A-9805848E1708}">
      <dgm:prSet/>
      <dgm:spPr/>
      <dgm:t>
        <a:bodyPr/>
        <a:lstStyle/>
        <a:p>
          <a:endParaRPr lang="fr-FR"/>
        </a:p>
      </dgm:t>
    </dgm:pt>
    <dgm:pt modelId="{B9CD93BB-DCB9-4EA3-9D35-1A664CC54CD5}">
      <dgm:prSet phldrT="[Texte]" custT="1"/>
      <dgm:spPr/>
      <dgm:t>
        <a:bodyPr/>
        <a:lstStyle/>
        <a:p>
          <a:r>
            <a:rPr lang="fr-FR" sz="1100" dirty="0"/>
            <a:t>Services internes : </a:t>
          </a:r>
        </a:p>
        <a:p>
          <a:r>
            <a:rPr lang="fr-FR" sz="500" dirty="0"/>
            <a:t>  </a:t>
          </a:r>
        </a:p>
        <a:p>
          <a:r>
            <a:rPr lang="fr-FR" sz="1100" dirty="0"/>
            <a:t> GRH, administratif et financier,  communication, etc. </a:t>
          </a:r>
        </a:p>
      </dgm:t>
    </dgm:pt>
    <dgm:pt modelId="{84031C10-0182-4A15-9464-7A6862A4E199}" type="parTrans" cxnId="{929D10BE-EB41-48F3-8AEF-0E7D853ED0C7}">
      <dgm:prSet/>
      <dgm:spPr/>
      <dgm:t>
        <a:bodyPr/>
        <a:lstStyle/>
        <a:p>
          <a:endParaRPr lang="fr-FR"/>
        </a:p>
      </dgm:t>
    </dgm:pt>
    <dgm:pt modelId="{E759012E-F2A9-4933-B407-C42455D3708E}" type="sibTrans" cxnId="{929D10BE-EB41-48F3-8AEF-0E7D853ED0C7}">
      <dgm:prSet/>
      <dgm:spPr/>
      <dgm:t>
        <a:bodyPr/>
        <a:lstStyle/>
        <a:p>
          <a:endParaRPr lang="fr-FR"/>
        </a:p>
      </dgm:t>
    </dgm:pt>
    <dgm:pt modelId="{8E4DEA4F-4351-432A-9B14-52C51954105D}" type="pres">
      <dgm:prSet presAssocID="{02A49068-4B79-449D-ADEF-4787956A4FC5}" presName="Name0" presStyleCnt="0">
        <dgm:presLayoutVars>
          <dgm:chMax val="1"/>
          <dgm:chPref val="1"/>
        </dgm:presLayoutVars>
      </dgm:prSet>
      <dgm:spPr/>
    </dgm:pt>
    <dgm:pt modelId="{1B3157AB-6797-47ED-934C-68669A655BC9}" type="pres">
      <dgm:prSet presAssocID="{DD11CEED-1BC4-4C06-A2EE-72BA67BB4BBD}" presName="Parent" presStyleLbl="node0" presStyleIdx="0" presStyleCnt="1" custLinFactNeighborX="2956" custLinFactNeighborY="-1673">
        <dgm:presLayoutVars>
          <dgm:chMax val="5"/>
          <dgm:chPref val="5"/>
        </dgm:presLayoutVars>
      </dgm:prSet>
      <dgm:spPr/>
    </dgm:pt>
    <dgm:pt modelId="{715934E2-7CE3-4923-97F7-5B551A5C1FAA}" type="pres">
      <dgm:prSet presAssocID="{DD11CEED-1BC4-4C06-A2EE-72BA67BB4BBD}" presName="Accent1" presStyleLbl="node1" presStyleIdx="0" presStyleCnt="15" custLinFactX="245126" custLinFactY="300000" custLinFactNeighborX="300000" custLinFactNeighborY="329980"/>
      <dgm:spPr/>
    </dgm:pt>
    <dgm:pt modelId="{BD1547D9-CAC6-41B0-AFFE-BDF549216DF8}" type="pres">
      <dgm:prSet presAssocID="{DD11CEED-1BC4-4C06-A2EE-72BA67BB4BBD}" presName="Accent2" presStyleLbl="node1" presStyleIdx="1" presStyleCnt="15" custLinFactY="97047" custLinFactNeighborX="13075" custLinFactNeighborY="100000"/>
      <dgm:spPr/>
    </dgm:pt>
    <dgm:pt modelId="{19E3B869-097F-4E63-AD5F-AC2E30B7F3D8}" type="pres">
      <dgm:prSet presAssocID="{DD11CEED-1BC4-4C06-A2EE-72BA67BB4BBD}" presName="Accent3" presStyleLbl="node1" presStyleIdx="2" presStyleCnt="15" custLinFactX="100000" custLinFactY="-240465" custLinFactNeighborX="198966" custLinFactNeighborY="-300000"/>
      <dgm:spPr/>
    </dgm:pt>
    <dgm:pt modelId="{B7C066EC-6B33-47A6-8AC5-D390F19AE333}" type="pres">
      <dgm:prSet presAssocID="{DD11CEED-1BC4-4C06-A2EE-72BA67BB4BBD}" presName="Accent4" presStyleLbl="node1" presStyleIdx="3" presStyleCnt="15" custScaleX="95296" custScaleY="95255" custLinFactX="300000" custLinFactY="-300000" custLinFactNeighborX="350887" custLinFactNeighborY="-389332"/>
      <dgm:spPr/>
    </dgm:pt>
    <dgm:pt modelId="{0CF09C05-4797-4670-A799-7377C899B3E8}" type="pres">
      <dgm:prSet presAssocID="{DD11CEED-1BC4-4C06-A2EE-72BA67BB4BBD}" presName="Accent5" presStyleLbl="node1" presStyleIdx="4" presStyleCnt="15" custScaleX="123963" custScaleY="123961" custLinFactY="307122" custLinFactNeighborX="34263" custLinFactNeighborY="400000"/>
      <dgm:spPr>
        <a:pattFill prst="solidDmnd">
          <a:fgClr>
            <a:schemeClr val="accent6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FD01F58E-F8FC-43BA-A073-CE81D0834C07}" type="pres">
      <dgm:prSet presAssocID="{DD11CEED-1BC4-4C06-A2EE-72BA67BB4BBD}" presName="Accent6" presStyleLbl="node1" presStyleIdx="5" presStyleCnt="15" custLinFactX="-139264" custLinFactNeighborX="-200000" custLinFactNeighborY="-13412"/>
      <dgm:spPr/>
    </dgm:pt>
    <dgm:pt modelId="{33F2299B-0F57-4E36-891E-CABDCE902734}" type="pres">
      <dgm:prSet presAssocID="{7302F7F5-719E-4827-A112-38DEDA503A0C}" presName="Child1" presStyleLbl="node1" presStyleIdx="6" presStyleCnt="15" custScaleX="104239" custScaleY="104263" custLinFactNeighborX="18419" custLinFactNeighborY="-44169">
        <dgm:presLayoutVars>
          <dgm:chMax val="0"/>
          <dgm:chPref val="0"/>
        </dgm:presLayoutVars>
      </dgm:prSet>
      <dgm:spPr/>
    </dgm:pt>
    <dgm:pt modelId="{30FAD64B-1898-4DE2-AF3C-6D98705789C5}" type="pres">
      <dgm:prSet presAssocID="{7302F7F5-719E-4827-A112-38DEDA503A0C}" presName="Accent7" presStyleCnt="0"/>
      <dgm:spPr/>
    </dgm:pt>
    <dgm:pt modelId="{126A68DA-A721-45B4-B52F-781347C8F1A3}" type="pres">
      <dgm:prSet presAssocID="{7302F7F5-719E-4827-A112-38DEDA503A0C}" presName="AccentHold1" presStyleLbl="node1" presStyleIdx="7" presStyleCnt="15" custScaleX="89885" custScaleY="89846" custLinFactY="32819" custLinFactNeighborX="-77459" custLinFactNeighborY="100000"/>
      <dgm:spPr>
        <a:pattFill prst="smGrid">
          <a:fgClr>
            <a:schemeClr val="accent4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8F462B8C-8899-4DF0-926E-419D80566D86}" type="pres">
      <dgm:prSet presAssocID="{7302F7F5-719E-4827-A112-38DEDA503A0C}" presName="Accent8" presStyleCnt="0"/>
      <dgm:spPr/>
    </dgm:pt>
    <dgm:pt modelId="{19687136-ECC9-4255-8875-D27CB4B53D5E}" type="pres">
      <dgm:prSet presAssocID="{7302F7F5-719E-4827-A112-38DEDA503A0C}" presName="AccentHold2" presStyleLbl="node1" presStyleIdx="8" presStyleCnt="15" custLinFactX="358426" custLinFactY="6722" custLinFactNeighborX="400000" custLinFactNeighborY="100000"/>
      <dgm:spPr/>
    </dgm:pt>
    <dgm:pt modelId="{99192343-8AAA-48C2-8C02-9744D5151CC5}" type="pres">
      <dgm:prSet presAssocID="{423DC4E6-BFA2-4A32-AEEB-F6BECB54DC0A}" presName="Child2" presStyleLbl="node1" presStyleIdx="9" presStyleCnt="15" custScaleX="104239" custScaleY="104263" custLinFactNeighborX="-48443" custLinFactNeighborY="63593">
        <dgm:presLayoutVars>
          <dgm:chMax val="0"/>
          <dgm:chPref val="0"/>
        </dgm:presLayoutVars>
      </dgm:prSet>
      <dgm:spPr/>
    </dgm:pt>
    <dgm:pt modelId="{245F6F98-91A9-41B5-81DF-395A1A62EC1B}" type="pres">
      <dgm:prSet presAssocID="{423DC4E6-BFA2-4A32-AEEB-F6BECB54DC0A}" presName="Accent9" presStyleCnt="0"/>
      <dgm:spPr/>
    </dgm:pt>
    <dgm:pt modelId="{E1CA0A8B-765A-474F-AA83-45F49884DECF}" type="pres">
      <dgm:prSet presAssocID="{423DC4E6-BFA2-4A32-AEEB-F6BECB54DC0A}" presName="AccentHold1" presStyleLbl="node1" presStyleIdx="10" presStyleCnt="15" custScaleX="89885" custScaleY="89846" custLinFactX="-151872" custLinFactNeighborX="-200000" custLinFactNeighborY="-63066"/>
      <dgm:spPr>
        <a:pattFill prst="zigZag">
          <a:fgClr>
            <a:schemeClr val="accent2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869044A4-1DD1-4842-A279-43BCB4B76B89}" type="pres">
      <dgm:prSet presAssocID="{423DC4E6-BFA2-4A32-AEEB-F6BECB54DC0A}" presName="Accent10" presStyleCnt="0"/>
      <dgm:spPr/>
    </dgm:pt>
    <dgm:pt modelId="{DFACACEB-7181-4DF9-B273-F3B253933766}" type="pres">
      <dgm:prSet presAssocID="{423DC4E6-BFA2-4A32-AEEB-F6BECB54DC0A}" presName="AccentHold2" presStyleLbl="node1" presStyleIdx="11" presStyleCnt="15" custLinFactY="-100000" custLinFactNeighborY="-139533"/>
      <dgm:spPr/>
    </dgm:pt>
    <dgm:pt modelId="{490E7804-15C1-4677-A2B0-A77B521496E5}" type="pres">
      <dgm:prSet presAssocID="{423DC4E6-BFA2-4A32-AEEB-F6BECB54DC0A}" presName="Accent11" presStyleCnt="0"/>
      <dgm:spPr/>
    </dgm:pt>
    <dgm:pt modelId="{D967444F-3EAA-4904-873C-5F030062ECA9}" type="pres">
      <dgm:prSet presAssocID="{423DC4E6-BFA2-4A32-AEEB-F6BECB54DC0A}" presName="AccentHold3" presStyleLbl="node1" presStyleIdx="12" presStyleCnt="15" custLinFactX="-300000" custLinFactNeighborX="-303502" custLinFactNeighborY="63888"/>
      <dgm:spPr/>
    </dgm:pt>
    <dgm:pt modelId="{5280D03A-5D1F-4273-B3A8-F1D8B08F7CB5}" type="pres">
      <dgm:prSet presAssocID="{B9CD93BB-DCB9-4EA3-9D35-1A664CC54CD5}" presName="Child3" presStyleLbl="node1" presStyleIdx="13" presStyleCnt="15" custScaleX="104239" custScaleY="104263" custLinFactX="-92042" custLinFactNeighborX="-100000" custLinFactNeighborY="6809">
        <dgm:presLayoutVars>
          <dgm:chMax val="0"/>
          <dgm:chPref val="0"/>
        </dgm:presLayoutVars>
      </dgm:prSet>
      <dgm:spPr/>
    </dgm:pt>
    <dgm:pt modelId="{A52843D9-5166-42C2-8153-442A3A696D0F}" type="pres">
      <dgm:prSet presAssocID="{B9CD93BB-DCB9-4EA3-9D35-1A664CC54CD5}" presName="Accent12" presStyleCnt="0"/>
      <dgm:spPr/>
    </dgm:pt>
    <dgm:pt modelId="{60B49FEA-A3DB-4BC4-AD33-498236F32E23}" type="pres">
      <dgm:prSet presAssocID="{B9CD93BB-DCB9-4EA3-9D35-1A664CC54CD5}" presName="AccentHold1" presStyleLbl="node1" presStyleIdx="14" presStyleCnt="15" custLinFactX="108268" custLinFactY="-100000" custLinFactNeighborX="200000" custLinFactNeighborY="-118162"/>
      <dgm:spPr/>
    </dgm:pt>
  </dgm:ptLst>
  <dgm:cxnLst>
    <dgm:cxn modelId="{0886110E-E40C-4FAB-924C-E70CDDF44DC0}" type="presOf" srcId="{DD11CEED-1BC4-4C06-A2EE-72BA67BB4BBD}" destId="{1B3157AB-6797-47ED-934C-68669A655BC9}" srcOrd="0" destOrd="0" presId="urn:microsoft.com/office/officeart/2009/3/layout/CircleRelationship"/>
    <dgm:cxn modelId="{452FD61A-97A6-471E-A2FB-F81F0EF31E90}" srcId="{02A49068-4B79-449D-ADEF-4787956A4FC5}" destId="{DD11CEED-1BC4-4C06-A2EE-72BA67BB4BBD}" srcOrd="0" destOrd="0" parTransId="{B435C132-B7D6-42F4-96CC-143E35CBE7D2}" sibTransId="{114F3DA9-C5A2-4393-9F32-7B5E516E0B6B}"/>
    <dgm:cxn modelId="{6A7A6C1E-5C25-4BE5-8706-9A67B80CCFC0}" type="presOf" srcId="{7302F7F5-719E-4827-A112-38DEDA503A0C}" destId="{33F2299B-0F57-4E36-891E-CABDCE902734}" srcOrd="0" destOrd="0" presId="urn:microsoft.com/office/officeart/2009/3/layout/CircleRelationship"/>
    <dgm:cxn modelId="{699F6B29-B234-48E6-B057-4464D3999AE8}" type="presOf" srcId="{B9CD93BB-DCB9-4EA3-9D35-1A664CC54CD5}" destId="{5280D03A-5D1F-4273-B3A8-F1D8B08F7CB5}" srcOrd="0" destOrd="0" presId="urn:microsoft.com/office/officeart/2009/3/layout/CircleRelationship"/>
    <dgm:cxn modelId="{33B4CD83-C0AB-4DED-B424-ED9B4266C7D8}" type="presOf" srcId="{423DC4E6-BFA2-4A32-AEEB-F6BECB54DC0A}" destId="{99192343-8AAA-48C2-8C02-9744D5151CC5}" srcOrd="0" destOrd="0" presId="urn:microsoft.com/office/officeart/2009/3/layout/CircleRelationship"/>
    <dgm:cxn modelId="{974684B2-4A22-4EB8-B608-3EBD626F7428}" srcId="{DD11CEED-1BC4-4C06-A2EE-72BA67BB4BBD}" destId="{423DC4E6-BFA2-4A32-AEEB-F6BECB54DC0A}" srcOrd="1" destOrd="0" parTransId="{E670428E-7B64-4E16-B809-7BCB6A5C7FB5}" sibTransId="{47A4BC08-1D2F-44EE-A5FD-972DE0A1776A}"/>
    <dgm:cxn modelId="{B8D316B5-33DB-45A2-95F5-BD7B99FC5B04}" type="presOf" srcId="{02A49068-4B79-449D-ADEF-4787956A4FC5}" destId="{8E4DEA4F-4351-432A-9B14-52C51954105D}" srcOrd="0" destOrd="0" presId="urn:microsoft.com/office/officeart/2009/3/layout/CircleRelationship"/>
    <dgm:cxn modelId="{929D10BE-EB41-48F3-8AEF-0E7D853ED0C7}" srcId="{DD11CEED-1BC4-4C06-A2EE-72BA67BB4BBD}" destId="{B9CD93BB-DCB9-4EA3-9D35-1A664CC54CD5}" srcOrd="2" destOrd="0" parTransId="{84031C10-0182-4A15-9464-7A6862A4E199}" sibTransId="{E759012E-F2A9-4933-B407-C42455D3708E}"/>
    <dgm:cxn modelId="{F39E11D5-F0EA-4379-9420-3A16E8F76CBC}" srcId="{DD11CEED-1BC4-4C06-A2EE-72BA67BB4BBD}" destId="{7302F7F5-719E-4827-A112-38DEDA503A0C}" srcOrd="0" destOrd="0" parTransId="{3922685B-01D4-452F-ABD1-0137868694CB}" sibTransId="{CDE4BDD6-E786-47FF-84D0-52B6E3CDB952}"/>
    <dgm:cxn modelId="{CAF840D8-F50E-4C68-BA5A-9805848E1708}" srcId="{02A49068-4B79-449D-ADEF-4787956A4FC5}" destId="{AE1C6854-71ED-42CD-8EF5-0C185F994E04}" srcOrd="1" destOrd="0" parTransId="{4E4CA86F-3A36-47F8-84E4-CB6F57560BDE}" sibTransId="{9F5ADA08-3D0C-4A51-92A0-917FDDAE89EF}"/>
    <dgm:cxn modelId="{A63F3F5E-4A18-40FB-920E-0DCD1F947112}" type="presParOf" srcId="{8E4DEA4F-4351-432A-9B14-52C51954105D}" destId="{1B3157AB-6797-47ED-934C-68669A655BC9}" srcOrd="0" destOrd="0" presId="urn:microsoft.com/office/officeart/2009/3/layout/CircleRelationship"/>
    <dgm:cxn modelId="{4C52CE67-D1DD-4BA6-932C-EBDD0FC8947D}" type="presParOf" srcId="{8E4DEA4F-4351-432A-9B14-52C51954105D}" destId="{715934E2-7CE3-4923-97F7-5B551A5C1FAA}" srcOrd="1" destOrd="0" presId="urn:microsoft.com/office/officeart/2009/3/layout/CircleRelationship"/>
    <dgm:cxn modelId="{E9AACD1A-CA3E-4F72-86C4-42F377F4CC3A}" type="presParOf" srcId="{8E4DEA4F-4351-432A-9B14-52C51954105D}" destId="{BD1547D9-CAC6-41B0-AFFE-BDF549216DF8}" srcOrd="2" destOrd="0" presId="urn:microsoft.com/office/officeart/2009/3/layout/CircleRelationship"/>
    <dgm:cxn modelId="{75211FB2-60AC-444D-8647-420B9CDFA1C4}" type="presParOf" srcId="{8E4DEA4F-4351-432A-9B14-52C51954105D}" destId="{19E3B869-097F-4E63-AD5F-AC2E30B7F3D8}" srcOrd="3" destOrd="0" presId="urn:microsoft.com/office/officeart/2009/3/layout/CircleRelationship"/>
    <dgm:cxn modelId="{888212B9-86D9-43A8-BF46-58A1C55B022C}" type="presParOf" srcId="{8E4DEA4F-4351-432A-9B14-52C51954105D}" destId="{B7C066EC-6B33-47A6-8AC5-D390F19AE333}" srcOrd="4" destOrd="0" presId="urn:microsoft.com/office/officeart/2009/3/layout/CircleRelationship"/>
    <dgm:cxn modelId="{B10C812A-D358-4ED0-A7B3-4921A16175FD}" type="presParOf" srcId="{8E4DEA4F-4351-432A-9B14-52C51954105D}" destId="{0CF09C05-4797-4670-A799-7377C899B3E8}" srcOrd="5" destOrd="0" presId="urn:microsoft.com/office/officeart/2009/3/layout/CircleRelationship"/>
    <dgm:cxn modelId="{23FC8034-FAE4-4C84-AAEF-634DD38246AB}" type="presParOf" srcId="{8E4DEA4F-4351-432A-9B14-52C51954105D}" destId="{FD01F58E-F8FC-43BA-A073-CE81D0834C07}" srcOrd="6" destOrd="0" presId="urn:microsoft.com/office/officeart/2009/3/layout/CircleRelationship"/>
    <dgm:cxn modelId="{D1A709D7-497D-4666-B90F-6BFF67C72B7F}" type="presParOf" srcId="{8E4DEA4F-4351-432A-9B14-52C51954105D}" destId="{33F2299B-0F57-4E36-891E-CABDCE902734}" srcOrd="7" destOrd="0" presId="urn:microsoft.com/office/officeart/2009/3/layout/CircleRelationship"/>
    <dgm:cxn modelId="{D877AFB3-C652-48F3-AEAB-DE15DFE4F15A}" type="presParOf" srcId="{8E4DEA4F-4351-432A-9B14-52C51954105D}" destId="{30FAD64B-1898-4DE2-AF3C-6D98705789C5}" srcOrd="8" destOrd="0" presId="urn:microsoft.com/office/officeart/2009/3/layout/CircleRelationship"/>
    <dgm:cxn modelId="{EA337606-D8F6-4CC7-AE11-206CD0D0A634}" type="presParOf" srcId="{30FAD64B-1898-4DE2-AF3C-6D98705789C5}" destId="{126A68DA-A721-45B4-B52F-781347C8F1A3}" srcOrd="0" destOrd="0" presId="urn:microsoft.com/office/officeart/2009/3/layout/CircleRelationship"/>
    <dgm:cxn modelId="{49954029-0960-4C47-A531-D904702C1926}" type="presParOf" srcId="{8E4DEA4F-4351-432A-9B14-52C51954105D}" destId="{8F462B8C-8899-4DF0-926E-419D80566D86}" srcOrd="9" destOrd="0" presId="urn:microsoft.com/office/officeart/2009/3/layout/CircleRelationship"/>
    <dgm:cxn modelId="{3BEFADFB-6D79-487E-8DDB-72745D4398C8}" type="presParOf" srcId="{8F462B8C-8899-4DF0-926E-419D80566D86}" destId="{19687136-ECC9-4255-8875-D27CB4B53D5E}" srcOrd="0" destOrd="0" presId="urn:microsoft.com/office/officeart/2009/3/layout/CircleRelationship"/>
    <dgm:cxn modelId="{82487DF2-C442-4E1D-9CE6-9453DC0967D7}" type="presParOf" srcId="{8E4DEA4F-4351-432A-9B14-52C51954105D}" destId="{99192343-8AAA-48C2-8C02-9744D5151CC5}" srcOrd="10" destOrd="0" presId="urn:microsoft.com/office/officeart/2009/3/layout/CircleRelationship"/>
    <dgm:cxn modelId="{7706A896-DB8F-4413-A556-235E2963288C}" type="presParOf" srcId="{8E4DEA4F-4351-432A-9B14-52C51954105D}" destId="{245F6F98-91A9-41B5-81DF-395A1A62EC1B}" srcOrd="11" destOrd="0" presId="urn:microsoft.com/office/officeart/2009/3/layout/CircleRelationship"/>
    <dgm:cxn modelId="{0FA25D5F-4C48-4013-BB4E-8958ECE7DB01}" type="presParOf" srcId="{245F6F98-91A9-41B5-81DF-395A1A62EC1B}" destId="{E1CA0A8B-765A-474F-AA83-45F49884DECF}" srcOrd="0" destOrd="0" presId="urn:microsoft.com/office/officeart/2009/3/layout/CircleRelationship"/>
    <dgm:cxn modelId="{242ADF46-50F6-4721-B7B4-98259E6DE6DD}" type="presParOf" srcId="{8E4DEA4F-4351-432A-9B14-52C51954105D}" destId="{869044A4-1DD1-4842-A279-43BCB4B76B89}" srcOrd="12" destOrd="0" presId="urn:microsoft.com/office/officeart/2009/3/layout/CircleRelationship"/>
    <dgm:cxn modelId="{6644120F-1325-4C67-AC71-89746BA43CE9}" type="presParOf" srcId="{869044A4-1DD1-4842-A279-43BCB4B76B89}" destId="{DFACACEB-7181-4DF9-B273-F3B253933766}" srcOrd="0" destOrd="0" presId="urn:microsoft.com/office/officeart/2009/3/layout/CircleRelationship"/>
    <dgm:cxn modelId="{AB963F02-321D-4CF3-8BDC-50C153C9E397}" type="presParOf" srcId="{8E4DEA4F-4351-432A-9B14-52C51954105D}" destId="{490E7804-15C1-4677-A2B0-A77B521496E5}" srcOrd="13" destOrd="0" presId="urn:microsoft.com/office/officeart/2009/3/layout/CircleRelationship"/>
    <dgm:cxn modelId="{03B13F88-5E95-4A41-B90B-30A8DB6D9A1A}" type="presParOf" srcId="{490E7804-15C1-4677-A2B0-A77B521496E5}" destId="{D967444F-3EAA-4904-873C-5F030062ECA9}" srcOrd="0" destOrd="0" presId="urn:microsoft.com/office/officeart/2009/3/layout/CircleRelationship"/>
    <dgm:cxn modelId="{D492216C-8FC2-4561-A3A6-A8ABC432DB8D}" type="presParOf" srcId="{8E4DEA4F-4351-432A-9B14-52C51954105D}" destId="{5280D03A-5D1F-4273-B3A8-F1D8B08F7CB5}" srcOrd="14" destOrd="0" presId="urn:microsoft.com/office/officeart/2009/3/layout/CircleRelationship"/>
    <dgm:cxn modelId="{E8DCB561-430E-476F-8982-7937407E82A2}" type="presParOf" srcId="{8E4DEA4F-4351-432A-9B14-52C51954105D}" destId="{A52843D9-5166-42C2-8153-442A3A696D0F}" srcOrd="15" destOrd="0" presId="urn:microsoft.com/office/officeart/2009/3/layout/CircleRelationship"/>
    <dgm:cxn modelId="{6E85F18C-CFC7-4E54-A8B6-649356F6033D}" type="presParOf" srcId="{A52843D9-5166-42C2-8153-442A3A696D0F}" destId="{60B49FEA-A3DB-4BC4-AD33-498236F32E2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5CEF6C-5720-4A7B-945B-1FEB947A1191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7380943-2BC1-45CF-A415-27B0A6946ED6}">
      <dgm:prSet phldrT="[Texte]" custT="1"/>
      <dgm:spPr/>
      <dgm:t>
        <a:bodyPr/>
        <a:lstStyle/>
        <a:p>
          <a:r>
            <a:rPr lang="fr-FR" sz="900" b="1" cap="all" baseline="0" dirty="0"/>
            <a:t>entreprise </a:t>
          </a:r>
          <a:r>
            <a:rPr lang="fr-FR" sz="900" b="1" cap="all" baseline="0" dirty="0" err="1"/>
            <a:t>perfor-mante</a:t>
          </a:r>
          <a:endParaRPr lang="fr-FR" sz="900" b="1" cap="all" baseline="0" dirty="0"/>
        </a:p>
      </dgm:t>
    </dgm:pt>
    <dgm:pt modelId="{DCF1F8ED-7FBB-45A7-9B4F-B7D4F6CD0C30}" type="parTrans" cxnId="{8581B26C-FEA1-4963-B9BD-FD40D6744637}">
      <dgm:prSet/>
      <dgm:spPr/>
      <dgm:t>
        <a:bodyPr/>
        <a:lstStyle/>
        <a:p>
          <a:endParaRPr lang="fr-FR"/>
        </a:p>
      </dgm:t>
    </dgm:pt>
    <dgm:pt modelId="{44BE605D-1109-4FCD-8C53-118BA291337D}" type="sibTrans" cxnId="{8581B26C-FEA1-4963-B9BD-FD40D6744637}">
      <dgm:prSet/>
      <dgm:spPr/>
      <dgm:t>
        <a:bodyPr/>
        <a:lstStyle/>
        <a:p>
          <a:endParaRPr lang="fr-FR"/>
        </a:p>
      </dgm:t>
    </dgm:pt>
    <dgm:pt modelId="{3D339235-94F2-4AEF-8125-C3C473E03EB7}">
      <dgm:prSet phldrT="[Texte]"/>
      <dgm:spPr/>
      <dgm:t>
        <a:bodyPr/>
        <a:lstStyle/>
        <a:p>
          <a:r>
            <a:rPr lang="fr-FR" dirty="0"/>
            <a:t>Vendre des biens ou services</a:t>
          </a:r>
        </a:p>
      </dgm:t>
    </dgm:pt>
    <dgm:pt modelId="{1D3715F9-EC7C-4E5A-BA80-FD278C8F9F97}" type="parTrans" cxnId="{96068F81-C57E-436C-89DE-7096BCE32F43}">
      <dgm:prSet/>
      <dgm:spPr/>
      <dgm:t>
        <a:bodyPr/>
        <a:lstStyle/>
        <a:p>
          <a:endParaRPr lang="fr-FR"/>
        </a:p>
      </dgm:t>
    </dgm:pt>
    <dgm:pt modelId="{A1A7C7C8-BDD1-48B1-BCA7-CC0B5D2CC944}" type="sibTrans" cxnId="{96068F81-C57E-436C-89DE-7096BCE32F43}">
      <dgm:prSet/>
      <dgm:spPr/>
      <dgm:t>
        <a:bodyPr/>
        <a:lstStyle/>
        <a:p>
          <a:endParaRPr lang="fr-FR"/>
        </a:p>
      </dgm:t>
    </dgm:pt>
    <dgm:pt modelId="{396ED487-A607-4E98-B6FF-51E4CAB848E2}">
      <dgm:prSet phldrT="[Texte]"/>
      <dgm:spPr/>
      <dgm:t>
        <a:bodyPr/>
        <a:lstStyle/>
        <a:p>
          <a:r>
            <a:rPr lang="fr-FR" dirty="0"/>
            <a:t>Gérer et suivre les relations avec les partenaires</a:t>
          </a:r>
        </a:p>
      </dgm:t>
    </dgm:pt>
    <dgm:pt modelId="{232790F4-5298-4BDC-813F-C674AE8EB1FA}" type="parTrans" cxnId="{0572BD37-88E9-44D8-85BF-681CCF15577E}">
      <dgm:prSet/>
      <dgm:spPr/>
      <dgm:t>
        <a:bodyPr/>
        <a:lstStyle/>
        <a:p>
          <a:endParaRPr lang="fr-FR"/>
        </a:p>
      </dgm:t>
    </dgm:pt>
    <dgm:pt modelId="{9D6D89F6-7A0F-4741-A15B-CBFB41F3B11B}" type="sibTrans" cxnId="{0572BD37-88E9-44D8-85BF-681CCF15577E}">
      <dgm:prSet/>
      <dgm:spPr/>
      <dgm:t>
        <a:bodyPr/>
        <a:lstStyle/>
        <a:p>
          <a:endParaRPr lang="fr-FR"/>
        </a:p>
      </dgm:t>
    </dgm:pt>
    <dgm:pt modelId="{FD50C92E-F1E5-496F-B06A-F2E3EE3D4810}">
      <dgm:prSet phldrT="[Texte]"/>
      <dgm:spPr/>
      <dgm:t>
        <a:bodyPr/>
        <a:lstStyle/>
        <a:p>
          <a:r>
            <a:rPr lang="fr-FR" dirty="0"/>
            <a:t>Acheter de matières premières et les transformer</a:t>
          </a:r>
        </a:p>
      </dgm:t>
    </dgm:pt>
    <dgm:pt modelId="{F8300509-7BDB-45D6-A5CB-33AE25859E19}" type="parTrans" cxnId="{D92709A7-2ED9-499F-A5B1-D0800F5E1296}">
      <dgm:prSet/>
      <dgm:spPr/>
      <dgm:t>
        <a:bodyPr/>
        <a:lstStyle/>
        <a:p>
          <a:endParaRPr lang="fr-FR"/>
        </a:p>
      </dgm:t>
    </dgm:pt>
    <dgm:pt modelId="{7A03642E-24B3-402A-9FF8-E089E30B618A}" type="sibTrans" cxnId="{D92709A7-2ED9-499F-A5B1-D0800F5E1296}">
      <dgm:prSet/>
      <dgm:spPr/>
      <dgm:t>
        <a:bodyPr/>
        <a:lstStyle/>
        <a:p>
          <a:endParaRPr lang="fr-FR"/>
        </a:p>
      </dgm:t>
    </dgm:pt>
    <dgm:pt modelId="{AF7E6F7E-957F-4640-8E0E-D2BDF53CF894}">
      <dgm:prSet/>
      <dgm:spPr/>
      <dgm:t>
        <a:bodyPr/>
        <a:lstStyle/>
        <a:p>
          <a:r>
            <a:rPr lang="fr-FR" dirty="0"/>
            <a:t>Suivre la trésorerie</a:t>
          </a:r>
        </a:p>
      </dgm:t>
    </dgm:pt>
    <dgm:pt modelId="{360EA09A-3BBE-49AB-9129-16606F178370}" type="parTrans" cxnId="{57DAD170-D826-4A26-A855-B1877EDB56A6}">
      <dgm:prSet/>
      <dgm:spPr/>
      <dgm:t>
        <a:bodyPr/>
        <a:lstStyle/>
        <a:p>
          <a:endParaRPr lang="fr-FR"/>
        </a:p>
      </dgm:t>
    </dgm:pt>
    <dgm:pt modelId="{21C95730-B768-4EE9-ACEB-1389A3C2C55A}" type="sibTrans" cxnId="{57DAD170-D826-4A26-A855-B1877EDB56A6}">
      <dgm:prSet/>
      <dgm:spPr/>
      <dgm:t>
        <a:bodyPr/>
        <a:lstStyle/>
        <a:p>
          <a:endParaRPr lang="fr-FR"/>
        </a:p>
      </dgm:t>
    </dgm:pt>
    <dgm:pt modelId="{7B9C3119-2909-4EF7-A3E1-8DF28B15112E}">
      <dgm:prSet/>
      <dgm:spPr/>
      <dgm:t>
        <a:bodyPr/>
        <a:lstStyle/>
        <a:p>
          <a:r>
            <a:rPr lang="fr-FR" dirty="0"/>
            <a:t>Gérer le personnel</a:t>
          </a:r>
        </a:p>
      </dgm:t>
    </dgm:pt>
    <dgm:pt modelId="{98249283-1602-4C88-94C7-47196796EF97}" type="parTrans" cxnId="{8AF8BF1C-B4E8-4918-90A9-C41D4619C9D7}">
      <dgm:prSet/>
      <dgm:spPr/>
      <dgm:t>
        <a:bodyPr/>
        <a:lstStyle/>
        <a:p>
          <a:endParaRPr lang="fr-FR"/>
        </a:p>
      </dgm:t>
    </dgm:pt>
    <dgm:pt modelId="{0A0209FC-C6A6-483F-A9C2-D82BBB4A3168}" type="sibTrans" cxnId="{8AF8BF1C-B4E8-4918-90A9-C41D4619C9D7}">
      <dgm:prSet/>
      <dgm:spPr/>
      <dgm:t>
        <a:bodyPr/>
        <a:lstStyle/>
        <a:p>
          <a:endParaRPr lang="fr-FR"/>
        </a:p>
      </dgm:t>
    </dgm:pt>
    <dgm:pt modelId="{301A58A3-A580-45A8-B366-99DE6EF99C6C}">
      <dgm:prSet/>
      <dgm:spPr/>
      <dgm:t>
        <a:bodyPr/>
        <a:lstStyle/>
        <a:p>
          <a:r>
            <a:rPr lang="fr-FR" dirty="0"/>
            <a:t>Etc.</a:t>
          </a:r>
        </a:p>
      </dgm:t>
    </dgm:pt>
    <dgm:pt modelId="{FF46DC5C-37A0-4283-AAFF-FBD7283A8492}" type="parTrans" cxnId="{F1F68948-4461-480C-ADEA-EF2E7B900A73}">
      <dgm:prSet/>
      <dgm:spPr/>
      <dgm:t>
        <a:bodyPr/>
        <a:lstStyle/>
        <a:p>
          <a:endParaRPr lang="fr-FR"/>
        </a:p>
      </dgm:t>
    </dgm:pt>
    <dgm:pt modelId="{36380CB4-7FA9-4F11-94E1-98937E09888D}" type="sibTrans" cxnId="{F1F68948-4461-480C-ADEA-EF2E7B900A73}">
      <dgm:prSet/>
      <dgm:spPr/>
      <dgm:t>
        <a:bodyPr/>
        <a:lstStyle/>
        <a:p>
          <a:endParaRPr lang="fr-FR"/>
        </a:p>
      </dgm:t>
    </dgm:pt>
    <dgm:pt modelId="{CB129E2E-7034-4B91-A073-BE69F609865A}">
      <dgm:prSet/>
      <dgm:spPr/>
      <dgm:t>
        <a:bodyPr/>
        <a:lstStyle/>
        <a:p>
          <a:r>
            <a:rPr lang="fr-FR" dirty="0"/>
            <a:t>Gérer et entreposer la marchandise</a:t>
          </a:r>
        </a:p>
      </dgm:t>
    </dgm:pt>
    <dgm:pt modelId="{6015C1BA-DDCB-45FA-9A6C-56ED57AA7540}" type="parTrans" cxnId="{7BCD68B4-E1AE-4367-8270-49ED06A06DFC}">
      <dgm:prSet/>
      <dgm:spPr/>
      <dgm:t>
        <a:bodyPr/>
        <a:lstStyle/>
        <a:p>
          <a:endParaRPr lang="fr-FR"/>
        </a:p>
      </dgm:t>
    </dgm:pt>
    <dgm:pt modelId="{D032A68D-C756-4525-A463-21866833CACF}" type="sibTrans" cxnId="{7BCD68B4-E1AE-4367-8270-49ED06A06DFC}">
      <dgm:prSet/>
      <dgm:spPr/>
      <dgm:t>
        <a:bodyPr/>
        <a:lstStyle/>
        <a:p>
          <a:endParaRPr lang="fr-FR"/>
        </a:p>
      </dgm:t>
    </dgm:pt>
    <dgm:pt modelId="{60AD30A7-F271-48F0-A9CA-593C46167E2B}">
      <dgm:prSet/>
      <dgm:spPr/>
      <dgm:t>
        <a:bodyPr/>
        <a:lstStyle/>
        <a:p>
          <a:r>
            <a:rPr lang="fr-FR" dirty="0"/>
            <a:t>Transporter de la marchandise</a:t>
          </a:r>
        </a:p>
      </dgm:t>
    </dgm:pt>
    <dgm:pt modelId="{0976C77B-9497-4F1E-997E-B25E06130295}" type="parTrans" cxnId="{71FD48E0-532D-483F-BEE7-F18EE2CD2FFD}">
      <dgm:prSet/>
      <dgm:spPr/>
      <dgm:t>
        <a:bodyPr/>
        <a:lstStyle/>
        <a:p>
          <a:endParaRPr lang="fr-FR"/>
        </a:p>
      </dgm:t>
    </dgm:pt>
    <dgm:pt modelId="{28BCDAE6-EC9F-4AF7-B8C3-371C97AFBD81}" type="sibTrans" cxnId="{71FD48E0-532D-483F-BEE7-F18EE2CD2FFD}">
      <dgm:prSet/>
      <dgm:spPr/>
      <dgm:t>
        <a:bodyPr/>
        <a:lstStyle/>
        <a:p>
          <a:endParaRPr lang="fr-FR"/>
        </a:p>
      </dgm:t>
    </dgm:pt>
    <dgm:pt modelId="{5B396D7A-8826-4C90-B038-DB7089916D07}">
      <dgm:prSet/>
      <dgm:spPr/>
      <dgm:t>
        <a:bodyPr/>
        <a:lstStyle/>
        <a:p>
          <a:r>
            <a:rPr lang="fr-FR" dirty="0"/>
            <a:t>Gérer des ressources et de l’information</a:t>
          </a:r>
        </a:p>
      </dgm:t>
    </dgm:pt>
    <dgm:pt modelId="{5C3D7A92-68D2-4E89-9273-A8183DA1CA56}" type="parTrans" cxnId="{407100E9-2539-46AC-9244-3235BD4CD5F2}">
      <dgm:prSet/>
      <dgm:spPr/>
      <dgm:t>
        <a:bodyPr/>
        <a:lstStyle/>
        <a:p>
          <a:endParaRPr lang="fr-FR"/>
        </a:p>
      </dgm:t>
    </dgm:pt>
    <dgm:pt modelId="{D9AEA0F7-FCB1-4F16-8147-E10CB5AA9C0A}" type="sibTrans" cxnId="{407100E9-2539-46AC-9244-3235BD4CD5F2}">
      <dgm:prSet/>
      <dgm:spPr/>
      <dgm:t>
        <a:bodyPr/>
        <a:lstStyle/>
        <a:p>
          <a:endParaRPr lang="fr-FR"/>
        </a:p>
      </dgm:t>
    </dgm:pt>
    <dgm:pt modelId="{6637E1DF-3313-4FFD-A64F-B64DA34C3B19}" type="pres">
      <dgm:prSet presAssocID="{7F5CEF6C-5720-4A7B-945B-1FEB947A119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A9A457-2CBD-40F4-A89C-E6BA94E77035}" type="pres">
      <dgm:prSet presAssocID="{57380943-2BC1-45CF-A415-27B0A6946ED6}" presName="centerShape" presStyleLbl="node0" presStyleIdx="0" presStyleCnt="1" custScaleX="139669" custScaleY="97461"/>
      <dgm:spPr/>
    </dgm:pt>
    <dgm:pt modelId="{7140EB39-B1DB-4F20-858C-FC095E8AC4D6}" type="pres">
      <dgm:prSet presAssocID="{1D3715F9-EC7C-4E5A-BA80-FD278C8F9F97}" presName="parTrans" presStyleLbl="sibTrans2D1" presStyleIdx="0" presStyleCnt="9"/>
      <dgm:spPr/>
    </dgm:pt>
    <dgm:pt modelId="{3C28E23F-A121-4322-83CD-9DF26347D4C9}" type="pres">
      <dgm:prSet presAssocID="{1D3715F9-EC7C-4E5A-BA80-FD278C8F9F97}" presName="connectorText" presStyleLbl="sibTrans2D1" presStyleIdx="0" presStyleCnt="9"/>
      <dgm:spPr/>
    </dgm:pt>
    <dgm:pt modelId="{C5047527-9C81-470B-996C-F869D45E8015}" type="pres">
      <dgm:prSet presAssocID="{3D339235-94F2-4AEF-8125-C3C473E03EB7}" presName="node" presStyleLbl="node1" presStyleIdx="0" presStyleCnt="9">
        <dgm:presLayoutVars>
          <dgm:bulletEnabled val="1"/>
        </dgm:presLayoutVars>
      </dgm:prSet>
      <dgm:spPr/>
    </dgm:pt>
    <dgm:pt modelId="{EC23A46E-76DE-4864-B7BB-4A9B9691C276}" type="pres">
      <dgm:prSet presAssocID="{360EA09A-3BBE-49AB-9129-16606F178370}" presName="parTrans" presStyleLbl="sibTrans2D1" presStyleIdx="1" presStyleCnt="9"/>
      <dgm:spPr/>
    </dgm:pt>
    <dgm:pt modelId="{A8D71B0B-3A04-4BB7-A9A8-2BB306FC36FF}" type="pres">
      <dgm:prSet presAssocID="{360EA09A-3BBE-49AB-9129-16606F178370}" presName="connectorText" presStyleLbl="sibTrans2D1" presStyleIdx="1" presStyleCnt="9"/>
      <dgm:spPr/>
    </dgm:pt>
    <dgm:pt modelId="{DEA65F39-46E5-40F0-8CC4-CEC3FA961777}" type="pres">
      <dgm:prSet presAssocID="{AF7E6F7E-957F-4640-8E0E-D2BDF53CF894}" presName="node" presStyleLbl="node1" presStyleIdx="1" presStyleCnt="9">
        <dgm:presLayoutVars>
          <dgm:bulletEnabled val="1"/>
        </dgm:presLayoutVars>
      </dgm:prSet>
      <dgm:spPr/>
    </dgm:pt>
    <dgm:pt modelId="{B0A15FB4-980C-4939-8BC9-B48E53A19924}" type="pres">
      <dgm:prSet presAssocID="{98249283-1602-4C88-94C7-47196796EF97}" presName="parTrans" presStyleLbl="sibTrans2D1" presStyleIdx="2" presStyleCnt="9"/>
      <dgm:spPr/>
    </dgm:pt>
    <dgm:pt modelId="{278B74CF-ED44-48E6-B15D-C6E3D620BD9B}" type="pres">
      <dgm:prSet presAssocID="{98249283-1602-4C88-94C7-47196796EF97}" presName="connectorText" presStyleLbl="sibTrans2D1" presStyleIdx="2" presStyleCnt="9"/>
      <dgm:spPr/>
    </dgm:pt>
    <dgm:pt modelId="{F21D0030-AE5C-4389-ADF6-8749E4EE75E1}" type="pres">
      <dgm:prSet presAssocID="{7B9C3119-2909-4EF7-A3E1-8DF28B15112E}" presName="node" presStyleLbl="node1" presStyleIdx="2" presStyleCnt="9">
        <dgm:presLayoutVars>
          <dgm:bulletEnabled val="1"/>
        </dgm:presLayoutVars>
      </dgm:prSet>
      <dgm:spPr/>
    </dgm:pt>
    <dgm:pt modelId="{585E24A7-01B0-4C72-A5B0-173E1A681B23}" type="pres">
      <dgm:prSet presAssocID="{FF46DC5C-37A0-4283-AAFF-FBD7283A8492}" presName="parTrans" presStyleLbl="sibTrans2D1" presStyleIdx="3" presStyleCnt="9"/>
      <dgm:spPr/>
    </dgm:pt>
    <dgm:pt modelId="{00F818B8-8783-48B6-A5BC-FB6F5CB2DE61}" type="pres">
      <dgm:prSet presAssocID="{FF46DC5C-37A0-4283-AAFF-FBD7283A8492}" presName="connectorText" presStyleLbl="sibTrans2D1" presStyleIdx="3" presStyleCnt="9"/>
      <dgm:spPr/>
    </dgm:pt>
    <dgm:pt modelId="{99CF043F-FC72-4E70-901B-E9588E0FA2A0}" type="pres">
      <dgm:prSet presAssocID="{301A58A3-A580-45A8-B366-99DE6EF99C6C}" presName="node" presStyleLbl="node1" presStyleIdx="3" presStyleCnt="9">
        <dgm:presLayoutVars>
          <dgm:bulletEnabled val="1"/>
        </dgm:presLayoutVars>
      </dgm:prSet>
      <dgm:spPr/>
    </dgm:pt>
    <dgm:pt modelId="{F75D902F-3CAE-4E21-AF18-3B7516E37E6E}" type="pres">
      <dgm:prSet presAssocID="{6015C1BA-DDCB-45FA-9A6C-56ED57AA7540}" presName="parTrans" presStyleLbl="sibTrans2D1" presStyleIdx="4" presStyleCnt="9"/>
      <dgm:spPr/>
    </dgm:pt>
    <dgm:pt modelId="{42A0A204-B9AD-425F-BA62-78CDEBDC8E41}" type="pres">
      <dgm:prSet presAssocID="{6015C1BA-DDCB-45FA-9A6C-56ED57AA7540}" presName="connectorText" presStyleLbl="sibTrans2D1" presStyleIdx="4" presStyleCnt="9"/>
      <dgm:spPr/>
    </dgm:pt>
    <dgm:pt modelId="{0849F6F5-73FF-49DA-B5D3-1077289BDAA5}" type="pres">
      <dgm:prSet presAssocID="{CB129E2E-7034-4B91-A073-BE69F609865A}" presName="node" presStyleLbl="node1" presStyleIdx="4" presStyleCnt="9" custRadScaleRad="108978" custRadScaleInc="-13054">
        <dgm:presLayoutVars>
          <dgm:bulletEnabled val="1"/>
        </dgm:presLayoutVars>
      </dgm:prSet>
      <dgm:spPr/>
    </dgm:pt>
    <dgm:pt modelId="{FE71F9C0-5CC1-4CFA-934F-EBC9ED5F66C3}" type="pres">
      <dgm:prSet presAssocID="{0976C77B-9497-4F1E-997E-B25E06130295}" presName="parTrans" presStyleLbl="sibTrans2D1" presStyleIdx="5" presStyleCnt="9"/>
      <dgm:spPr/>
    </dgm:pt>
    <dgm:pt modelId="{51EF9EFC-DE02-412B-B29B-27383EB71B06}" type="pres">
      <dgm:prSet presAssocID="{0976C77B-9497-4F1E-997E-B25E06130295}" presName="connectorText" presStyleLbl="sibTrans2D1" presStyleIdx="5" presStyleCnt="9"/>
      <dgm:spPr/>
    </dgm:pt>
    <dgm:pt modelId="{7F526D25-550A-4AF1-937B-D155FF370BC1}" type="pres">
      <dgm:prSet presAssocID="{60AD30A7-F271-48F0-A9CA-593C46167E2B}" presName="node" presStyleLbl="node1" presStyleIdx="5" presStyleCnt="9">
        <dgm:presLayoutVars>
          <dgm:bulletEnabled val="1"/>
        </dgm:presLayoutVars>
      </dgm:prSet>
      <dgm:spPr/>
    </dgm:pt>
    <dgm:pt modelId="{68493DC0-265E-4155-AD63-057B0878C6AF}" type="pres">
      <dgm:prSet presAssocID="{5C3D7A92-68D2-4E89-9273-A8183DA1CA56}" presName="parTrans" presStyleLbl="sibTrans2D1" presStyleIdx="6" presStyleCnt="9"/>
      <dgm:spPr/>
    </dgm:pt>
    <dgm:pt modelId="{982913B3-E59D-48A5-872B-95C1CFB8993D}" type="pres">
      <dgm:prSet presAssocID="{5C3D7A92-68D2-4E89-9273-A8183DA1CA56}" presName="connectorText" presStyleLbl="sibTrans2D1" presStyleIdx="6" presStyleCnt="9"/>
      <dgm:spPr/>
    </dgm:pt>
    <dgm:pt modelId="{413245B0-84A5-4AC1-BE0E-12982E0A6B19}" type="pres">
      <dgm:prSet presAssocID="{5B396D7A-8826-4C90-B038-DB7089916D07}" presName="node" presStyleLbl="node1" presStyleIdx="6" presStyleCnt="9">
        <dgm:presLayoutVars>
          <dgm:bulletEnabled val="1"/>
        </dgm:presLayoutVars>
      </dgm:prSet>
      <dgm:spPr/>
    </dgm:pt>
    <dgm:pt modelId="{FE2C0638-724B-4E0A-A216-081D1F46D065}" type="pres">
      <dgm:prSet presAssocID="{232790F4-5298-4BDC-813F-C674AE8EB1FA}" presName="parTrans" presStyleLbl="sibTrans2D1" presStyleIdx="7" presStyleCnt="9"/>
      <dgm:spPr/>
    </dgm:pt>
    <dgm:pt modelId="{BB811FED-0DB7-4841-B846-970F941D16E5}" type="pres">
      <dgm:prSet presAssocID="{232790F4-5298-4BDC-813F-C674AE8EB1FA}" presName="connectorText" presStyleLbl="sibTrans2D1" presStyleIdx="7" presStyleCnt="9"/>
      <dgm:spPr/>
    </dgm:pt>
    <dgm:pt modelId="{D9C31D6E-5708-444F-BC2C-C3FC8BD84584}" type="pres">
      <dgm:prSet presAssocID="{396ED487-A607-4E98-B6FF-51E4CAB848E2}" presName="node" presStyleLbl="node1" presStyleIdx="7" presStyleCnt="9">
        <dgm:presLayoutVars>
          <dgm:bulletEnabled val="1"/>
        </dgm:presLayoutVars>
      </dgm:prSet>
      <dgm:spPr/>
    </dgm:pt>
    <dgm:pt modelId="{725B9E53-C801-4597-951F-C3F3583156B7}" type="pres">
      <dgm:prSet presAssocID="{F8300509-7BDB-45D6-A5CB-33AE25859E19}" presName="parTrans" presStyleLbl="sibTrans2D1" presStyleIdx="8" presStyleCnt="9"/>
      <dgm:spPr/>
    </dgm:pt>
    <dgm:pt modelId="{236B1E2A-1C63-4541-BF7D-03123D5B8610}" type="pres">
      <dgm:prSet presAssocID="{F8300509-7BDB-45D6-A5CB-33AE25859E19}" presName="connectorText" presStyleLbl="sibTrans2D1" presStyleIdx="8" presStyleCnt="9"/>
      <dgm:spPr/>
    </dgm:pt>
    <dgm:pt modelId="{8252D2DE-E70E-4179-A3C9-13BF603BBA68}" type="pres">
      <dgm:prSet presAssocID="{FD50C92E-F1E5-496F-B06A-F2E3EE3D4810}" presName="node" presStyleLbl="node1" presStyleIdx="8" presStyleCnt="9">
        <dgm:presLayoutVars>
          <dgm:bulletEnabled val="1"/>
        </dgm:presLayoutVars>
      </dgm:prSet>
      <dgm:spPr/>
    </dgm:pt>
  </dgm:ptLst>
  <dgm:cxnLst>
    <dgm:cxn modelId="{CDB04B04-7F41-4774-8A1B-B5E8F2EEFE1A}" type="presOf" srcId="{1D3715F9-EC7C-4E5A-BA80-FD278C8F9F97}" destId="{7140EB39-B1DB-4F20-858C-FC095E8AC4D6}" srcOrd="0" destOrd="0" presId="urn:microsoft.com/office/officeart/2005/8/layout/radial5"/>
    <dgm:cxn modelId="{4670A007-017A-48B6-97E4-4A66BC5DA4AD}" type="presOf" srcId="{232790F4-5298-4BDC-813F-C674AE8EB1FA}" destId="{BB811FED-0DB7-4841-B846-970F941D16E5}" srcOrd="1" destOrd="0" presId="urn:microsoft.com/office/officeart/2005/8/layout/radial5"/>
    <dgm:cxn modelId="{75FE8A17-56AF-4909-993A-EB3DE9FDAAC8}" type="presOf" srcId="{232790F4-5298-4BDC-813F-C674AE8EB1FA}" destId="{FE2C0638-724B-4E0A-A216-081D1F46D065}" srcOrd="0" destOrd="0" presId="urn:microsoft.com/office/officeart/2005/8/layout/radial5"/>
    <dgm:cxn modelId="{8AF8BF1C-B4E8-4918-90A9-C41D4619C9D7}" srcId="{57380943-2BC1-45CF-A415-27B0A6946ED6}" destId="{7B9C3119-2909-4EF7-A3E1-8DF28B15112E}" srcOrd="2" destOrd="0" parTransId="{98249283-1602-4C88-94C7-47196796EF97}" sibTransId="{0A0209FC-C6A6-483F-A9C2-D82BBB4A3168}"/>
    <dgm:cxn modelId="{0CADEF1F-2A67-4043-9A86-C4105599C15C}" type="presOf" srcId="{3D339235-94F2-4AEF-8125-C3C473E03EB7}" destId="{C5047527-9C81-470B-996C-F869D45E8015}" srcOrd="0" destOrd="0" presId="urn:microsoft.com/office/officeart/2005/8/layout/radial5"/>
    <dgm:cxn modelId="{E3001E27-0EF9-4489-9460-BCE9D387625A}" type="presOf" srcId="{7B9C3119-2909-4EF7-A3E1-8DF28B15112E}" destId="{F21D0030-AE5C-4389-ADF6-8749E4EE75E1}" srcOrd="0" destOrd="0" presId="urn:microsoft.com/office/officeart/2005/8/layout/radial5"/>
    <dgm:cxn modelId="{7FC7C528-9D0C-4415-BBD8-3E2DCCF7F5EF}" type="presOf" srcId="{5C3D7A92-68D2-4E89-9273-A8183DA1CA56}" destId="{68493DC0-265E-4155-AD63-057B0878C6AF}" srcOrd="0" destOrd="0" presId="urn:microsoft.com/office/officeart/2005/8/layout/radial5"/>
    <dgm:cxn modelId="{787C2630-4D90-4EE7-9007-5C4AC1D1F905}" type="presOf" srcId="{396ED487-A607-4E98-B6FF-51E4CAB848E2}" destId="{D9C31D6E-5708-444F-BC2C-C3FC8BD84584}" srcOrd="0" destOrd="0" presId="urn:microsoft.com/office/officeart/2005/8/layout/radial5"/>
    <dgm:cxn modelId="{CCD95331-802A-40DF-94F4-EA233A584360}" type="presOf" srcId="{0976C77B-9497-4F1E-997E-B25E06130295}" destId="{FE71F9C0-5CC1-4CFA-934F-EBC9ED5F66C3}" srcOrd="0" destOrd="0" presId="urn:microsoft.com/office/officeart/2005/8/layout/radial5"/>
    <dgm:cxn modelId="{32D11632-9AAB-47F3-A32A-9A835E3FDAD6}" type="presOf" srcId="{1D3715F9-EC7C-4E5A-BA80-FD278C8F9F97}" destId="{3C28E23F-A121-4322-83CD-9DF26347D4C9}" srcOrd="1" destOrd="0" presId="urn:microsoft.com/office/officeart/2005/8/layout/radial5"/>
    <dgm:cxn modelId="{0572BD37-88E9-44D8-85BF-681CCF15577E}" srcId="{57380943-2BC1-45CF-A415-27B0A6946ED6}" destId="{396ED487-A607-4E98-B6FF-51E4CAB848E2}" srcOrd="7" destOrd="0" parTransId="{232790F4-5298-4BDC-813F-C674AE8EB1FA}" sibTransId="{9D6D89F6-7A0F-4741-A15B-CBFB41F3B11B}"/>
    <dgm:cxn modelId="{F1F68948-4461-480C-ADEA-EF2E7B900A73}" srcId="{57380943-2BC1-45CF-A415-27B0A6946ED6}" destId="{301A58A3-A580-45A8-B366-99DE6EF99C6C}" srcOrd="3" destOrd="0" parTransId="{FF46DC5C-37A0-4283-AAFF-FBD7283A8492}" sibTransId="{36380CB4-7FA9-4F11-94E1-98937E09888D}"/>
    <dgm:cxn modelId="{8581B26C-FEA1-4963-B9BD-FD40D6744637}" srcId="{7F5CEF6C-5720-4A7B-945B-1FEB947A1191}" destId="{57380943-2BC1-45CF-A415-27B0A6946ED6}" srcOrd="0" destOrd="0" parTransId="{DCF1F8ED-7FBB-45A7-9B4F-B7D4F6CD0C30}" sibTransId="{44BE605D-1109-4FCD-8C53-118BA291337D}"/>
    <dgm:cxn modelId="{57DAD170-D826-4A26-A855-B1877EDB56A6}" srcId="{57380943-2BC1-45CF-A415-27B0A6946ED6}" destId="{AF7E6F7E-957F-4640-8E0E-D2BDF53CF894}" srcOrd="1" destOrd="0" parTransId="{360EA09A-3BBE-49AB-9129-16606F178370}" sibTransId="{21C95730-B768-4EE9-ACEB-1389A3C2C55A}"/>
    <dgm:cxn modelId="{5D08DF73-7D23-470C-995A-A8ACD301CC1A}" type="presOf" srcId="{F8300509-7BDB-45D6-A5CB-33AE25859E19}" destId="{725B9E53-C801-4597-951F-C3F3583156B7}" srcOrd="0" destOrd="0" presId="urn:microsoft.com/office/officeart/2005/8/layout/radial5"/>
    <dgm:cxn modelId="{96068F81-C57E-436C-89DE-7096BCE32F43}" srcId="{57380943-2BC1-45CF-A415-27B0A6946ED6}" destId="{3D339235-94F2-4AEF-8125-C3C473E03EB7}" srcOrd="0" destOrd="0" parTransId="{1D3715F9-EC7C-4E5A-BA80-FD278C8F9F97}" sibTransId="{A1A7C7C8-BDD1-48B1-BCA7-CC0B5D2CC944}"/>
    <dgm:cxn modelId="{79C8AE8A-E4D6-4051-83D5-F2289EB38E1C}" type="presOf" srcId="{98249283-1602-4C88-94C7-47196796EF97}" destId="{278B74CF-ED44-48E6-B15D-C6E3D620BD9B}" srcOrd="1" destOrd="0" presId="urn:microsoft.com/office/officeart/2005/8/layout/radial5"/>
    <dgm:cxn modelId="{0930C38A-6698-4F8D-81F2-7584A6C0E4DB}" type="presOf" srcId="{5C3D7A92-68D2-4E89-9273-A8183DA1CA56}" destId="{982913B3-E59D-48A5-872B-95C1CFB8993D}" srcOrd="1" destOrd="0" presId="urn:microsoft.com/office/officeart/2005/8/layout/radial5"/>
    <dgm:cxn modelId="{2EE5C194-A2DD-44B5-A279-CA1CB3695809}" type="presOf" srcId="{360EA09A-3BBE-49AB-9129-16606F178370}" destId="{A8D71B0B-3A04-4BB7-A9A8-2BB306FC36FF}" srcOrd="1" destOrd="0" presId="urn:microsoft.com/office/officeart/2005/8/layout/radial5"/>
    <dgm:cxn modelId="{BF092B9B-5B53-4800-B269-AB737E1FDECA}" type="presOf" srcId="{60AD30A7-F271-48F0-A9CA-593C46167E2B}" destId="{7F526D25-550A-4AF1-937B-D155FF370BC1}" srcOrd="0" destOrd="0" presId="urn:microsoft.com/office/officeart/2005/8/layout/radial5"/>
    <dgm:cxn modelId="{D92709A7-2ED9-499F-A5B1-D0800F5E1296}" srcId="{57380943-2BC1-45CF-A415-27B0A6946ED6}" destId="{FD50C92E-F1E5-496F-B06A-F2E3EE3D4810}" srcOrd="8" destOrd="0" parTransId="{F8300509-7BDB-45D6-A5CB-33AE25859E19}" sibTransId="{7A03642E-24B3-402A-9FF8-E089E30B618A}"/>
    <dgm:cxn modelId="{EEB73EAB-7FB6-4206-A90E-35DFE1DC5132}" type="presOf" srcId="{AF7E6F7E-957F-4640-8E0E-D2BDF53CF894}" destId="{DEA65F39-46E5-40F0-8CC4-CEC3FA961777}" srcOrd="0" destOrd="0" presId="urn:microsoft.com/office/officeart/2005/8/layout/radial5"/>
    <dgm:cxn modelId="{8B4834B4-5F09-406B-BA32-C18E2FD75F4B}" type="presOf" srcId="{301A58A3-A580-45A8-B366-99DE6EF99C6C}" destId="{99CF043F-FC72-4E70-901B-E9588E0FA2A0}" srcOrd="0" destOrd="0" presId="urn:microsoft.com/office/officeart/2005/8/layout/radial5"/>
    <dgm:cxn modelId="{7BCD68B4-E1AE-4367-8270-49ED06A06DFC}" srcId="{57380943-2BC1-45CF-A415-27B0A6946ED6}" destId="{CB129E2E-7034-4B91-A073-BE69F609865A}" srcOrd="4" destOrd="0" parTransId="{6015C1BA-DDCB-45FA-9A6C-56ED57AA7540}" sibTransId="{D032A68D-C756-4525-A463-21866833CACF}"/>
    <dgm:cxn modelId="{DDD2E1B4-0A3F-4D14-B148-8310832DF9B9}" type="presOf" srcId="{F8300509-7BDB-45D6-A5CB-33AE25859E19}" destId="{236B1E2A-1C63-4541-BF7D-03123D5B8610}" srcOrd="1" destOrd="0" presId="urn:microsoft.com/office/officeart/2005/8/layout/radial5"/>
    <dgm:cxn modelId="{74BAE9B4-547F-496C-AFA6-24440906555D}" type="presOf" srcId="{FD50C92E-F1E5-496F-B06A-F2E3EE3D4810}" destId="{8252D2DE-E70E-4179-A3C9-13BF603BBA68}" srcOrd="0" destOrd="0" presId="urn:microsoft.com/office/officeart/2005/8/layout/radial5"/>
    <dgm:cxn modelId="{68BC2EC8-6F38-463F-9C37-072280C1E48F}" type="presOf" srcId="{FF46DC5C-37A0-4283-AAFF-FBD7283A8492}" destId="{585E24A7-01B0-4C72-A5B0-173E1A681B23}" srcOrd="0" destOrd="0" presId="urn:microsoft.com/office/officeart/2005/8/layout/radial5"/>
    <dgm:cxn modelId="{2C5046DB-0664-4040-8DC7-498F7CE25497}" type="presOf" srcId="{5B396D7A-8826-4C90-B038-DB7089916D07}" destId="{413245B0-84A5-4AC1-BE0E-12982E0A6B19}" srcOrd="0" destOrd="0" presId="urn:microsoft.com/office/officeart/2005/8/layout/radial5"/>
    <dgm:cxn modelId="{AA976EDD-B6A1-460D-90A2-B4B4F4E269A9}" type="presOf" srcId="{6015C1BA-DDCB-45FA-9A6C-56ED57AA7540}" destId="{42A0A204-B9AD-425F-BA62-78CDEBDC8E41}" srcOrd="1" destOrd="0" presId="urn:microsoft.com/office/officeart/2005/8/layout/radial5"/>
    <dgm:cxn modelId="{71FD48E0-532D-483F-BEE7-F18EE2CD2FFD}" srcId="{57380943-2BC1-45CF-A415-27B0A6946ED6}" destId="{60AD30A7-F271-48F0-A9CA-593C46167E2B}" srcOrd="5" destOrd="0" parTransId="{0976C77B-9497-4F1E-997E-B25E06130295}" sibTransId="{28BCDAE6-EC9F-4AF7-B8C3-371C97AFBD81}"/>
    <dgm:cxn modelId="{1880EBE0-923A-48BE-A67A-D568490FEE9C}" type="presOf" srcId="{98249283-1602-4C88-94C7-47196796EF97}" destId="{B0A15FB4-980C-4939-8BC9-B48E53A19924}" srcOrd="0" destOrd="0" presId="urn:microsoft.com/office/officeart/2005/8/layout/radial5"/>
    <dgm:cxn modelId="{075C89E3-3DC1-4F44-8B92-133558996667}" type="presOf" srcId="{7F5CEF6C-5720-4A7B-945B-1FEB947A1191}" destId="{6637E1DF-3313-4FFD-A64F-B64DA34C3B19}" srcOrd="0" destOrd="0" presId="urn:microsoft.com/office/officeart/2005/8/layout/radial5"/>
    <dgm:cxn modelId="{407100E9-2539-46AC-9244-3235BD4CD5F2}" srcId="{57380943-2BC1-45CF-A415-27B0A6946ED6}" destId="{5B396D7A-8826-4C90-B038-DB7089916D07}" srcOrd="6" destOrd="0" parTransId="{5C3D7A92-68D2-4E89-9273-A8183DA1CA56}" sibTransId="{D9AEA0F7-FCB1-4F16-8147-E10CB5AA9C0A}"/>
    <dgm:cxn modelId="{379436EA-D84E-4E88-B933-147B8A834C93}" type="presOf" srcId="{360EA09A-3BBE-49AB-9129-16606F178370}" destId="{EC23A46E-76DE-4864-B7BB-4A9B9691C276}" srcOrd="0" destOrd="0" presId="urn:microsoft.com/office/officeart/2005/8/layout/radial5"/>
    <dgm:cxn modelId="{AA1CDDF0-9151-4084-9256-5710CEC851B7}" type="presOf" srcId="{FF46DC5C-37A0-4283-AAFF-FBD7283A8492}" destId="{00F818B8-8783-48B6-A5BC-FB6F5CB2DE61}" srcOrd="1" destOrd="0" presId="urn:microsoft.com/office/officeart/2005/8/layout/radial5"/>
    <dgm:cxn modelId="{947491F4-E409-464C-888E-081787D8E9E1}" type="presOf" srcId="{6015C1BA-DDCB-45FA-9A6C-56ED57AA7540}" destId="{F75D902F-3CAE-4E21-AF18-3B7516E37E6E}" srcOrd="0" destOrd="0" presId="urn:microsoft.com/office/officeart/2005/8/layout/radial5"/>
    <dgm:cxn modelId="{7584D8F7-61E4-401A-8C10-8C9A525DD0F6}" type="presOf" srcId="{57380943-2BC1-45CF-A415-27B0A6946ED6}" destId="{6BA9A457-2CBD-40F4-A89C-E6BA94E77035}" srcOrd="0" destOrd="0" presId="urn:microsoft.com/office/officeart/2005/8/layout/radial5"/>
    <dgm:cxn modelId="{F5671EFE-3EB8-4144-9AA1-0AB0CB00BC51}" type="presOf" srcId="{0976C77B-9497-4F1E-997E-B25E06130295}" destId="{51EF9EFC-DE02-412B-B29B-27383EB71B06}" srcOrd="1" destOrd="0" presId="urn:microsoft.com/office/officeart/2005/8/layout/radial5"/>
    <dgm:cxn modelId="{2F99B9FF-160F-42F6-B2C7-4A334276A264}" type="presOf" srcId="{CB129E2E-7034-4B91-A073-BE69F609865A}" destId="{0849F6F5-73FF-49DA-B5D3-1077289BDAA5}" srcOrd="0" destOrd="0" presId="urn:microsoft.com/office/officeart/2005/8/layout/radial5"/>
    <dgm:cxn modelId="{6DB59078-D8AB-49BE-82AD-DDB61D4FF88B}" type="presParOf" srcId="{6637E1DF-3313-4FFD-A64F-B64DA34C3B19}" destId="{6BA9A457-2CBD-40F4-A89C-E6BA94E77035}" srcOrd="0" destOrd="0" presId="urn:microsoft.com/office/officeart/2005/8/layout/radial5"/>
    <dgm:cxn modelId="{42252A36-7809-4FC6-9DD9-BEEC9807E70F}" type="presParOf" srcId="{6637E1DF-3313-4FFD-A64F-B64DA34C3B19}" destId="{7140EB39-B1DB-4F20-858C-FC095E8AC4D6}" srcOrd="1" destOrd="0" presId="urn:microsoft.com/office/officeart/2005/8/layout/radial5"/>
    <dgm:cxn modelId="{3920FA0E-39D4-4845-A445-45F5FCE8E4B6}" type="presParOf" srcId="{7140EB39-B1DB-4F20-858C-FC095E8AC4D6}" destId="{3C28E23F-A121-4322-83CD-9DF26347D4C9}" srcOrd="0" destOrd="0" presId="urn:microsoft.com/office/officeart/2005/8/layout/radial5"/>
    <dgm:cxn modelId="{1E9F8BCF-F1D9-40DB-9737-2965414E97D9}" type="presParOf" srcId="{6637E1DF-3313-4FFD-A64F-B64DA34C3B19}" destId="{C5047527-9C81-470B-996C-F869D45E8015}" srcOrd="2" destOrd="0" presId="urn:microsoft.com/office/officeart/2005/8/layout/radial5"/>
    <dgm:cxn modelId="{23DEF73C-548A-47C8-838F-C49D850584BB}" type="presParOf" srcId="{6637E1DF-3313-4FFD-A64F-B64DA34C3B19}" destId="{EC23A46E-76DE-4864-B7BB-4A9B9691C276}" srcOrd="3" destOrd="0" presId="urn:microsoft.com/office/officeart/2005/8/layout/radial5"/>
    <dgm:cxn modelId="{BE2617FD-6DE9-4E58-A9E3-9709EF44EB3A}" type="presParOf" srcId="{EC23A46E-76DE-4864-B7BB-4A9B9691C276}" destId="{A8D71B0B-3A04-4BB7-A9A8-2BB306FC36FF}" srcOrd="0" destOrd="0" presId="urn:microsoft.com/office/officeart/2005/8/layout/radial5"/>
    <dgm:cxn modelId="{F92E359C-234A-4543-B3AF-0B4FD5A2B5BE}" type="presParOf" srcId="{6637E1DF-3313-4FFD-A64F-B64DA34C3B19}" destId="{DEA65F39-46E5-40F0-8CC4-CEC3FA961777}" srcOrd="4" destOrd="0" presId="urn:microsoft.com/office/officeart/2005/8/layout/radial5"/>
    <dgm:cxn modelId="{761880F9-B2BD-4D4E-B076-0F49C9DA77AC}" type="presParOf" srcId="{6637E1DF-3313-4FFD-A64F-B64DA34C3B19}" destId="{B0A15FB4-980C-4939-8BC9-B48E53A19924}" srcOrd="5" destOrd="0" presId="urn:microsoft.com/office/officeart/2005/8/layout/radial5"/>
    <dgm:cxn modelId="{17900E4D-B6D8-476C-B161-07581901B071}" type="presParOf" srcId="{B0A15FB4-980C-4939-8BC9-B48E53A19924}" destId="{278B74CF-ED44-48E6-B15D-C6E3D620BD9B}" srcOrd="0" destOrd="0" presId="urn:microsoft.com/office/officeart/2005/8/layout/radial5"/>
    <dgm:cxn modelId="{6F29401D-30E3-476D-9065-7FC9D61B6ABA}" type="presParOf" srcId="{6637E1DF-3313-4FFD-A64F-B64DA34C3B19}" destId="{F21D0030-AE5C-4389-ADF6-8749E4EE75E1}" srcOrd="6" destOrd="0" presId="urn:microsoft.com/office/officeart/2005/8/layout/radial5"/>
    <dgm:cxn modelId="{F8D228D0-DC62-4813-8C4D-C3EA3528A248}" type="presParOf" srcId="{6637E1DF-3313-4FFD-A64F-B64DA34C3B19}" destId="{585E24A7-01B0-4C72-A5B0-173E1A681B23}" srcOrd="7" destOrd="0" presId="urn:microsoft.com/office/officeart/2005/8/layout/radial5"/>
    <dgm:cxn modelId="{23408653-3DCB-455E-8AC2-24E6A9771F53}" type="presParOf" srcId="{585E24A7-01B0-4C72-A5B0-173E1A681B23}" destId="{00F818B8-8783-48B6-A5BC-FB6F5CB2DE61}" srcOrd="0" destOrd="0" presId="urn:microsoft.com/office/officeart/2005/8/layout/radial5"/>
    <dgm:cxn modelId="{2517321E-A6D8-4846-A731-C455881D0A81}" type="presParOf" srcId="{6637E1DF-3313-4FFD-A64F-B64DA34C3B19}" destId="{99CF043F-FC72-4E70-901B-E9588E0FA2A0}" srcOrd="8" destOrd="0" presId="urn:microsoft.com/office/officeart/2005/8/layout/radial5"/>
    <dgm:cxn modelId="{24071AEE-806F-4D6E-B40D-1CF905F1DF57}" type="presParOf" srcId="{6637E1DF-3313-4FFD-A64F-B64DA34C3B19}" destId="{F75D902F-3CAE-4E21-AF18-3B7516E37E6E}" srcOrd="9" destOrd="0" presId="urn:microsoft.com/office/officeart/2005/8/layout/radial5"/>
    <dgm:cxn modelId="{2183ED01-0B8E-4366-8CD3-C0355B8B2A11}" type="presParOf" srcId="{F75D902F-3CAE-4E21-AF18-3B7516E37E6E}" destId="{42A0A204-B9AD-425F-BA62-78CDEBDC8E41}" srcOrd="0" destOrd="0" presId="urn:microsoft.com/office/officeart/2005/8/layout/radial5"/>
    <dgm:cxn modelId="{89D288F2-70C5-4ED9-9DE7-8ACFB4E731DE}" type="presParOf" srcId="{6637E1DF-3313-4FFD-A64F-B64DA34C3B19}" destId="{0849F6F5-73FF-49DA-B5D3-1077289BDAA5}" srcOrd="10" destOrd="0" presId="urn:microsoft.com/office/officeart/2005/8/layout/radial5"/>
    <dgm:cxn modelId="{65FD4680-C579-4017-9074-FB0395FC1CD9}" type="presParOf" srcId="{6637E1DF-3313-4FFD-A64F-B64DA34C3B19}" destId="{FE71F9C0-5CC1-4CFA-934F-EBC9ED5F66C3}" srcOrd="11" destOrd="0" presId="urn:microsoft.com/office/officeart/2005/8/layout/radial5"/>
    <dgm:cxn modelId="{77A613CA-03A6-453C-B677-D5493ED94035}" type="presParOf" srcId="{FE71F9C0-5CC1-4CFA-934F-EBC9ED5F66C3}" destId="{51EF9EFC-DE02-412B-B29B-27383EB71B06}" srcOrd="0" destOrd="0" presId="urn:microsoft.com/office/officeart/2005/8/layout/radial5"/>
    <dgm:cxn modelId="{CD6D67EC-F3E7-40FC-9D33-47E8BFC717EA}" type="presParOf" srcId="{6637E1DF-3313-4FFD-A64F-B64DA34C3B19}" destId="{7F526D25-550A-4AF1-937B-D155FF370BC1}" srcOrd="12" destOrd="0" presId="urn:microsoft.com/office/officeart/2005/8/layout/radial5"/>
    <dgm:cxn modelId="{0C83D149-D0FB-470E-A3C4-1C973AF46E26}" type="presParOf" srcId="{6637E1DF-3313-4FFD-A64F-B64DA34C3B19}" destId="{68493DC0-265E-4155-AD63-057B0878C6AF}" srcOrd="13" destOrd="0" presId="urn:microsoft.com/office/officeart/2005/8/layout/radial5"/>
    <dgm:cxn modelId="{A6F48B62-A87D-40C5-9511-A397E387DA45}" type="presParOf" srcId="{68493DC0-265E-4155-AD63-057B0878C6AF}" destId="{982913B3-E59D-48A5-872B-95C1CFB8993D}" srcOrd="0" destOrd="0" presId="urn:microsoft.com/office/officeart/2005/8/layout/radial5"/>
    <dgm:cxn modelId="{744D0050-7C3C-4EF8-A289-F2ABB8810370}" type="presParOf" srcId="{6637E1DF-3313-4FFD-A64F-B64DA34C3B19}" destId="{413245B0-84A5-4AC1-BE0E-12982E0A6B19}" srcOrd="14" destOrd="0" presId="urn:microsoft.com/office/officeart/2005/8/layout/radial5"/>
    <dgm:cxn modelId="{35B04D95-4D2F-475E-8178-15D89AB5D75A}" type="presParOf" srcId="{6637E1DF-3313-4FFD-A64F-B64DA34C3B19}" destId="{FE2C0638-724B-4E0A-A216-081D1F46D065}" srcOrd="15" destOrd="0" presId="urn:microsoft.com/office/officeart/2005/8/layout/radial5"/>
    <dgm:cxn modelId="{8971CB91-80F5-48A7-BF1F-8DE9A47EE840}" type="presParOf" srcId="{FE2C0638-724B-4E0A-A216-081D1F46D065}" destId="{BB811FED-0DB7-4841-B846-970F941D16E5}" srcOrd="0" destOrd="0" presId="urn:microsoft.com/office/officeart/2005/8/layout/radial5"/>
    <dgm:cxn modelId="{DFD87FFA-9D33-4131-B032-018831784F6B}" type="presParOf" srcId="{6637E1DF-3313-4FFD-A64F-B64DA34C3B19}" destId="{D9C31D6E-5708-444F-BC2C-C3FC8BD84584}" srcOrd="16" destOrd="0" presId="urn:microsoft.com/office/officeart/2005/8/layout/radial5"/>
    <dgm:cxn modelId="{00642529-79D4-4B32-9558-D35DE811AC44}" type="presParOf" srcId="{6637E1DF-3313-4FFD-A64F-B64DA34C3B19}" destId="{725B9E53-C801-4597-951F-C3F3583156B7}" srcOrd="17" destOrd="0" presId="urn:microsoft.com/office/officeart/2005/8/layout/radial5"/>
    <dgm:cxn modelId="{4D5D0BE5-5847-4A2E-B5DF-DEBEF7E86B22}" type="presParOf" srcId="{725B9E53-C801-4597-951F-C3F3583156B7}" destId="{236B1E2A-1C63-4541-BF7D-03123D5B8610}" srcOrd="0" destOrd="0" presId="urn:microsoft.com/office/officeart/2005/8/layout/radial5"/>
    <dgm:cxn modelId="{B156A07D-91A6-4254-B249-8709A3B4525C}" type="presParOf" srcId="{6637E1DF-3313-4FFD-A64F-B64DA34C3B19}" destId="{8252D2DE-E70E-4179-A3C9-13BF603BBA68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63977D-35C8-49AB-A6C4-78A6EC6D41A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5062E50-2BA3-44E2-B7C0-758BECAE1080}">
      <dgm:prSet phldrT="[Texte]"/>
      <dgm:spPr/>
      <dgm:t>
        <a:bodyPr/>
        <a:lstStyle/>
        <a:p>
          <a:r>
            <a:rPr lang="fr-FR" dirty="0"/>
            <a:t>ET DE LA LOGISTIQUE</a:t>
          </a:r>
        </a:p>
      </dgm:t>
    </dgm:pt>
    <dgm:pt modelId="{0451A514-4F70-49AF-B4D7-C8B23261ADA3}" type="parTrans" cxnId="{DE39BE67-9C78-4D61-96FF-0C7BA93E9FFA}">
      <dgm:prSet/>
      <dgm:spPr/>
      <dgm:t>
        <a:bodyPr/>
        <a:lstStyle/>
        <a:p>
          <a:endParaRPr lang="fr-FR"/>
        </a:p>
      </dgm:t>
    </dgm:pt>
    <dgm:pt modelId="{202D2B99-CE7F-41B1-9D53-865C0FF6B485}" type="sibTrans" cxnId="{DE39BE67-9C78-4D61-96FF-0C7BA93E9FFA}">
      <dgm:prSet/>
      <dgm:spPr/>
      <dgm:t>
        <a:bodyPr/>
        <a:lstStyle/>
        <a:p>
          <a:endParaRPr lang="fr-FR"/>
        </a:p>
      </dgm:t>
    </dgm:pt>
    <dgm:pt modelId="{ADD75086-CED3-4310-BCB5-0057928E4772}">
      <dgm:prSet phldrT="[Texte]"/>
      <dgm:spPr/>
      <dgm:t>
        <a:bodyPr/>
        <a:lstStyle/>
        <a:p>
          <a:r>
            <a:rPr lang="fr-FR" dirty="0"/>
            <a:t>DE LA GESTION ADMINSITRATIVE</a:t>
          </a:r>
        </a:p>
      </dgm:t>
    </dgm:pt>
    <dgm:pt modelId="{6A21D3AC-442C-4BEF-8841-FC00F8E31B08}" type="sibTrans" cxnId="{117174A5-CFCA-4D62-AF63-DC90B50658E5}">
      <dgm:prSet/>
      <dgm:spPr/>
      <dgm:t>
        <a:bodyPr/>
        <a:lstStyle/>
        <a:p>
          <a:endParaRPr lang="fr-FR"/>
        </a:p>
      </dgm:t>
    </dgm:pt>
    <dgm:pt modelId="{C1A6A36B-CC63-4E23-B78F-C20B8DCAF2B6}" type="parTrans" cxnId="{117174A5-CFCA-4D62-AF63-DC90B50658E5}">
      <dgm:prSet/>
      <dgm:spPr/>
      <dgm:t>
        <a:bodyPr/>
        <a:lstStyle/>
        <a:p>
          <a:endParaRPr lang="fr-FR"/>
        </a:p>
      </dgm:t>
    </dgm:pt>
    <dgm:pt modelId="{5284967F-1E70-4751-96D1-65A2870680CD}">
      <dgm:prSet phldrT="[Texte]"/>
      <dgm:spPr/>
      <dgm:t>
        <a:bodyPr/>
        <a:lstStyle/>
        <a:p>
          <a:r>
            <a:rPr lang="fr-FR" dirty="0"/>
            <a:t>DU TRANSPORT</a:t>
          </a:r>
        </a:p>
      </dgm:t>
    </dgm:pt>
    <dgm:pt modelId="{36014381-D10E-4382-827C-DAFD4F4139DD}" type="sibTrans" cxnId="{157B830D-4052-453B-8299-C877CFB65CCA}">
      <dgm:prSet/>
      <dgm:spPr/>
      <dgm:t>
        <a:bodyPr/>
        <a:lstStyle/>
        <a:p>
          <a:endParaRPr lang="fr-FR"/>
        </a:p>
      </dgm:t>
    </dgm:pt>
    <dgm:pt modelId="{16DA73AD-5BC3-4036-8750-88C9F02D7755}" type="parTrans" cxnId="{157B830D-4052-453B-8299-C877CFB65CCA}">
      <dgm:prSet/>
      <dgm:spPr/>
      <dgm:t>
        <a:bodyPr/>
        <a:lstStyle/>
        <a:p>
          <a:endParaRPr lang="fr-FR"/>
        </a:p>
      </dgm:t>
    </dgm:pt>
    <dgm:pt modelId="{128E10FE-F2BA-45D0-930A-77F1410A29E6}">
      <dgm:prSet phldrT="[Texte]" custScaleX="122232" custScaleY="122232"/>
      <dgm:spPr/>
      <dgm:t>
        <a:bodyPr/>
        <a:lstStyle/>
        <a:p>
          <a:endParaRPr lang="fr-FR"/>
        </a:p>
      </dgm:t>
    </dgm:pt>
    <dgm:pt modelId="{99E39F50-21D8-46FB-8E99-63B7C4DDDD12}" type="parTrans" cxnId="{60DDC240-D41C-4CCA-AC3B-85F6FCAD2DF6}">
      <dgm:prSet/>
      <dgm:spPr/>
      <dgm:t>
        <a:bodyPr/>
        <a:lstStyle/>
        <a:p>
          <a:endParaRPr lang="fr-FR"/>
        </a:p>
      </dgm:t>
    </dgm:pt>
    <dgm:pt modelId="{033D96BD-D4AF-4DAD-B777-33D42697AD1A}" type="sibTrans" cxnId="{60DDC240-D41C-4CCA-AC3B-85F6FCAD2DF6}">
      <dgm:prSet custLinFactNeighborX="-5423" custLinFactNeighborY="-13171"/>
      <dgm:spPr/>
      <dgm:t>
        <a:bodyPr/>
        <a:lstStyle/>
        <a:p>
          <a:endParaRPr lang="fr-FR"/>
        </a:p>
      </dgm:t>
    </dgm:pt>
    <dgm:pt modelId="{5C1AE5E2-93E9-46F8-8431-2C9506B5B6DE}" type="pres">
      <dgm:prSet presAssocID="{8D63977D-35C8-49AB-A6C4-78A6EC6D41A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B816468-FF3B-4C46-8DD9-6D94DD140353}" type="pres">
      <dgm:prSet presAssocID="{95062E50-2BA3-44E2-B7C0-758BECAE1080}" presName="gear1" presStyleLbl="node1" presStyleIdx="0" presStyleCnt="3" custScaleX="88896" custScaleY="88896" custLinFactNeighborX="3734" custLinFactNeighborY="-21004">
        <dgm:presLayoutVars>
          <dgm:chMax val="1"/>
          <dgm:bulletEnabled val="1"/>
        </dgm:presLayoutVars>
      </dgm:prSet>
      <dgm:spPr/>
    </dgm:pt>
    <dgm:pt modelId="{FF8F8CF1-3839-4781-8EBA-7D80D8C53E81}" type="pres">
      <dgm:prSet presAssocID="{95062E50-2BA3-44E2-B7C0-758BECAE1080}" presName="gear1srcNode" presStyleLbl="node1" presStyleIdx="0" presStyleCnt="3"/>
      <dgm:spPr/>
    </dgm:pt>
    <dgm:pt modelId="{BF00C6E1-57AD-4A8F-AD1A-0F9603041CC5}" type="pres">
      <dgm:prSet presAssocID="{95062E50-2BA3-44E2-B7C0-758BECAE1080}" presName="gear1dstNode" presStyleLbl="node1" presStyleIdx="0" presStyleCnt="3"/>
      <dgm:spPr/>
    </dgm:pt>
    <dgm:pt modelId="{047BCB69-6CF8-478E-B165-5733B3D44807}" type="pres">
      <dgm:prSet presAssocID="{5284967F-1E70-4751-96D1-65A2870680CD}" presName="gear2" presStyleLbl="node1" presStyleIdx="1" presStyleCnt="3" custScaleX="122232" custScaleY="122232">
        <dgm:presLayoutVars>
          <dgm:chMax val="1"/>
          <dgm:bulletEnabled val="1"/>
        </dgm:presLayoutVars>
      </dgm:prSet>
      <dgm:spPr/>
    </dgm:pt>
    <dgm:pt modelId="{66540E87-D547-4D7A-BF6C-E36E7D87A296}" type="pres">
      <dgm:prSet presAssocID="{5284967F-1E70-4751-96D1-65A2870680CD}" presName="gear2srcNode" presStyleLbl="node1" presStyleIdx="1" presStyleCnt="3"/>
      <dgm:spPr/>
    </dgm:pt>
    <dgm:pt modelId="{2A95F740-F73D-4964-9BFF-13D260BCD452}" type="pres">
      <dgm:prSet presAssocID="{5284967F-1E70-4751-96D1-65A2870680CD}" presName="gear2dstNode" presStyleLbl="node1" presStyleIdx="1" presStyleCnt="3"/>
      <dgm:spPr/>
    </dgm:pt>
    <dgm:pt modelId="{AB751107-58BB-4BD4-A05A-79D122FA8CBE}" type="pres">
      <dgm:prSet presAssocID="{ADD75086-CED3-4310-BCB5-0057928E4772}" presName="gear3" presStyleLbl="node1" presStyleIdx="2" presStyleCnt="3" custScaleX="124547" custScaleY="126294" custLinFactNeighborX="12367" custLinFactNeighborY="-9732"/>
      <dgm:spPr/>
    </dgm:pt>
    <dgm:pt modelId="{6617CED3-4838-48AD-8BCB-F0744BB89490}" type="pres">
      <dgm:prSet presAssocID="{ADD75086-CED3-4310-BCB5-0057928E477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FEB00AC-A761-45B9-8869-D18A34723E07}" type="pres">
      <dgm:prSet presAssocID="{ADD75086-CED3-4310-BCB5-0057928E4772}" presName="gear3srcNode" presStyleLbl="node1" presStyleIdx="2" presStyleCnt="3"/>
      <dgm:spPr/>
    </dgm:pt>
    <dgm:pt modelId="{B5C2ECF1-BCDF-4FC9-9BFF-056F42B1EDE6}" type="pres">
      <dgm:prSet presAssocID="{ADD75086-CED3-4310-BCB5-0057928E4772}" presName="gear3dstNode" presStyleLbl="node1" presStyleIdx="2" presStyleCnt="3"/>
      <dgm:spPr/>
    </dgm:pt>
    <dgm:pt modelId="{8677942F-F17E-4E2F-AAA4-DA0DDAB55E6D}" type="pres">
      <dgm:prSet presAssocID="{202D2B99-CE7F-41B1-9D53-865C0FF6B485}" presName="connector1" presStyleLbl="sibTrans2D1" presStyleIdx="0" presStyleCnt="3" custScaleX="90770" custScaleY="94993" custLinFactNeighborX="3199" custLinFactNeighborY="-10080"/>
      <dgm:spPr/>
    </dgm:pt>
    <dgm:pt modelId="{58349315-B6BA-4650-B3FF-6338BDB008CF}" type="pres">
      <dgm:prSet presAssocID="{36014381-D10E-4382-827C-DAFD4F4139DD}" presName="connector2" presStyleLbl="sibTrans2D1" presStyleIdx="1" presStyleCnt="3" custLinFactNeighborX="-5423" custLinFactNeighborY="-13171"/>
      <dgm:spPr/>
    </dgm:pt>
    <dgm:pt modelId="{F735CC26-623D-4493-91E1-45E665BB6BCB}" type="pres">
      <dgm:prSet presAssocID="{6A21D3AC-442C-4BEF-8841-FC00F8E31B08}" presName="connector3" presStyleLbl="sibTrans2D1" presStyleIdx="2" presStyleCnt="3"/>
      <dgm:spPr/>
    </dgm:pt>
  </dgm:ptLst>
  <dgm:cxnLst>
    <dgm:cxn modelId="{B18B1E01-CB6E-481A-8416-1E08C1993B38}" type="presOf" srcId="{202D2B99-CE7F-41B1-9D53-865C0FF6B485}" destId="{8677942F-F17E-4E2F-AAA4-DA0DDAB55E6D}" srcOrd="0" destOrd="0" presId="urn:microsoft.com/office/officeart/2005/8/layout/gear1"/>
    <dgm:cxn modelId="{157B830D-4052-453B-8299-C877CFB65CCA}" srcId="{8D63977D-35C8-49AB-A6C4-78A6EC6D41A1}" destId="{5284967F-1E70-4751-96D1-65A2870680CD}" srcOrd="1" destOrd="0" parTransId="{16DA73AD-5BC3-4036-8750-88C9F02D7755}" sibTransId="{36014381-D10E-4382-827C-DAFD4F4139DD}"/>
    <dgm:cxn modelId="{60DDC240-D41C-4CCA-AC3B-85F6FCAD2DF6}" srcId="{8D63977D-35C8-49AB-A6C4-78A6EC6D41A1}" destId="{128E10FE-F2BA-45D0-930A-77F1410A29E6}" srcOrd="3" destOrd="0" parTransId="{99E39F50-21D8-46FB-8E99-63B7C4DDDD12}" sibTransId="{033D96BD-D4AF-4DAD-B777-33D42697AD1A}"/>
    <dgm:cxn modelId="{8C198B65-88D0-4B9A-AF7A-18E80D143C4E}" type="presOf" srcId="{ADD75086-CED3-4310-BCB5-0057928E4772}" destId="{AB751107-58BB-4BD4-A05A-79D122FA8CBE}" srcOrd="0" destOrd="0" presId="urn:microsoft.com/office/officeart/2005/8/layout/gear1"/>
    <dgm:cxn modelId="{DE39BE67-9C78-4D61-96FF-0C7BA93E9FFA}" srcId="{8D63977D-35C8-49AB-A6C4-78A6EC6D41A1}" destId="{95062E50-2BA3-44E2-B7C0-758BECAE1080}" srcOrd="0" destOrd="0" parTransId="{0451A514-4F70-49AF-B4D7-C8B23261ADA3}" sibTransId="{202D2B99-CE7F-41B1-9D53-865C0FF6B485}"/>
    <dgm:cxn modelId="{8D061269-EF01-43C2-A23F-C2A6D034FBA3}" type="presOf" srcId="{5284967F-1E70-4751-96D1-65A2870680CD}" destId="{047BCB69-6CF8-478E-B165-5733B3D44807}" srcOrd="0" destOrd="0" presId="urn:microsoft.com/office/officeart/2005/8/layout/gear1"/>
    <dgm:cxn modelId="{43274874-3B8A-4AD2-8A15-1D35FC68659E}" type="presOf" srcId="{8D63977D-35C8-49AB-A6C4-78A6EC6D41A1}" destId="{5C1AE5E2-93E9-46F8-8431-2C9506B5B6DE}" srcOrd="0" destOrd="0" presId="urn:microsoft.com/office/officeart/2005/8/layout/gear1"/>
    <dgm:cxn modelId="{74B4268D-A1EC-4D9F-BEA2-BC6D7FD1F4DC}" type="presOf" srcId="{5284967F-1E70-4751-96D1-65A2870680CD}" destId="{66540E87-D547-4D7A-BF6C-E36E7D87A296}" srcOrd="1" destOrd="0" presId="urn:microsoft.com/office/officeart/2005/8/layout/gear1"/>
    <dgm:cxn modelId="{28748198-DD1F-4EA0-9B95-37C2AB665F6E}" type="presOf" srcId="{ADD75086-CED3-4310-BCB5-0057928E4772}" destId="{6617CED3-4838-48AD-8BCB-F0744BB89490}" srcOrd="1" destOrd="0" presId="urn:microsoft.com/office/officeart/2005/8/layout/gear1"/>
    <dgm:cxn modelId="{9947B79E-D3B1-4A08-A3EE-547BFC50AAF5}" type="presOf" srcId="{36014381-D10E-4382-827C-DAFD4F4139DD}" destId="{58349315-B6BA-4650-B3FF-6338BDB008CF}" srcOrd="0" destOrd="0" presId="urn:microsoft.com/office/officeart/2005/8/layout/gear1"/>
    <dgm:cxn modelId="{117174A5-CFCA-4D62-AF63-DC90B50658E5}" srcId="{8D63977D-35C8-49AB-A6C4-78A6EC6D41A1}" destId="{ADD75086-CED3-4310-BCB5-0057928E4772}" srcOrd="2" destOrd="0" parTransId="{C1A6A36B-CC63-4E23-B78F-C20B8DCAF2B6}" sibTransId="{6A21D3AC-442C-4BEF-8841-FC00F8E31B08}"/>
    <dgm:cxn modelId="{1CD5BBAE-983D-4FFD-946B-EAC3C50B0436}" type="presOf" srcId="{6A21D3AC-442C-4BEF-8841-FC00F8E31B08}" destId="{F735CC26-623D-4493-91E1-45E665BB6BCB}" srcOrd="0" destOrd="0" presId="urn:microsoft.com/office/officeart/2005/8/layout/gear1"/>
    <dgm:cxn modelId="{065450B5-47E5-497E-937D-09ED1C218F49}" type="presOf" srcId="{95062E50-2BA3-44E2-B7C0-758BECAE1080}" destId="{BF00C6E1-57AD-4A8F-AD1A-0F9603041CC5}" srcOrd="2" destOrd="0" presId="urn:microsoft.com/office/officeart/2005/8/layout/gear1"/>
    <dgm:cxn modelId="{0730E3CD-AFEF-4F83-98CB-A9FA7072A314}" type="presOf" srcId="{95062E50-2BA3-44E2-B7C0-758BECAE1080}" destId="{4B816468-FF3B-4C46-8DD9-6D94DD140353}" srcOrd="0" destOrd="0" presId="urn:microsoft.com/office/officeart/2005/8/layout/gear1"/>
    <dgm:cxn modelId="{4936F3D3-7E88-4206-AC35-39A64402AAA3}" type="presOf" srcId="{95062E50-2BA3-44E2-B7C0-758BECAE1080}" destId="{FF8F8CF1-3839-4781-8EBA-7D80D8C53E81}" srcOrd="1" destOrd="0" presId="urn:microsoft.com/office/officeart/2005/8/layout/gear1"/>
    <dgm:cxn modelId="{665C3ED4-0701-43A4-884B-706985B4479A}" type="presOf" srcId="{5284967F-1E70-4751-96D1-65A2870680CD}" destId="{2A95F740-F73D-4964-9BFF-13D260BCD452}" srcOrd="2" destOrd="0" presId="urn:microsoft.com/office/officeart/2005/8/layout/gear1"/>
    <dgm:cxn modelId="{CE90E6EF-E80E-40E5-B00E-8D3510FE0C11}" type="presOf" srcId="{ADD75086-CED3-4310-BCB5-0057928E4772}" destId="{B5C2ECF1-BCDF-4FC9-9BFF-056F42B1EDE6}" srcOrd="3" destOrd="0" presId="urn:microsoft.com/office/officeart/2005/8/layout/gear1"/>
    <dgm:cxn modelId="{C4D4FBFB-5FD7-4899-8353-CD774653DD70}" type="presOf" srcId="{ADD75086-CED3-4310-BCB5-0057928E4772}" destId="{7FEB00AC-A761-45B9-8869-D18A34723E07}" srcOrd="2" destOrd="0" presId="urn:microsoft.com/office/officeart/2005/8/layout/gear1"/>
    <dgm:cxn modelId="{4E60AEF7-B79A-463E-AF4E-811D5B564706}" type="presParOf" srcId="{5C1AE5E2-93E9-46F8-8431-2C9506B5B6DE}" destId="{4B816468-FF3B-4C46-8DD9-6D94DD140353}" srcOrd="0" destOrd="0" presId="urn:microsoft.com/office/officeart/2005/8/layout/gear1"/>
    <dgm:cxn modelId="{5BE3B749-A562-40C8-A7D9-5E0973A9A788}" type="presParOf" srcId="{5C1AE5E2-93E9-46F8-8431-2C9506B5B6DE}" destId="{FF8F8CF1-3839-4781-8EBA-7D80D8C53E81}" srcOrd="1" destOrd="0" presId="urn:microsoft.com/office/officeart/2005/8/layout/gear1"/>
    <dgm:cxn modelId="{C8B3542E-B585-4D4B-A022-E3DA1A647307}" type="presParOf" srcId="{5C1AE5E2-93E9-46F8-8431-2C9506B5B6DE}" destId="{BF00C6E1-57AD-4A8F-AD1A-0F9603041CC5}" srcOrd="2" destOrd="0" presId="urn:microsoft.com/office/officeart/2005/8/layout/gear1"/>
    <dgm:cxn modelId="{52861416-9004-49FD-B7D8-B7D969E13BDE}" type="presParOf" srcId="{5C1AE5E2-93E9-46F8-8431-2C9506B5B6DE}" destId="{047BCB69-6CF8-478E-B165-5733B3D44807}" srcOrd="3" destOrd="0" presId="urn:microsoft.com/office/officeart/2005/8/layout/gear1"/>
    <dgm:cxn modelId="{FF4DCD5F-6179-4CC0-95EA-1E7D457A0D40}" type="presParOf" srcId="{5C1AE5E2-93E9-46F8-8431-2C9506B5B6DE}" destId="{66540E87-D547-4D7A-BF6C-E36E7D87A296}" srcOrd="4" destOrd="0" presId="urn:microsoft.com/office/officeart/2005/8/layout/gear1"/>
    <dgm:cxn modelId="{FDBD0498-F216-42DC-9513-7083E126CCE9}" type="presParOf" srcId="{5C1AE5E2-93E9-46F8-8431-2C9506B5B6DE}" destId="{2A95F740-F73D-4964-9BFF-13D260BCD452}" srcOrd="5" destOrd="0" presId="urn:microsoft.com/office/officeart/2005/8/layout/gear1"/>
    <dgm:cxn modelId="{553B3FAD-FE18-4B0D-BFD1-7254C4F7CEF9}" type="presParOf" srcId="{5C1AE5E2-93E9-46F8-8431-2C9506B5B6DE}" destId="{AB751107-58BB-4BD4-A05A-79D122FA8CBE}" srcOrd="6" destOrd="0" presId="urn:microsoft.com/office/officeart/2005/8/layout/gear1"/>
    <dgm:cxn modelId="{138D07D9-6F5F-4535-B5A1-B70D6E7089D7}" type="presParOf" srcId="{5C1AE5E2-93E9-46F8-8431-2C9506B5B6DE}" destId="{6617CED3-4838-48AD-8BCB-F0744BB89490}" srcOrd="7" destOrd="0" presId="urn:microsoft.com/office/officeart/2005/8/layout/gear1"/>
    <dgm:cxn modelId="{55CF3208-5F3F-47DE-8C6F-08D19D0BF042}" type="presParOf" srcId="{5C1AE5E2-93E9-46F8-8431-2C9506B5B6DE}" destId="{7FEB00AC-A761-45B9-8869-D18A34723E07}" srcOrd="8" destOrd="0" presId="urn:microsoft.com/office/officeart/2005/8/layout/gear1"/>
    <dgm:cxn modelId="{122F5345-9524-4673-8D6D-A6BD756FF9F0}" type="presParOf" srcId="{5C1AE5E2-93E9-46F8-8431-2C9506B5B6DE}" destId="{B5C2ECF1-BCDF-4FC9-9BFF-056F42B1EDE6}" srcOrd="9" destOrd="0" presId="urn:microsoft.com/office/officeart/2005/8/layout/gear1"/>
    <dgm:cxn modelId="{1727F66A-1185-4CF9-B796-31B91E176BE9}" type="presParOf" srcId="{5C1AE5E2-93E9-46F8-8431-2C9506B5B6DE}" destId="{8677942F-F17E-4E2F-AAA4-DA0DDAB55E6D}" srcOrd="10" destOrd="0" presId="urn:microsoft.com/office/officeart/2005/8/layout/gear1"/>
    <dgm:cxn modelId="{6A833D25-FA54-4BFE-8C75-06BA798A3F43}" type="presParOf" srcId="{5C1AE5E2-93E9-46F8-8431-2C9506B5B6DE}" destId="{58349315-B6BA-4650-B3FF-6338BDB008CF}" srcOrd="11" destOrd="0" presId="urn:microsoft.com/office/officeart/2005/8/layout/gear1"/>
    <dgm:cxn modelId="{77D33F20-48B4-44DB-A5DE-0493AF863F72}" type="presParOf" srcId="{5C1AE5E2-93E9-46F8-8431-2C9506B5B6DE}" destId="{F735CC26-623D-4493-91E1-45E665BB6BC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6473A6-374D-46CA-984D-4BEF00A0016E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8CDA30E-A428-4EB4-A61F-85E2F8DFEC92}">
      <dgm:prSet phldrT="[Texte]" custT="1"/>
      <dgm:spPr/>
      <dgm:t>
        <a:bodyPr/>
        <a:lstStyle/>
        <a:p>
          <a:r>
            <a:rPr lang="fr-FR" sz="800" dirty="0">
              <a:hlinkClick xmlns:r="http://schemas.openxmlformats.org/officeDocument/2006/relationships" r:id="rId1" action="ppaction://hlinksldjump"/>
            </a:rPr>
            <a:t>BAC PRO</a:t>
          </a:r>
          <a:br>
            <a:rPr lang="fr-FR" sz="800" dirty="0">
              <a:hlinkClick xmlns:r="http://schemas.openxmlformats.org/officeDocument/2006/relationships" r:id="rId1" action="ppaction://hlinksldjump"/>
            </a:rPr>
          </a:br>
          <a:r>
            <a:rPr lang="fr-FR" sz="800" dirty="0">
              <a:hlinkClick xmlns:r="http://schemas.openxmlformats.org/officeDocument/2006/relationships" r:id="rId1" action="ppaction://hlinksldjump"/>
            </a:rPr>
            <a:t>LOGISTIQUE</a:t>
          </a:r>
          <a:endParaRPr lang="fr-FR" sz="800" dirty="0"/>
        </a:p>
      </dgm:t>
    </dgm:pt>
    <dgm:pt modelId="{E311A8F2-6C3B-4D00-8214-B04F1686BFB4}" type="parTrans" cxnId="{6B100079-8588-41AE-8B3D-DFB6F31EC233}">
      <dgm:prSet/>
      <dgm:spPr/>
      <dgm:t>
        <a:bodyPr/>
        <a:lstStyle/>
        <a:p>
          <a:endParaRPr lang="fr-FR"/>
        </a:p>
      </dgm:t>
    </dgm:pt>
    <dgm:pt modelId="{838E6703-E6FB-4CF9-BDE5-3499120D8628}" type="sibTrans" cxnId="{6B100079-8588-41AE-8B3D-DFB6F31EC233}">
      <dgm:prSet/>
      <dgm:spPr/>
      <dgm:t>
        <a:bodyPr/>
        <a:lstStyle/>
        <a:p>
          <a:endParaRPr lang="fr-FR"/>
        </a:p>
      </dgm:t>
    </dgm:pt>
    <dgm:pt modelId="{CB86458F-3B4E-4ABA-A0B1-B16BA0B6731D}">
      <dgm:prSet phldrT="[Texte]" custT="1"/>
      <dgm:spPr/>
      <dgm:t>
        <a:bodyPr/>
        <a:lstStyle/>
        <a:p>
          <a:r>
            <a:rPr lang="fr-FR" sz="800" dirty="0">
              <a:hlinkClick xmlns:r="http://schemas.openxmlformats.org/officeDocument/2006/relationships" r:id="rId2" action="ppaction://hlinksldjump"/>
            </a:rPr>
            <a:t>BAC PRO</a:t>
          </a:r>
          <a:br>
            <a:rPr lang="fr-FR" sz="800" dirty="0">
              <a:hlinkClick xmlns:r="http://schemas.openxmlformats.org/officeDocument/2006/relationships" r:id="rId2" action="ppaction://hlinksldjump"/>
            </a:rPr>
          </a:br>
          <a:r>
            <a:rPr lang="fr-FR" sz="800" dirty="0">
              <a:hlinkClick xmlns:r="http://schemas.openxmlformats.org/officeDocument/2006/relationships" r:id="rId2" action="ppaction://hlinksldjump"/>
            </a:rPr>
            <a:t>TRANSPORT</a:t>
          </a:r>
          <a:endParaRPr lang="fr-FR" sz="800" dirty="0"/>
        </a:p>
      </dgm:t>
    </dgm:pt>
    <dgm:pt modelId="{2133DB4B-B76E-4185-A4DF-714D87CF87EF}" type="parTrans" cxnId="{2C375135-61C7-4C21-8052-7C35ADD892D2}">
      <dgm:prSet/>
      <dgm:spPr/>
      <dgm:t>
        <a:bodyPr/>
        <a:lstStyle/>
        <a:p>
          <a:endParaRPr lang="fr-FR"/>
        </a:p>
      </dgm:t>
    </dgm:pt>
    <dgm:pt modelId="{93080011-63A6-4CE1-8169-BFB1A27E3744}" type="sibTrans" cxnId="{2C375135-61C7-4C21-8052-7C35ADD892D2}">
      <dgm:prSet/>
      <dgm:spPr/>
      <dgm:t>
        <a:bodyPr/>
        <a:lstStyle/>
        <a:p>
          <a:endParaRPr lang="fr-FR"/>
        </a:p>
      </dgm:t>
    </dgm:pt>
    <dgm:pt modelId="{EDC643DD-53F6-4DDB-9DC3-CEDD3C67F26C}">
      <dgm:prSet phldrT="[Texte]" custT="1"/>
      <dgm:spPr/>
      <dgm:t>
        <a:bodyPr/>
        <a:lstStyle/>
        <a:p>
          <a:r>
            <a:rPr lang="fr-FR" sz="800" dirty="0">
              <a:hlinkClick xmlns:r="http://schemas.openxmlformats.org/officeDocument/2006/relationships" r:id="rId3" action="ppaction://hlinksldjump"/>
            </a:rPr>
            <a:t>BAC PRO</a:t>
          </a:r>
          <a:br>
            <a:rPr lang="fr-FR" sz="800" dirty="0">
              <a:hlinkClick xmlns:r="http://schemas.openxmlformats.org/officeDocument/2006/relationships" r:id="rId3" action="ppaction://hlinksldjump"/>
            </a:rPr>
          </a:br>
          <a:r>
            <a:rPr lang="fr-FR" sz="800" dirty="0">
              <a:hlinkClick xmlns:r="http://schemas.openxmlformats.org/officeDocument/2006/relationships" r:id="rId3" action="ppaction://hlinksldjump"/>
            </a:rPr>
            <a:t>GESTION-ADMINIS-TRATION</a:t>
          </a:r>
          <a:endParaRPr lang="fr-FR" sz="800" dirty="0"/>
        </a:p>
      </dgm:t>
    </dgm:pt>
    <dgm:pt modelId="{F8E28E9D-51B4-4DAC-905D-9CE38DD8B2F2}" type="parTrans" cxnId="{367C2622-1FE6-4837-8AEB-C01B73C3D347}">
      <dgm:prSet/>
      <dgm:spPr/>
      <dgm:t>
        <a:bodyPr/>
        <a:lstStyle/>
        <a:p>
          <a:endParaRPr lang="fr-FR"/>
        </a:p>
      </dgm:t>
    </dgm:pt>
    <dgm:pt modelId="{225256ED-377E-40F4-87B5-BE3F7BCD8D0E}" type="sibTrans" cxnId="{367C2622-1FE6-4837-8AEB-C01B73C3D347}">
      <dgm:prSet/>
      <dgm:spPr/>
      <dgm:t>
        <a:bodyPr/>
        <a:lstStyle/>
        <a:p>
          <a:endParaRPr lang="fr-FR"/>
        </a:p>
      </dgm:t>
    </dgm:pt>
    <dgm:pt modelId="{6025C959-C442-49B7-8750-A792035B3A76}" type="pres">
      <dgm:prSet presAssocID="{2F6473A6-374D-46CA-984D-4BEF00A0016E}" presName="Name0" presStyleCnt="0">
        <dgm:presLayoutVars>
          <dgm:chMax/>
          <dgm:chPref/>
          <dgm:dir/>
        </dgm:presLayoutVars>
      </dgm:prSet>
      <dgm:spPr/>
    </dgm:pt>
    <dgm:pt modelId="{4E47808F-118C-46B7-8312-6F01904EBEB1}" type="pres">
      <dgm:prSet presAssocID="{18CDA30E-A428-4EB4-A61F-85E2F8DFEC92}" presName="composite" presStyleCnt="0"/>
      <dgm:spPr/>
    </dgm:pt>
    <dgm:pt modelId="{F9746246-C9CE-4AE8-87DF-F565E2134FB3}" type="pres">
      <dgm:prSet presAssocID="{18CDA30E-A428-4EB4-A61F-85E2F8DFEC92}" presName="Accent" presStyleLbl="alignNode1" presStyleIdx="0" presStyleCnt="5">
        <dgm:presLayoutVars>
          <dgm:chMax val="0"/>
          <dgm:chPref val="0"/>
        </dgm:presLayoutVars>
      </dgm:prSet>
      <dgm:spPr/>
    </dgm:pt>
    <dgm:pt modelId="{C68A5137-EF8D-47F6-A9CB-0917E71FC3F7}" type="pres">
      <dgm:prSet presAssocID="{18CDA30E-A428-4EB4-A61F-85E2F8DFEC92}" presName="Image" presStyleLbl="bgImgPlace1" presStyleIdx="0" presStyleCnt="3" custLinFactNeighborX="-2889" custLinFactNeighborY="-4080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948B42BA-BC93-4406-A68A-98AF61F962CC}" type="pres">
      <dgm:prSet presAssocID="{18CDA30E-A428-4EB4-A61F-85E2F8DFEC92}" presName="Parent" presStyleLbl="fgAccFollowNode1" presStyleIdx="0" presStyleCnt="3">
        <dgm:presLayoutVars>
          <dgm:chMax val="0"/>
          <dgm:chPref val="0"/>
          <dgm:bulletEnabled val="1"/>
        </dgm:presLayoutVars>
      </dgm:prSet>
      <dgm:spPr/>
    </dgm:pt>
    <dgm:pt modelId="{E3B311A9-846F-43D4-9F0C-7EBF27169EDA}" type="pres">
      <dgm:prSet presAssocID="{18CDA30E-A428-4EB4-A61F-85E2F8DFEC92}" presName="Space" presStyleCnt="0">
        <dgm:presLayoutVars>
          <dgm:chMax val="0"/>
          <dgm:chPref val="0"/>
        </dgm:presLayoutVars>
      </dgm:prSet>
      <dgm:spPr/>
    </dgm:pt>
    <dgm:pt modelId="{81490415-0F32-49CD-8B04-58D68262A77B}" type="pres">
      <dgm:prSet presAssocID="{838E6703-E6FB-4CF9-BDE5-3499120D8628}" presName="ConnectorComposite" presStyleCnt="0"/>
      <dgm:spPr/>
    </dgm:pt>
    <dgm:pt modelId="{FF2599DD-654A-4140-A037-E6AE78034245}" type="pres">
      <dgm:prSet presAssocID="{838E6703-E6FB-4CF9-BDE5-3499120D8628}" presName="TopSpacing" presStyleCnt="0"/>
      <dgm:spPr/>
    </dgm:pt>
    <dgm:pt modelId="{4AD1F23B-7232-471E-8735-F4534477F6D4}" type="pres">
      <dgm:prSet presAssocID="{838E6703-E6FB-4CF9-BDE5-3499120D8628}" presName="Connector" presStyleLbl="alignNode1" presStyleIdx="1" presStyleCnt="5"/>
      <dgm:spPr/>
    </dgm:pt>
    <dgm:pt modelId="{761CF956-75A9-4C4D-A756-720FC6437B3F}" type="pres">
      <dgm:prSet presAssocID="{838E6703-E6FB-4CF9-BDE5-3499120D8628}" presName="BottomSpacing" presStyleCnt="0"/>
      <dgm:spPr/>
    </dgm:pt>
    <dgm:pt modelId="{8E48733F-99B6-4B5A-82E3-7CAC54EC27C4}" type="pres">
      <dgm:prSet presAssocID="{CB86458F-3B4E-4ABA-A0B1-B16BA0B6731D}" presName="composite" presStyleCnt="0"/>
      <dgm:spPr/>
    </dgm:pt>
    <dgm:pt modelId="{5E24E337-1373-4BEE-A45E-EC84BDCB396C}" type="pres">
      <dgm:prSet presAssocID="{CB86458F-3B4E-4ABA-A0B1-B16BA0B6731D}" presName="Accent" presStyleLbl="alignNode1" presStyleIdx="2" presStyleCnt="5">
        <dgm:presLayoutVars>
          <dgm:chMax val="0"/>
          <dgm:chPref val="0"/>
        </dgm:presLayoutVars>
      </dgm:prSet>
      <dgm:spPr/>
    </dgm:pt>
    <dgm:pt modelId="{CAA20C6A-C406-4417-9256-ED8CC288CFE0}" type="pres">
      <dgm:prSet presAssocID="{CB86458F-3B4E-4ABA-A0B1-B16BA0B6731D}" presName="Image" presStyleLbl="bgImgPlace1" presStyleIdx="1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5"/>
          <a:srcRect/>
          <a:stretch>
            <a:fillRect l="-2000" r="-2000"/>
          </a:stretch>
        </a:blipFill>
      </dgm:spPr>
    </dgm:pt>
    <dgm:pt modelId="{ACC547BC-F1A2-4B4D-BC01-4DC109F408A3}" type="pres">
      <dgm:prSet presAssocID="{CB86458F-3B4E-4ABA-A0B1-B16BA0B6731D}" presName="Parent" presStyleLbl="fgAccFollowNode1" presStyleIdx="1" presStyleCnt="3">
        <dgm:presLayoutVars>
          <dgm:chMax val="0"/>
          <dgm:chPref val="0"/>
          <dgm:bulletEnabled val="1"/>
        </dgm:presLayoutVars>
      </dgm:prSet>
      <dgm:spPr/>
    </dgm:pt>
    <dgm:pt modelId="{FB61E501-79A6-49E5-933A-200133BAF2AE}" type="pres">
      <dgm:prSet presAssocID="{CB86458F-3B4E-4ABA-A0B1-B16BA0B6731D}" presName="Space" presStyleCnt="0">
        <dgm:presLayoutVars>
          <dgm:chMax val="0"/>
          <dgm:chPref val="0"/>
        </dgm:presLayoutVars>
      </dgm:prSet>
      <dgm:spPr/>
    </dgm:pt>
    <dgm:pt modelId="{1EF75936-8E15-460B-9152-A117A7161051}" type="pres">
      <dgm:prSet presAssocID="{93080011-63A6-4CE1-8169-BFB1A27E3744}" presName="ConnectorComposite" presStyleCnt="0"/>
      <dgm:spPr/>
    </dgm:pt>
    <dgm:pt modelId="{3549028C-CE28-4926-BAA8-5D08D463F2CC}" type="pres">
      <dgm:prSet presAssocID="{93080011-63A6-4CE1-8169-BFB1A27E3744}" presName="TopSpacing" presStyleCnt="0"/>
      <dgm:spPr/>
    </dgm:pt>
    <dgm:pt modelId="{45D3CE4D-956C-43DD-8EFD-0213C0159E4D}" type="pres">
      <dgm:prSet presAssocID="{93080011-63A6-4CE1-8169-BFB1A27E3744}" presName="Connector" presStyleLbl="alignNode1" presStyleIdx="3" presStyleCnt="5"/>
      <dgm:spPr/>
    </dgm:pt>
    <dgm:pt modelId="{2AACBDC1-F55E-4F1E-8E21-E7333438A3C5}" type="pres">
      <dgm:prSet presAssocID="{93080011-63A6-4CE1-8169-BFB1A27E3744}" presName="BottomSpacing" presStyleCnt="0"/>
      <dgm:spPr/>
    </dgm:pt>
    <dgm:pt modelId="{C131EE44-669F-40D8-9C82-AF288CCEC215}" type="pres">
      <dgm:prSet presAssocID="{EDC643DD-53F6-4DDB-9DC3-CEDD3C67F26C}" presName="composite" presStyleCnt="0"/>
      <dgm:spPr/>
    </dgm:pt>
    <dgm:pt modelId="{D0B7D03E-26A0-4FDB-A0F5-5197068A3E6D}" type="pres">
      <dgm:prSet presAssocID="{EDC643DD-53F6-4DDB-9DC3-CEDD3C67F26C}" presName="Accent" presStyleLbl="alignNode1" presStyleIdx="4" presStyleCnt="5">
        <dgm:presLayoutVars>
          <dgm:chMax val="0"/>
          <dgm:chPref val="0"/>
        </dgm:presLayoutVars>
      </dgm:prSet>
      <dgm:spPr/>
    </dgm:pt>
    <dgm:pt modelId="{9F028FA5-43C7-4382-9682-5658D883936B}" type="pres">
      <dgm:prSet presAssocID="{EDC643DD-53F6-4DDB-9DC3-CEDD3C67F26C}" presName="Image" presStyleLbl="bgImgPlace1" presStyleIdx="2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6"/>
          <a:srcRect/>
          <a:stretch>
            <a:fillRect l="-2000" r="-2000"/>
          </a:stretch>
        </a:blipFill>
      </dgm:spPr>
    </dgm:pt>
    <dgm:pt modelId="{0ECC9317-FDFC-4CF2-97CF-EB165EC484A1}" type="pres">
      <dgm:prSet presAssocID="{EDC643DD-53F6-4DDB-9DC3-CEDD3C67F26C}" presName="Parent" presStyleLbl="fgAccFollowNode1" presStyleIdx="2" presStyleCnt="3">
        <dgm:presLayoutVars>
          <dgm:chMax val="0"/>
          <dgm:chPref val="0"/>
          <dgm:bulletEnabled val="1"/>
        </dgm:presLayoutVars>
      </dgm:prSet>
      <dgm:spPr/>
    </dgm:pt>
    <dgm:pt modelId="{ADD7C6E4-B88C-49AA-A7D0-98381AA6468B}" type="pres">
      <dgm:prSet presAssocID="{EDC643DD-53F6-4DDB-9DC3-CEDD3C67F26C}" presName="Space" presStyleCnt="0">
        <dgm:presLayoutVars>
          <dgm:chMax val="0"/>
          <dgm:chPref val="0"/>
        </dgm:presLayoutVars>
      </dgm:prSet>
      <dgm:spPr/>
    </dgm:pt>
  </dgm:ptLst>
  <dgm:cxnLst>
    <dgm:cxn modelId="{367C2622-1FE6-4837-8AEB-C01B73C3D347}" srcId="{2F6473A6-374D-46CA-984D-4BEF00A0016E}" destId="{EDC643DD-53F6-4DDB-9DC3-CEDD3C67F26C}" srcOrd="2" destOrd="0" parTransId="{F8E28E9D-51B4-4DAC-905D-9CE38DD8B2F2}" sibTransId="{225256ED-377E-40F4-87B5-BE3F7BCD8D0E}"/>
    <dgm:cxn modelId="{9B6B3C2A-754E-4015-AAFA-87D255EE93BF}" type="presOf" srcId="{18CDA30E-A428-4EB4-A61F-85E2F8DFEC92}" destId="{948B42BA-BC93-4406-A68A-98AF61F962CC}" srcOrd="0" destOrd="0" presId="urn:microsoft.com/office/officeart/2008/layout/AlternatingPictureCircles"/>
    <dgm:cxn modelId="{2C375135-61C7-4C21-8052-7C35ADD892D2}" srcId="{2F6473A6-374D-46CA-984D-4BEF00A0016E}" destId="{CB86458F-3B4E-4ABA-A0B1-B16BA0B6731D}" srcOrd="1" destOrd="0" parTransId="{2133DB4B-B76E-4185-A4DF-714D87CF87EF}" sibTransId="{93080011-63A6-4CE1-8169-BFB1A27E3744}"/>
    <dgm:cxn modelId="{16BFA139-E733-4C51-A494-97753F965A39}" type="presOf" srcId="{CB86458F-3B4E-4ABA-A0B1-B16BA0B6731D}" destId="{ACC547BC-F1A2-4B4D-BC01-4DC109F408A3}" srcOrd="0" destOrd="0" presId="urn:microsoft.com/office/officeart/2008/layout/AlternatingPictureCircles"/>
    <dgm:cxn modelId="{6B100079-8588-41AE-8B3D-DFB6F31EC233}" srcId="{2F6473A6-374D-46CA-984D-4BEF00A0016E}" destId="{18CDA30E-A428-4EB4-A61F-85E2F8DFEC92}" srcOrd="0" destOrd="0" parTransId="{E311A8F2-6C3B-4D00-8214-B04F1686BFB4}" sibTransId="{838E6703-E6FB-4CF9-BDE5-3499120D8628}"/>
    <dgm:cxn modelId="{44C22E59-02BA-414A-82C1-7658D5C6F1BD}" type="presOf" srcId="{2F6473A6-374D-46CA-984D-4BEF00A0016E}" destId="{6025C959-C442-49B7-8750-A792035B3A76}" srcOrd="0" destOrd="0" presId="urn:microsoft.com/office/officeart/2008/layout/AlternatingPictureCircles"/>
    <dgm:cxn modelId="{E67D5A9C-48F0-4392-BB98-83BAC40FD2C6}" type="presOf" srcId="{EDC643DD-53F6-4DDB-9DC3-CEDD3C67F26C}" destId="{0ECC9317-FDFC-4CF2-97CF-EB165EC484A1}" srcOrd="0" destOrd="0" presId="urn:microsoft.com/office/officeart/2008/layout/AlternatingPictureCircles"/>
    <dgm:cxn modelId="{45E0F225-8846-4A22-BAAF-B635789A5494}" type="presParOf" srcId="{6025C959-C442-49B7-8750-A792035B3A76}" destId="{4E47808F-118C-46B7-8312-6F01904EBEB1}" srcOrd="0" destOrd="0" presId="urn:microsoft.com/office/officeart/2008/layout/AlternatingPictureCircles"/>
    <dgm:cxn modelId="{27F00000-57E9-4C97-B184-FCC0A41FD4A3}" type="presParOf" srcId="{4E47808F-118C-46B7-8312-6F01904EBEB1}" destId="{F9746246-C9CE-4AE8-87DF-F565E2134FB3}" srcOrd="0" destOrd="0" presId="urn:microsoft.com/office/officeart/2008/layout/AlternatingPictureCircles"/>
    <dgm:cxn modelId="{A6C0B393-F645-4B95-A8C9-F8C0B8EDCF7C}" type="presParOf" srcId="{4E47808F-118C-46B7-8312-6F01904EBEB1}" destId="{C68A5137-EF8D-47F6-A9CB-0917E71FC3F7}" srcOrd="1" destOrd="0" presId="urn:microsoft.com/office/officeart/2008/layout/AlternatingPictureCircles"/>
    <dgm:cxn modelId="{7FADB895-661C-46FE-9270-DF88938D8E1C}" type="presParOf" srcId="{4E47808F-118C-46B7-8312-6F01904EBEB1}" destId="{948B42BA-BC93-4406-A68A-98AF61F962CC}" srcOrd="2" destOrd="0" presId="urn:microsoft.com/office/officeart/2008/layout/AlternatingPictureCircles"/>
    <dgm:cxn modelId="{C0C876F3-CF34-47DE-8EFE-D53C07D737A7}" type="presParOf" srcId="{4E47808F-118C-46B7-8312-6F01904EBEB1}" destId="{E3B311A9-846F-43D4-9F0C-7EBF27169EDA}" srcOrd="3" destOrd="0" presId="urn:microsoft.com/office/officeart/2008/layout/AlternatingPictureCircles"/>
    <dgm:cxn modelId="{10495978-B6CD-4AC0-84E8-6EAFC52ECF4A}" type="presParOf" srcId="{6025C959-C442-49B7-8750-A792035B3A76}" destId="{81490415-0F32-49CD-8B04-58D68262A77B}" srcOrd="1" destOrd="0" presId="urn:microsoft.com/office/officeart/2008/layout/AlternatingPictureCircles"/>
    <dgm:cxn modelId="{15493EA2-CA87-4379-BFC6-E16FBA3D18D3}" type="presParOf" srcId="{81490415-0F32-49CD-8B04-58D68262A77B}" destId="{FF2599DD-654A-4140-A037-E6AE78034245}" srcOrd="0" destOrd="0" presId="urn:microsoft.com/office/officeart/2008/layout/AlternatingPictureCircles"/>
    <dgm:cxn modelId="{3F7537F1-2F33-489F-A30D-9E9E25DA0CFF}" type="presParOf" srcId="{81490415-0F32-49CD-8B04-58D68262A77B}" destId="{4AD1F23B-7232-471E-8735-F4534477F6D4}" srcOrd="1" destOrd="0" presId="urn:microsoft.com/office/officeart/2008/layout/AlternatingPictureCircles"/>
    <dgm:cxn modelId="{862C6068-7042-4001-8733-B32411C6C620}" type="presParOf" srcId="{81490415-0F32-49CD-8B04-58D68262A77B}" destId="{761CF956-75A9-4C4D-A756-720FC6437B3F}" srcOrd="2" destOrd="0" presId="urn:microsoft.com/office/officeart/2008/layout/AlternatingPictureCircles"/>
    <dgm:cxn modelId="{5D23B270-B1BC-4F68-8C04-514973BEA675}" type="presParOf" srcId="{6025C959-C442-49B7-8750-A792035B3A76}" destId="{8E48733F-99B6-4B5A-82E3-7CAC54EC27C4}" srcOrd="2" destOrd="0" presId="urn:microsoft.com/office/officeart/2008/layout/AlternatingPictureCircles"/>
    <dgm:cxn modelId="{A95BCEB8-C983-41B8-B493-3FC56140A896}" type="presParOf" srcId="{8E48733F-99B6-4B5A-82E3-7CAC54EC27C4}" destId="{5E24E337-1373-4BEE-A45E-EC84BDCB396C}" srcOrd="0" destOrd="0" presId="urn:microsoft.com/office/officeart/2008/layout/AlternatingPictureCircles"/>
    <dgm:cxn modelId="{103C1192-216F-41AC-B198-94AB5E17BFF3}" type="presParOf" srcId="{8E48733F-99B6-4B5A-82E3-7CAC54EC27C4}" destId="{CAA20C6A-C406-4417-9256-ED8CC288CFE0}" srcOrd="1" destOrd="0" presId="urn:microsoft.com/office/officeart/2008/layout/AlternatingPictureCircles"/>
    <dgm:cxn modelId="{B4577E36-4B34-4CF9-94B0-47A9E8497603}" type="presParOf" srcId="{8E48733F-99B6-4B5A-82E3-7CAC54EC27C4}" destId="{ACC547BC-F1A2-4B4D-BC01-4DC109F408A3}" srcOrd="2" destOrd="0" presId="urn:microsoft.com/office/officeart/2008/layout/AlternatingPictureCircles"/>
    <dgm:cxn modelId="{3E5870DB-DAA8-4B5F-93C4-71660E9A2051}" type="presParOf" srcId="{8E48733F-99B6-4B5A-82E3-7CAC54EC27C4}" destId="{FB61E501-79A6-49E5-933A-200133BAF2AE}" srcOrd="3" destOrd="0" presId="urn:microsoft.com/office/officeart/2008/layout/AlternatingPictureCircles"/>
    <dgm:cxn modelId="{850CE022-2FE3-4FBC-A217-A7ECFBCCC096}" type="presParOf" srcId="{6025C959-C442-49B7-8750-A792035B3A76}" destId="{1EF75936-8E15-460B-9152-A117A7161051}" srcOrd="3" destOrd="0" presId="urn:microsoft.com/office/officeart/2008/layout/AlternatingPictureCircles"/>
    <dgm:cxn modelId="{407C67D6-B1E7-4EF2-8775-73A2832B6E6C}" type="presParOf" srcId="{1EF75936-8E15-460B-9152-A117A7161051}" destId="{3549028C-CE28-4926-BAA8-5D08D463F2CC}" srcOrd="0" destOrd="0" presId="urn:microsoft.com/office/officeart/2008/layout/AlternatingPictureCircles"/>
    <dgm:cxn modelId="{8A8F570E-CABF-46C2-9E9E-B2BB897A4258}" type="presParOf" srcId="{1EF75936-8E15-460B-9152-A117A7161051}" destId="{45D3CE4D-956C-43DD-8EFD-0213C0159E4D}" srcOrd="1" destOrd="0" presId="urn:microsoft.com/office/officeart/2008/layout/AlternatingPictureCircles"/>
    <dgm:cxn modelId="{EA138D2F-0B2A-42A3-99CB-D16AE99015B6}" type="presParOf" srcId="{1EF75936-8E15-460B-9152-A117A7161051}" destId="{2AACBDC1-F55E-4F1E-8E21-E7333438A3C5}" srcOrd="2" destOrd="0" presId="urn:microsoft.com/office/officeart/2008/layout/AlternatingPictureCircles"/>
    <dgm:cxn modelId="{75D5224F-9780-439E-BE15-7266350992E4}" type="presParOf" srcId="{6025C959-C442-49B7-8750-A792035B3A76}" destId="{C131EE44-669F-40D8-9C82-AF288CCEC215}" srcOrd="4" destOrd="0" presId="urn:microsoft.com/office/officeart/2008/layout/AlternatingPictureCircles"/>
    <dgm:cxn modelId="{2AE2B6FF-020A-4667-92F6-38915B07C672}" type="presParOf" srcId="{C131EE44-669F-40D8-9C82-AF288CCEC215}" destId="{D0B7D03E-26A0-4FDB-A0F5-5197068A3E6D}" srcOrd="0" destOrd="0" presId="urn:microsoft.com/office/officeart/2008/layout/AlternatingPictureCircles"/>
    <dgm:cxn modelId="{F106E46B-DB13-4DE2-85D3-6716C4BD84C3}" type="presParOf" srcId="{C131EE44-669F-40D8-9C82-AF288CCEC215}" destId="{9F028FA5-43C7-4382-9682-5658D883936B}" srcOrd="1" destOrd="0" presId="urn:microsoft.com/office/officeart/2008/layout/AlternatingPictureCircles"/>
    <dgm:cxn modelId="{FDEAD03C-06FE-430D-9233-7B934C1785C9}" type="presParOf" srcId="{C131EE44-669F-40D8-9C82-AF288CCEC215}" destId="{0ECC9317-FDFC-4CF2-97CF-EB165EC484A1}" srcOrd="2" destOrd="0" presId="urn:microsoft.com/office/officeart/2008/layout/AlternatingPictureCircles"/>
    <dgm:cxn modelId="{1B2CD149-86FB-4CE4-86BD-40AE6BB828FF}" type="presParOf" srcId="{C131EE44-669F-40D8-9C82-AF288CCEC215}" destId="{ADD7C6E4-B88C-49AA-A7D0-98381AA6468B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45B118-D648-4822-AAD3-5139D0059E2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0590162-68EA-48D8-8C3A-E50639CA4284}">
      <dgm:prSet phldrT="[Texte]"/>
      <dgm:spPr/>
      <dgm:t>
        <a:bodyPr/>
        <a:lstStyle/>
        <a:p>
          <a:r>
            <a:rPr lang="fr-FR" dirty="0"/>
            <a:t>2</a:t>
          </a:r>
          <a:r>
            <a:rPr lang="fr-FR" baseline="30000" dirty="0"/>
            <a:t>NDE</a:t>
          </a:r>
          <a:r>
            <a:rPr lang="fr-FR" dirty="0"/>
            <a:t> FAMILLE DES METIERS</a:t>
          </a:r>
        </a:p>
      </dgm:t>
    </dgm:pt>
    <dgm:pt modelId="{57D0C947-B4E1-4A53-B2FF-52D8CDC299AF}" type="parTrans" cxnId="{DA3F90C5-60EA-424E-8CAB-D33B972C440C}">
      <dgm:prSet/>
      <dgm:spPr/>
      <dgm:t>
        <a:bodyPr/>
        <a:lstStyle/>
        <a:p>
          <a:endParaRPr lang="fr-FR"/>
        </a:p>
      </dgm:t>
    </dgm:pt>
    <dgm:pt modelId="{E0C8A0AC-E3AA-4353-80F4-E60EE5D0BC9A}" type="sibTrans" cxnId="{DA3F90C5-60EA-424E-8CAB-D33B972C440C}">
      <dgm:prSet/>
      <dgm:spPr/>
      <dgm:t>
        <a:bodyPr/>
        <a:lstStyle/>
        <a:p>
          <a:endParaRPr lang="fr-FR"/>
        </a:p>
      </dgm:t>
    </dgm:pt>
    <dgm:pt modelId="{07676D59-E051-45E9-A076-B3C7B5C3F9E8}">
      <dgm:prSet phldrT="[Texte]"/>
      <dgm:spPr/>
      <dgm:t>
        <a:bodyPr/>
        <a:lstStyle/>
        <a:p>
          <a:r>
            <a:rPr lang="fr-FR" dirty="0"/>
            <a:t>DES COMPETENCES COMMUNES</a:t>
          </a:r>
        </a:p>
      </dgm:t>
    </dgm:pt>
    <dgm:pt modelId="{D3145A6D-3674-424C-BC3F-A6BCE930E4B6}" type="parTrans" cxnId="{B72F39BC-F412-4039-A3DB-94A85E1B32C8}">
      <dgm:prSet/>
      <dgm:spPr/>
      <dgm:t>
        <a:bodyPr/>
        <a:lstStyle/>
        <a:p>
          <a:endParaRPr lang="fr-FR"/>
        </a:p>
      </dgm:t>
    </dgm:pt>
    <dgm:pt modelId="{A4D332BF-5736-4BC4-AA46-45A6FC47E289}" type="sibTrans" cxnId="{B72F39BC-F412-4039-A3DB-94A85E1B32C8}">
      <dgm:prSet/>
      <dgm:spPr/>
      <dgm:t>
        <a:bodyPr/>
        <a:lstStyle/>
        <a:p>
          <a:endParaRPr lang="fr-FR"/>
        </a:p>
      </dgm:t>
    </dgm:pt>
    <dgm:pt modelId="{FEC013C2-9C88-4098-9A02-30C30AB362B5}">
      <dgm:prSet phldrT="[Texte]"/>
      <dgm:spPr/>
      <dgm:t>
        <a:bodyPr/>
        <a:lstStyle/>
        <a:p>
          <a:r>
            <a:rPr lang="fr-FR" dirty="0"/>
            <a:t>UN  REFERENTIEL </a:t>
          </a:r>
        </a:p>
        <a:p>
          <a:r>
            <a:rPr lang="fr-FR" dirty="0"/>
            <a:t>BAC PRO LOGISTIQUE</a:t>
          </a:r>
        </a:p>
      </dgm:t>
    </dgm:pt>
    <dgm:pt modelId="{DE1444C8-03C6-4BFC-B6A2-5730BBACECE0}" type="parTrans" cxnId="{6589C4CC-4CF1-4BF9-8805-051ACC14468A}">
      <dgm:prSet/>
      <dgm:spPr/>
      <dgm:t>
        <a:bodyPr/>
        <a:lstStyle/>
        <a:p>
          <a:endParaRPr lang="fr-FR"/>
        </a:p>
      </dgm:t>
    </dgm:pt>
    <dgm:pt modelId="{ADA0D529-EB1D-45A2-A1D4-3205BEF19138}" type="sibTrans" cxnId="{6589C4CC-4CF1-4BF9-8805-051ACC14468A}">
      <dgm:prSet/>
      <dgm:spPr/>
      <dgm:t>
        <a:bodyPr/>
        <a:lstStyle/>
        <a:p>
          <a:endParaRPr lang="fr-FR"/>
        </a:p>
      </dgm:t>
    </dgm:pt>
    <dgm:pt modelId="{95A33179-2260-4165-BC70-7992DE4D4ED4}">
      <dgm:prSet phldrT="[Texte]"/>
      <dgm:spPr/>
      <dgm:t>
        <a:bodyPr/>
        <a:lstStyle/>
        <a:p>
          <a:r>
            <a:rPr lang="fr-FR" dirty="0"/>
            <a:t>DES ACTIVITES SUR LE PLATEAU TECHNIQUE </a:t>
          </a:r>
        </a:p>
        <a:p>
          <a:endParaRPr lang="fr-FR" dirty="0"/>
        </a:p>
        <a:p>
          <a:r>
            <a:rPr lang="fr-FR" dirty="0"/>
            <a:t>UN</a:t>
          </a:r>
          <a:r>
            <a:rPr lang="fr-FR" cap="all" dirty="0"/>
            <a:t> Aménagement</a:t>
          </a:r>
          <a:r>
            <a:rPr lang="fr-FR" cap="all" baseline="0" dirty="0"/>
            <a:t> </a:t>
          </a:r>
          <a:r>
            <a:rPr lang="fr-FR" dirty="0"/>
            <a:t>DES ESPACES EXISTANTS</a:t>
          </a:r>
        </a:p>
      </dgm:t>
    </dgm:pt>
    <dgm:pt modelId="{BD9E23ED-7D22-4322-B84E-BB9DB82BD162}" type="parTrans" cxnId="{5FA8DF54-3C89-4F58-8CFC-6BC9D0AAA166}">
      <dgm:prSet/>
      <dgm:spPr/>
      <dgm:t>
        <a:bodyPr/>
        <a:lstStyle/>
        <a:p>
          <a:endParaRPr lang="fr-FR"/>
        </a:p>
      </dgm:t>
    </dgm:pt>
    <dgm:pt modelId="{C984F54F-3D8D-4B0A-9EB0-90E7C2A5E831}" type="sibTrans" cxnId="{5FA8DF54-3C89-4F58-8CFC-6BC9D0AAA166}">
      <dgm:prSet/>
      <dgm:spPr/>
      <dgm:t>
        <a:bodyPr/>
        <a:lstStyle/>
        <a:p>
          <a:endParaRPr lang="fr-FR"/>
        </a:p>
      </dgm:t>
    </dgm:pt>
    <dgm:pt modelId="{0ECFD587-45C7-44B5-B422-CCBFFFD3E9AF}">
      <dgm:prSet phldrT="[Texte]"/>
      <dgm:spPr/>
      <dgm:t>
        <a:bodyPr/>
        <a:lstStyle/>
        <a:p>
          <a:r>
            <a:rPr lang="fr-FR" dirty="0"/>
            <a:t>DES SCENARII INSCRITS DANS UNE ACTIVITE PROFESSIONNELLE GLOBALE </a:t>
          </a:r>
        </a:p>
        <a:p>
          <a:r>
            <a:rPr lang="fr-FR" dirty="0"/>
            <a:t>DES ACTIONS EN AMONT ET EN AVAL DE LA MISSION «  CŒUR DU METIER » </a:t>
          </a:r>
        </a:p>
      </dgm:t>
    </dgm:pt>
    <dgm:pt modelId="{0F45317D-8457-4682-89D2-D5CB9AFCE6C8}" type="parTrans" cxnId="{38FD3AA2-0722-4D43-8688-E1103E99CD20}">
      <dgm:prSet/>
      <dgm:spPr/>
      <dgm:t>
        <a:bodyPr/>
        <a:lstStyle/>
        <a:p>
          <a:endParaRPr lang="fr-FR"/>
        </a:p>
      </dgm:t>
    </dgm:pt>
    <dgm:pt modelId="{17821B51-BE00-4117-86C3-80B7510FDDC6}" type="sibTrans" cxnId="{38FD3AA2-0722-4D43-8688-E1103E99CD20}">
      <dgm:prSet/>
      <dgm:spPr/>
      <dgm:t>
        <a:bodyPr/>
        <a:lstStyle/>
        <a:p>
          <a:endParaRPr lang="fr-FR"/>
        </a:p>
      </dgm:t>
    </dgm:pt>
    <dgm:pt modelId="{36408927-7BB5-4446-8FD9-1DF2FC04ABE0}">
      <dgm:prSet/>
      <dgm:spPr/>
      <dgm:t>
        <a:bodyPr/>
        <a:lstStyle/>
        <a:p>
          <a:r>
            <a:rPr lang="fr-FR" dirty="0"/>
            <a:t>DES SCENARII  ET </a:t>
          </a:r>
          <a:r>
            <a:rPr lang="fr-FR" cap="all" baseline="0" dirty="0"/>
            <a:t>RÔLES Endossés </a:t>
          </a:r>
          <a:r>
            <a:rPr lang="fr-FR" dirty="0"/>
            <a:t>PAR LES APPRENANTS ELARGIS DANS LE RESPECT DES </a:t>
          </a:r>
          <a:r>
            <a:rPr lang="fr-FR" cap="all" baseline="0" dirty="0"/>
            <a:t>Compétences</a:t>
          </a:r>
          <a:r>
            <a:rPr lang="fr-FR" dirty="0"/>
            <a:t> DU REFERENTIEL</a:t>
          </a:r>
        </a:p>
      </dgm:t>
    </dgm:pt>
    <dgm:pt modelId="{04689134-01A1-4ED5-B6B0-7A5264974DC0}" type="parTrans" cxnId="{EA7C39FB-E3EC-4147-8DA1-AF90736624C9}">
      <dgm:prSet/>
      <dgm:spPr/>
      <dgm:t>
        <a:bodyPr/>
        <a:lstStyle/>
        <a:p>
          <a:endParaRPr lang="fr-FR"/>
        </a:p>
      </dgm:t>
    </dgm:pt>
    <dgm:pt modelId="{111A56CB-434E-41CD-AB88-1F2E0B82AF0F}" type="sibTrans" cxnId="{EA7C39FB-E3EC-4147-8DA1-AF90736624C9}">
      <dgm:prSet/>
      <dgm:spPr/>
      <dgm:t>
        <a:bodyPr/>
        <a:lstStyle/>
        <a:p>
          <a:endParaRPr lang="fr-FR"/>
        </a:p>
      </dgm:t>
    </dgm:pt>
    <dgm:pt modelId="{A5EF53C3-289A-4A91-9352-ED4FD8451FD2}">
      <dgm:prSet/>
      <dgm:spPr>
        <a:solidFill>
          <a:srgbClr val="CCCC00"/>
        </a:solidFill>
      </dgm:spPr>
      <dgm:t>
        <a:bodyPr/>
        <a:lstStyle/>
        <a:p>
          <a:r>
            <a:rPr lang="fr-FR" dirty="0"/>
            <a:t>DES INTERACTIONS ENTRE LES DIFFERENTS ACTEURS DU SCANARIO</a:t>
          </a:r>
        </a:p>
      </dgm:t>
    </dgm:pt>
    <dgm:pt modelId="{EC716C8B-9F84-4E3A-A272-BDFBB3F58727}" type="parTrans" cxnId="{47FACC65-6275-4C24-BF61-9AE85C03481D}">
      <dgm:prSet/>
      <dgm:spPr/>
      <dgm:t>
        <a:bodyPr/>
        <a:lstStyle/>
        <a:p>
          <a:endParaRPr lang="fr-FR"/>
        </a:p>
      </dgm:t>
    </dgm:pt>
    <dgm:pt modelId="{A6506548-DD81-4651-9ADC-7CB6435D5235}" type="sibTrans" cxnId="{47FACC65-6275-4C24-BF61-9AE85C03481D}">
      <dgm:prSet/>
      <dgm:spPr/>
      <dgm:t>
        <a:bodyPr/>
        <a:lstStyle/>
        <a:p>
          <a:endParaRPr lang="fr-FR"/>
        </a:p>
      </dgm:t>
    </dgm:pt>
    <dgm:pt modelId="{BB9C8D0C-C310-4A42-99CE-7B3464422791}">
      <dgm:prSet/>
      <dgm:spPr/>
      <dgm:t>
        <a:bodyPr/>
        <a:lstStyle/>
        <a:p>
          <a:r>
            <a:rPr lang="fr-FR" dirty="0"/>
            <a:t>INTREGRATION DES USAGES DU NUMERIQUE DANS LES SCENARII</a:t>
          </a:r>
        </a:p>
      </dgm:t>
    </dgm:pt>
    <dgm:pt modelId="{23B0ACDA-CCEB-420F-B49D-1AB92AF7AC59}" type="parTrans" cxnId="{4A00B288-8FFF-4A7D-99E7-251283D590B8}">
      <dgm:prSet/>
      <dgm:spPr/>
      <dgm:t>
        <a:bodyPr/>
        <a:lstStyle/>
        <a:p>
          <a:endParaRPr lang="fr-FR"/>
        </a:p>
      </dgm:t>
    </dgm:pt>
    <dgm:pt modelId="{42E75BFE-7E08-4184-9918-D98C76A38B56}" type="sibTrans" cxnId="{4A00B288-8FFF-4A7D-99E7-251283D590B8}">
      <dgm:prSet/>
      <dgm:spPr/>
      <dgm:t>
        <a:bodyPr/>
        <a:lstStyle/>
        <a:p>
          <a:endParaRPr lang="fr-FR"/>
        </a:p>
      </dgm:t>
    </dgm:pt>
    <dgm:pt modelId="{2A505E57-31CE-427C-B174-429431DF03D2}" type="pres">
      <dgm:prSet presAssocID="{B145B118-D648-4822-AAD3-5139D0059E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945539-BE7B-4D16-8F1C-1F7F6ACFA4A7}" type="pres">
      <dgm:prSet presAssocID="{50590162-68EA-48D8-8C3A-E50639CA4284}" presName="centerShape" presStyleLbl="node0" presStyleIdx="0" presStyleCnt="1"/>
      <dgm:spPr/>
    </dgm:pt>
    <dgm:pt modelId="{0C15EB98-4895-47EA-BCB2-47E37BC9FC36}" type="pres">
      <dgm:prSet presAssocID="{D3145A6D-3674-424C-BC3F-A6BCE930E4B6}" presName="parTrans" presStyleLbl="sibTrans2D1" presStyleIdx="0" presStyleCnt="7"/>
      <dgm:spPr/>
    </dgm:pt>
    <dgm:pt modelId="{AEEFF3C2-E887-46BE-8B84-76833EB1CA67}" type="pres">
      <dgm:prSet presAssocID="{D3145A6D-3674-424C-BC3F-A6BCE930E4B6}" presName="connectorText" presStyleLbl="sibTrans2D1" presStyleIdx="0" presStyleCnt="7"/>
      <dgm:spPr/>
    </dgm:pt>
    <dgm:pt modelId="{D97AEBF2-6A74-45C0-B4DD-9AFE647E157B}" type="pres">
      <dgm:prSet presAssocID="{07676D59-E051-45E9-A076-B3C7B5C3F9E8}" presName="node" presStyleLbl="node1" presStyleIdx="0" presStyleCnt="7">
        <dgm:presLayoutVars>
          <dgm:bulletEnabled val="1"/>
        </dgm:presLayoutVars>
      </dgm:prSet>
      <dgm:spPr/>
    </dgm:pt>
    <dgm:pt modelId="{5211B14B-C861-4A90-9D66-F3A70A590DE9}" type="pres">
      <dgm:prSet presAssocID="{DE1444C8-03C6-4BFC-B6A2-5730BBACECE0}" presName="parTrans" presStyleLbl="sibTrans2D1" presStyleIdx="1" presStyleCnt="7"/>
      <dgm:spPr/>
    </dgm:pt>
    <dgm:pt modelId="{5760A8E8-94BA-4FD2-A9AE-47FD37A86C4F}" type="pres">
      <dgm:prSet presAssocID="{DE1444C8-03C6-4BFC-B6A2-5730BBACECE0}" presName="connectorText" presStyleLbl="sibTrans2D1" presStyleIdx="1" presStyleCnt="7"/>
      <dgm:spPr/>
    </dgm:pt>
    <dgm:pt modelId="{6BAAD646-45AE-4FC9-986B-A9B250160C63}" type="pres">
      <dgm:prSet presAssocID="{FEC013C2-9C88-4098-9A02-30C30AB362B5}" presName="node" presStyleLbl="node1" presStyleIdx="1" presStyleCnt="7">
        <dgm:presLayoutVars>
          <dgm:bulletEnabled val="1"/>
        </dgm:presLayoutVars>
      </dgm:prSet>
      <dgm:spPr/>
    </dgm:pt>
    <dgm:pt modelId="{7B7A3DC6-C113-43E3-96D1-AEBFC658868A}" type="pres">
      <dgm:prSet presAssocID="{BD9E23ED-7D22-4322-B84E-BB9DB82BD162}" presName="parTrans" presStyleLbl="sibTrans2D1" presStyleIdx="2" presStyleCnt="7"/>
      <dgm:spPr/>
    </dgm:pt>
    <dgm:pt modelId="{3CC1DAE7-6BBC-4D03-809E-AE96ED5CA916}" type="pres">
      <dgm:prSet presAssocID="{BD9E23ED-7D22-4322-B84E-BB9DB82BD162}" presName="connectorText" presStyleLbl="sibTrans2D1" presStyleIdx="2" presStyleCnt="7"/>
      <dgm:spPr/>
    </dgm:pt>
    <dgm:pt modelId="{AD1D1AA7-CFDE-45C7-ACFA-6C6A189775FC}" type="pres">
      <dgm:prSet presAssocID="{95A33179-2260-4165-BC70-7992DE4D4ED4}" presName="node" presStyleLbl="node1" presStyleIdx="2" presStyleCnt="7">
        <dgm:presLayoutVars>
          <dgm:bulletEnabled val="1"/>
        </dgm:presLayoutVars>
      </dgm:prSet>
      <dgm:spPr/>
    </dgm:pt>
    <dgm:pt modelId="{EF627E99-BFA9-491D-BC03-E1B5D0751CDD}" type="pres">
      <dgm:prSet presAssocID="{23B0ACDA-CCEB-420F-B49D-1AB92AF7AC59}" presName="parTrans" presStyleLbl="sibTrans2D1" presStyleIdx="3" presStyleCnt="7"/>
      <dgm:spPr/>
    </dgm:pt>
    <dgm:pt modelId="{F7791DE5-ACD9-42AC-AB3B-353F98288D78}" type="pres">
      <dgm:prSet presAssocID="{23B0ACDA-CCEB-420F-B49D-1AB92AF7AC59}" presName="connectorText" presStyleLbl="sibTrans2D1" presStyleIdx="3" presStyleCnt="7"/>
      <dgm:spPr/>
    </dgm:pt>
    <dgm:pt modelId="{17930E64-F075-4445-87F9-1EB99556670E}" type="pres">
      <dgm:prSet presAssocID="{BB9C8D0C-C310-4A42-99CE-7B3464422791}" presName="node" presStyleLbl="node1" presStyleIdx="3" presStyleCnt="7">
        <dgm:presLayoutVars>
          <dgm:bulletEnabled val="1"/>
        </dgm:presLayoutVars>
      </dgm:prSet>
      <dgm:spPr/>
    </dgm:pt>
    <dgm:pt modelId="{DE953F91-B7D2-4DA2-B156-609FBC53D84B}" type="pres">
      <dgm:prSet presAssocID="{0F45317D-8457-4682-89D2-D5CB9AFCE6C8}" presName="parTrans" presStyleLbl="sibTrans2D1" presStyleIdx="4" presStyleCnt="7"/>
      <dgm:spPr/>
    </dgm:pt>
    <dgm:pt modelId="{162CF322-52B9-4BB8-8097-BB123D18580B}" type="pres">
      <dgm:prSet presAssocID="{0F45317D-8457-4682-89D2-D5CB9AFCE6C8}" presName="connectorText" presStyleLbl="sibTrans2D1" presStyleIdx="4" presStyleCnt="7"/>
      <dgm:spPr/>
    </dgm:pt>
    <dgm:pt modelId="{A85B4622-8806-4632-AECE-B08C012A6901}" type="pres">
      <dgm:prSet presAssocID="{0ECFD587-45C7-44B5-B422-CCBFFFD3E9AF}" presName="node" presStyleLbl="node1" presStyleIdx="4" presStyleCnt="7">
        <dgm:presLayoutVars>
          <dgm:bulletEnabled val="1"/>
        </dgm:presLayoutVars>
      </dgm:prSet>
      <dgm:spPr/>
    </dgm:pt>
    <dgm:pt modelId="{A2444342-A617-416F-A3BC-18755FE62660}" type="pres">
      <dgm:prSet presAssocID="{04689134-01A1-4ED5-B6B0-7A5264974DC0}" presName="parTrans" presStyleLbl="sibTrans2D1" presStyleIdx="5" presStyleCnt="7"/>
      <dgm:spPr/>
    </dgm:pt>
    <dgm:pt modelId="{F8D48974-6193-451E-A4D2-F95EA6081471}" type="pres">
      <dgm:prSet presAssocID="{04689134-01A1-4ED5-B6B0-7A5264974DC0}" presName="connectorText" presStyleLbl="sibTrans2D1" presStyleIdx="5" presStyleCnt="7"/>
      <dgm:spPr/>
    </dgm:pt>
    <dgm:pt modelId="{3931DE67-CBAB-4691-83A4-790B1F6AE619}" type="pres">
      <dgm:prSet presAssocID="{36408927-7BB5-4446-8FD9-1DF2FC04ABE0}" presName="node" presStyleLbl="node1" presStyleIdx="5" presStyleCnt="7">
        <dgm:presLayoutVars>
          <dgm:bulletEnabled val="1"/>
        </dgm:presLayoutVars>
      </dgm:prSet>
      <dgm:spPr/>
    </dgm:pt>
    <dgm:pt modelId="{CDCD1F2F-6A5C-40CA-86D4-9AFADAA9A894}" type="pres">
      <dgm:prSet presAssocID="{EC716C8B-9F84-4E3A-A272-BDFBB3F58727}" presName="parTrans" presStyleLbl="sibTrans2D1" presStyleIdx="6" presStyleCnt="7"/>
      <dgm:spPr/>
    </dgm:pt>
    <dgm:pt modelId="{EE47E603-549D-4565-9E60-D3436EE180D6}" type="pres">
      <dgm:prSet presAssocID="{EC716C8B-9F84-4E3A-A272-BDFBB3F58727}" presName="connectorText" presStyleLbl="sibTrans2D1" presStyleIdx="6" presStyleCnt="7"/>
      <dgm:spPr/>
    </dgm:pt>
    <dgm:pt modelId="{F59BD9CC-A899-4DEA-8D8F-F3A79C5F17E0}" type="pres">
      <dgm:prSet presAssocID="{A5EF53C3-289A-4A91-9352-ED4FD8451FD2}" presName="node" presStyleLbl="node1" presStyleIdx="6" presStyleCnt="7">
        <dgm:presLayoutVars>
          <dgm:bulletEnabled val="1"/>
        </dgm:presLayoutVars>
      </dgm:prSet>
      <dgm:spPr/>
    </dgm:pt>
  </dgm:ptLst>
  <dgm:cxnLst>
    <dgm:cxn modelId="{AE250806-DEF4-4385-8503-59625969E220}" type="presOf" srcId="{EC716C8B-9F84-4E3A-A272-BDFBB3F58727}" destId="{EE47E603-549D-4565-9E60-D3436EE180D6}" srcOrd="1" destOrd="0" presId="urn:microsoft.com/office/officeart/2005/8/layout/radial5"/>
    <dgm:cxn modelId="{4218940D-9A99-4CD0-98AE-069506354279}" type="presOf" srcId="{DE1444C8-03C6-4BFC-B6A2-5730BBACECE0}" destId="{5760A8E8-94BA-4FD2-A9AE-47FD37A86C4F}" srcOrd="1" destOrd="0" presId="urn:microsoft.com/office/officeart/2005/8/layout/radial5"/>
    <dgm:cxn modelId="{43C6FE10-938D-44C4-83B5-851623F0C690}" type="presOf" srcId="{04689134-01A1-4ED5-B6B0-7A5264974DC0}" destId="{F8D48974-6193-451E-A4D2-F95EA6081471}" srcOrd="1" destOrd="0" presId="urn:microsoft.com/office/officeart/2005/8/layout/radial5"/>
    <dgm:cxn modelId="{E219072C-1896-41D9-BF68-61B548C86461}" type="presOf" srcId="{D3145A6D-3674-424C-BC3F-A6BCE930E4B6}" destId="{0C15EB98-4895-47EA-BCB2-47E37BC9FC36}" srcOrd="0" destOrd="0" presId="urn:microsoft.com/office/officeart/2005/8/layout/radial5"/>
    <dgm:cxn modelId="{AD16A931-E700-41A6-B66A-DA4EF92F1D2C}" type="presOf" srcId="{23B0ACDA-CCEB-420F-B49D-1AB92AF7AC59}" destId="{F7791DE5-ACD9-42AC-AB3B-353F98288D78}" srcOrd="1" destOrd="0" presId="urn:microsoft.com/office/officeart/2005/8/layout/radial5"/>
    <dgm:cxn modelId="{B79D493D-BB9E-42B1-804C-5D9BB06D78E0}" type="presOf" srcId="{FEC013C2-9C88-4098-9A02-30C30AB362B5}" destId="{6BAAD646-45AE-4FC9-986B-A9B250160C63}" srcOrd="0" destOrd="0" presId="urn:microsoft.com/office/officeart/2005/8/layout/radial5"/>
    <dgm:cxn modelId="{DE87D25F-8C6D-4ED4-B581-71411F8D12B3}" type="presOf" srcId="{EC716C8B-9F84-4E3A-A272-BDFBB3F58727}" destId="{CDCD1F2F-6A5C-40CA-86D4-9AFADAA9A894}" srcOrd="0" destOrd="0" presId="urn:microsoft.com/office/officeart/2005/8/layout/radial5"/>
    <dgm:cxn modelId="{7AC19C43-A53E-4C94-8573-DA53E0033D2B}" type="presOf" srcId="{D3145A6D-3674-424C-BC3F-A6BCE930E4B6}" destId="{AEEFF3C2-E887-46BE-8B84-76833EB1CA67}" srcOrd="1" destOrd="0" presId="urn:microsoft.com/office/officeart/2005/8/layout/radial5"/>
    <dgm:cxn modelId="{5A1D4345-574B-425F-8DFD-7B2126E46185}" type="presOf" srcId="{04689134-01A1-4ED5-B6B0-7A5264974DC0}" destId="{A2444342-A617-416F-A3BC-18755FE62660}" srcOrd="0" destOrd="0" presId="urn:microsoft.com/office/officeart/2005/8/layout/radial5"/>
    <dgm:cxn modelId="{47FACC65-6275-4C24-BF61-9AE85C03481D}" srcId="{50590162-68EA-48D8-8C3A-E50639CA4284}" destId="{A5EF53C3-289A-4A91-9352-ED4FD8451FD2}" srcOrd="6" destOrd="0" parTransId="{EC716C8B-9F84-4E3A-A272-BDFBB3F58727}" sibTransId="{A6506548-DD81-4651-9ADC-7CB6435D5235}"/>
    <dgm:cxn modelId="{59CDA268-947F-4E1E-9F76-C7BFFB8404E0}" type="presOf" srcId="{BD9E23ED-7D22-4322-B84E-BB9DB82BD162}" destId="{7B7A3DC6-C113-43E3-96D1-AEBFC658868A}" srcOrd="0" destOrd="0" presId="urn:microsoft.com/office/officeart/2005/8/layout/radial5"/>
    <dgm:cxn modelId="{A2D5144F-796B-42A5-8C59-CA76747801B2}" type="presOf" srcId="{DE1444C8-03C6-4BFC-B6A2-5730BBACECE0}" destId="{5211B14B-C861-4A90-9D66-F3A70A590DE9}" srcOrd="0" destOrd="0" presId="urn:microsoft.com/office/officeart/2005/8/layout/radial5"/>
    <dgm:cxn modelId="{5FA8DF54-3C89-4F58-8CFC-6BC9D0AAA166}" srcId="{50590162-68EA-48D8-8C3A-E50639CA4284}" destId="{95A33179-2260-4165-BC70-7992DE4D4ED4}" srcOrd="2" destOrd="0" parTransId="{BD9E23ED-7D22-4322-B84E-BB9DB82BD162}" sibTransId="{C984F54F-3D8D-4B0A-9EB0-90E7C2A5E831}"/>
    <dgm:cxn modelId="{8EEE0376-1EEA-482C-878D-E990EABC8605}" type="presOf" srcId="{B145B118-D648-4822-AAD3-5139D0059E2E}" destId="{2A505E57-31CE-427C-B174-429431DF03D2}" srcOrd="0" destOrd="0" presId="urn:microsoft.com/office/officeart/2005/8/layout/radial5"/>
    <dgm:cxn modelId="{6603AF82-6BAD-4B41-B5B5-F14573B7EDE3}" type="presOf" srcId="{A5EF53C3-289A-4A91-9352-ED4FD8451FD2}" destId="{F59BD9CC-A899-4DEA-8D8F-F3A79C5F17E0}" srcOrd="0" destOrd="0" presId="urn:microsoft.com/office/officeart/2005/8/layout/radial5"/>
    <dgm:cxn modelId="{4A00B288-8FFF-4A7D-99E7-251283D590B8}" srcId="{50590162-68EA-48D8-8C3A-E50639CA4284}" destId="{BB9C8D0C-C310-4A42-99CE-7B3464422791}" srcOrd="3" destOrd="0" parTransId="{23B0ACDA-CCEB-420F-B49D-1AB92AF7AC59}" sibTransId="{42E75BFE-7E08-4184-9918-D98C76A38B56}"/>
    <dgm:cxn modelId="{7B65DF9F-1530-416C-BCFD-805447712D72}" type="presOf" srcId="{23B0ACDA-CCEB-420F-B49D-1AB92AF7AC59}" destId="{EF627E99-BFA9-491D-BC03-E1B5D0751CDD}" srcOrd="0" destOrd="0" presId="urn:microsoft.com/office/officeart/2005/8/layout/radial5"/>
    <dgm:cxn modelId="{38FD3AA2-0722-4D43-8688-E1103E99CD20}" srcId="{50590162-68EA-48D8-8C3A-E50639CA4284}" destId="{0ECFD587-45C7-44B5-B422-CCBFFFD3E9AF}" srcOrd="4" destOrd="0" parTransId="{0F45317D-8457-4682-89D2-D5CB9AFCE6C8}" sibTransId="{17821B51-BE00-4117-86C3-80B7510FDDC6}"/>
    <dgm:cxn modelId="{0CE300AD-65C4-478F-AC21-C75C3D990CF2}" type="presOf" srcId="{50590162-68EA-48D8-8C3A-E50639CA4284}" destId="{8F945539-BE7B-4D16-8F1C-1F7F6ACFA4A7}" srcOrd="0" destOrd="0" presId="urn:microsoft.com/office/officeart/2005/8/layout/radial5"/>
    <dgm:cxn modelId="{663924AE-234C-485D-AAE0-6285F0EFE240}" type="presOf" srcId="{36408927-7BB5-4446-8FD9-1DF2FC04ABE0}" destId="{3931DE67-CBAB-4691-83A4-790B1F6AE619}" srcOrd="0" destOrd="0" presId="urn:microsoft.com/office/officeart/2005/8/layout/radial5"/>
    <dgm:cxn modelId="{B72F39BC-F412-4039-A3DB-94A85E1B32C8}" srcId="{50590162-68EA-48D8-8C3A-E50639CA4284}" destId="{07676D59-E051-45E9-A076-B3C7B5C3F9E8}" srcOrd="0" destOrd="0" parTransId="{D3145A6D-3674-424C-BC3F-A6BCE930E4B6}" sibTransId="{A4D332BF-5736-4BC4-AA46-45A6FC47E289}"/>
    <dgm:cxn modelId="{F27F51C0-0BFE-42AF-B76D-5DAF1477A3BC}" type="presOf" srcId="{07676D59-E051-45E9-A076-B3C7B5C3F9E8}" destId="{D97AEBF2-6A74-45C0-B4DD-9AFE647E157B}" srcOrd="0" destOrd="0" presId="urn:microsoft.com/office/officeart/2005/8/layout/radial5"/>
    <dgm:cxn modelId="{DA3F90C5-60EA-424E-8CAB-D33B972C440C}" srcId="{B145B118-D648-4822-AAD3-5139D0059E2E}" destId="{50590162-68EA-48D8-8C3A-E50639CA4284}" srcOrd="0" destOrd="0" parTransId="{57D0C947-B4E1-4A53-B2FF-52D8CDC299AF}" sibTransId="{E0C8A0AC-E3AA-4353-80F4-E60EE5D0BC9A}"/>
    <dgm:cxn modelId="{CF1359C6-EAE0-4B77-8D09-D4BE3AE85A7F}" type="presOf" srcId="{BD9E23ED-7D22-4322-B84E-BB9DB82BD162}" destId="{3CC1DAE7-6BBC-4D03-809E-AE96ED5CA916}" srcOrd="1" destOrd="0" presId="urn:microsoft.com/office/officeart/2005/8/layout/radial5"/>
    <dgm:cxn modelId="{6589C4CC-4CF1-4BF9-8805-051ACC14468A}" srcId="{50590162-68EA-48D8-8C3A-E50639CA4284}" destId="{FEC013C2-9C88-4098-9A02-30C30AB362B5}" srcOrd="1" destOrd="0" parTransId="{DE1444C8-03C6-4BFC-B6A2-5730BBACECE0}" sibTransId="{ADA0D529-EB1D-45A2-A1D4-3205BEF19138}"/>
    <dgm:cxn modelId="{428A75CD-AB62-4682-9549-A18A5E73A6F4}" type="presOf" srcId="{95A33179-2260-4165-BC70-7992DE4D4ED4}" destId="{AD1D1AA7-CFDE-45C7-ACFA-6C6A189775FC}" srcOrd="0" destOrd="0" presId="urn:microsoft.com/office/officeart/2005/8/layout/radial5"/>
    <dgm:cxn modelId="{08CBA7D0-AE98-4090-879C-4B7D5BF4320F}" type="presOf" srcId="{0F45317D-8457-4682-89D2-D5CB9AFCE6C8}" destId="{DE953F91-B7D2-4DA2-B156-609FBC53D84B}" srcOrd="0" destOrd="0" presId="urn:microsoft.com/office/officeart/2005/8/layout/radial5"/>
    <dgm:cxn modelId="{714069D9-DB1C-4D77-BE54-D3E5A4EF4B0D}" type="presOf" srcId="{0F45317D-8457-4682-89D2-D5CB9AFCE6C8}" destId="{162CF322-52B9-4BB8-8097-BB123D18580B}" srcOrd="1" destOrd="0" presId="urn:microsoft.com/office/officeart/2005/8/layout/radial5"/>
    <dgm:cxn modelId="{576E29DA-3E4E-4D29-AA69-3FB59ED972D2}" type="presOf" srcId="{0ECFD587-45C7-44B5-B422-CCBFFFD3E9AF}" destId="{A85B4622-8806-4632-AECE-B08C012A6901}" srcOrd="0" destOrd="0" presId="urn:microsoft.com/office/officeart/2005/8/layout/radial5"/>
    <dgm:cxn modelId="{7C8815F0-786B-4A4C-8A16-08F749B7F14E}" type="presOf" srcId="{BB9C8D0C-C310-4A42-99CE-7B3464422791}" destId="{17930E64-F075-4445-87F9-1EB99556670E}" srcOrd="0" destOrd="0" presId="urn:microsoft.com/office/officeart/2005/8/layout/radial5"/>
    <dgm:cxn modelId="{EA7C39FB-E3EC-4147-8DA1-AF90736624C9}" srcId="{50590162-68EA-48D8-8C3A-E50639CA4284}" destId="{36408927-7BB5-4446-8FD9-1DF2FC04ABE0}" srcOrd="5" destOrd="0" parTransId="{04689134-01A1-4ED5-B6B0-7A5264974DC0}" sibTransId="{111A56CB-434E-41CD-AB88-1F2E0B82AF0F}"/>
    <dgm:cxn modelId="{D9948395-B8D2-4D3C-AE2E-D48B73418064}" type="presParOf" srcId="{2A505E57-31CE-427C-B174-429431DF03D2}" destId="{8F945539-BE7B-4D16-8F1C-1F7F6ACFA4A7}" srcOrd="0" destOrd="0" presId="urn:microsoft.com/office/officeart/2005/8/layout/radial5"/>
    <dgm:cxn modelId="{AC257334-9D1C-44E3-80D5-26CC61EE3219}" type="presParOf" srcId="{2A505E57-31CE-427C-B174-429431DF03D2}" destId="{0C15EB98-4895-47EA-BCB2-47E37BC9FC36}" srcOrd="1" destOrd="0" presId="urn:microsoft.com/office/officeart/2005/8/layout/radial5"/>
    <dgm:cxn modelId="{0EA50981-DF58-4676-9FB0-0B3C3093F6ED}" type="presParOf" srcId="{0C15EB98-4895-47EA-BCB2-47E37BC9FC36}" destId="{AEEFF3C2-E887-46BE-8B84-76833EB1CA67}" srcOrd="0" destOrd="0" presId="urn:microsoft.com/office/officeart/2005/8/layout/radial5"/>
    <dgm:cxn modelId="{AFCC77EA-586F-4441-B1B4-DCACC8492A46}" type="presParOf" srcId="{2A505E57-31CE-427C-B174-429431DF03D2}" destId="{D97AEBF2-6A74-45C0-B4DD-9AFE647E157B}" srcOrd="2" destOrd="0" presId="urn:microsoft.com/office/officeart/2005/8/layout/radial5"/>
    <dgm:cxn modelId="{A2F5FA4B-A2F2-41B9-978C-76E1D7C55645}" type="presParOf" srcId="{2A505E57-31CE-427C-B174-429431DF03D2}" destId="{5211B14B-C861-4A90-9D66-F3A70A590DE9}" srcOrd="3" destOrd="0" presId="urn:microsoft.com/office/officeart/2005/8/layout/radial5"/>
    <dgm:cxn modelId="{10FAFE21-0F90-4791-8190-F5592CA579CE}" type="presParOf" srcId="{5211B14B-C861-4A90-9D66-F3A70A590DE9}" destId="{5760A8E8-94BA-4FD2-A9AE-47FD37A86C4F}" srcOrd="0" destOrd="0" presId="urn:microsoft.com/office/officeart/2005/8/layout/radial5"/>
    <dgm:cxn modelId="{573B3129-5C75-4521-AF38-3700E457CACE}" type="presParOf" srcId="{2A505E57-31CE-427C-B174-429431DF03D2}" destId="{6BAAD646-45AE-4FC9-986B-A9B250160C63}" srcOrd="4" destOrd="0" presId="urn:microsoft.com/office/officeart/2005/8/layout/radial5"/>
    <dgm:cxn modelId="{A3452F42-67CF-42BE-81D6-F69060F1596A}" type="presParOf" srcId="{2A505E57-31CE-427C-B174-429431DF03D2}" destId="{7B7A3DC6-C113-43E3-96D1-AEBFC658868A}" srcOrd="5" destOrd="0" presId="urn:microsoft.com/office/officeart/2005/8/layout/radial5"/>
    <dgm:cxn modelId="{1A476ACE-02C2-4BC0-A14C-486BFEB291AB}" type="presParOf" srcId="{7B7A3DC6-C113-43E3-96D1-AEBFC658868A}" destId="{3CC1DAE7-6BBC-4D03-809E-AE96ED5CA916}" srcOrd="0" destOrd="0" presId="urn:microsoft.com/office/officeart/2005/8/layout/radial5"/>
    <dgm:cxn modelId="{9B69BAAD-EA61-47E0-89DF-4382D797B370}" type="presParOf" srcId="{2A505E57-31CE-427C-B174-429431DF03D2}" destId="{AD1D1AA7-CFDE-45C7-ACFA-6C6A189775FC}" srcOrd="6" destOrd="0" presId="urn:microsoft.com/office/officeart/2005/8/layout/radial5"/>
    <dgm:cxn modelId="{947BD994-A6FF-43D8-979C-64C19F4F56B3}" type="presParOf" srcId="{2A505E57-31CE-427C-B174-429431DF03D2}" destId="{EF627E99-BFA9-491D-BC03-E1B5D0751CDD}" srcOrd="7" destOrd="0" presId="urn:microsoft.com/office/officeart/2005/8/layout/radial5"/>
    <dgm:cxn modelId="{57D1B0DA-044E-468A-883B-7A3081F5F01B}" type="presParOf" srcId="{EF627E99-BFA9-491D-BC03-E1B5D0751CDD}" destId="{F7791DE5-ACD9-42AC-AB3B-353F98288D78}" srcOrd="0" destOrd="0" presId="urn:microsoft.com/office/officeart/2005/8/layout/radial5"/>
    <dgm:cxn modelId="{F760CD27-8383-4312-8D39-C0AE43C20F2B}" type="presParOf" srcId="{2A505E57-31CE-427C-B174-429431DF03D2}" destId="{17930E64-F075-4445-87F9-1EB99556670E}" srcOrd="8" destOrd="0" presId="urn:microsoft.com/office/officeart/2005/8/layout/radial5"/>
    <dgm:cxn modelId="{98FED65B-B5AB-47DE-AD87-4B0FAE0CFEFF}" type="presParOf" srcId="{2A505E57-31CE-427C-B174-429431DF03D2}" destId="{DE953F91-B7D2-4DA2-B156-609FBC53D84B}" srcOrd="9" destOrd="0" presId="urn:microsoft.com/office/officeart/2005/8/layout/radial5"/>
    <dgm:cxn modelId="{4DF8D31D-50C5-4731-B375-6D981BF00D10}" type="presParOf" srcId="{DE953F91-B7D2-4DA2-B156-609FBC53D84B}" destId="{162CF322-52B9-4BB8-8097-BB123D18580B}" srcOrd="0" destOrd="0" presId="urn:microsoft.com/office/officeart/2005/8/layout/radial5"/>
    <dgm:cxn modelId="{810129DF-0D0C-4351-8B38-00EB37477938}" type="presParOf" srcId="{2A505E57-31CE-427C-B174-429431DF03D2}" destId="{A85B4622-8806-4632-AECE-B08C012A6901}" srcOrd="10" destOrd="0" presId="urn:microsoft.com/office/officeart/2005/8/layout/radial5"/>
    <dgm:cxn modelId="{229A9EAE-6C0B-4ADF-9B36-C1D1606C3BD0}" type="presParOf" srcId="{2A505E57-31CE-427C-B174-429431DF03D2}" destId="{A2444342-A617-416F-A3BC-18755FE62660}" srcOrd="11" destOrd="0" presId="urn:microsoft.com/office/officeart/2005/8/layout/radial5"/>
    <dgm:cxn modelId="{C02931EF-B88E-4417-875D-0F94B50DB11C}" type="presParOf" srcId="{A2444342-A617-416F-A3BC-18755FE62660}" destId="{F8D48974-6193-451E-A4D2-F95EA6081471}" srcOrd="0" destOrd="0" presId="urn:microsoft.com/office/officeart/2005/8/layout/radial5"/>
    <dgm:cxn modelId="{59109305-9D45-4EE0-AD70-1FD2F7153788}" type="presParOf" srcId="{2A505E57-31CE-427C-B174-429431DF03D2}" destId="{3931DE67-CBAB-4691-83A4-790B1F6AE619}" srcOrd="12" destOrd="0" presId="urn:microsoft.com/office/officeart/2005/8/layout/radial5"/>
    <dgm:cxn modelId="{28E7D21C-0C82-41DA-8693-43DA9493A8F6}" type="presParOf" srcId="{2A505E57-31CE-427C-B174-429431DF03D2}" destId="{CDCD1F2F-6A5C-40CA-86D4-9AFADAA9A894}" srcOrd="13" destOrd="0" presId="urn:microsoft.com/office/officeart/2005/8/layout/radial5"/>
    <dgm:cxn modelId="{0AB274CD-9D74-4F04-906B-019EE319EE8F}" type="presParOf" srcId="{CDCD1F2F-6A5C-40CA-86D4-9AFADAA9A894}" destId="{EE47E603-549D-4565-9E60-D3436EE180D6}" srcOrd="0" destOrd="0" presId="urn:microsoft.com/office/officeart/2005/8/layout/radial5"/>
    <dgm:cxn modelId="{D6C4E24C-28E3-4403-9394-62D83EDFE464}" type="presParOf" srcId="{2A505E57-31CE-427C-B174-429431DF03D2}" destId="{F59BD9CC-A899-4DEA-8D8F-F3A79C5F17E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45B118-D648-4822-AAD3-5139D0059E2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0590162-68EA-48D8-8C3A-E50639CA4284}">
      <dgm:prSet phldrT="[Texte]"/>
      <dgm:spPr/>
      <dgm:t>
        <a:bodyPr/>
        <a:lstStyle/>
        <a:p>
          <a:r>
            <a:rPr lang="fr-FR" dirty="0"/>
            <a:t>2</a:t>
          </a:r>
          <a:r>
            <a:rPr lang="fr-FR" baseline="30000" dirty="0"/>
            <a:t>NDE</a:t>
          </a:r>
          <a:r>
            <a:rPr lang="fr-FR" dirty="0"/>
            <a:t> FAMILLE DES METIERS</a:t>
          </a:r>
        </a:p>
      </dgm:t>
    </dgm:pt>
    <dgm:pt modelId="{57D0C947-B4E1-4A53-B2FF-52D8CDC299AF}" type="parTrans" cxnId="{DA3F90C5-60EA-424E-8CAB-D33B972C440C}">
      <dgm:prSet/>
      <dgm:spPr/>
      <dgm:t>
        <a:bodyPr/>
        <a:lstStyle/>
        <a:p>
          <a:endParaRPr lang="fr-FR"/>
        </a:p>
      </dgm:t>
    </dgm:pt>
    <dgm:pt modelId="{E0C8A0AC-E3AA-4353-80F4-E60EE5D0BC9A}" type="sibTrans" cxnId="{DA3F90C5-60EA-424E-8CAB-D33B972C440C}">
      <dgm:prSet/>
      <dgm:spPr/>
      <dgm:t>
        <a:bodyPr/>
        <a:lstStyle/>
        <a:p>
          <a:endParaRPr lang="fr-FR"/>
        </a:p>
      </dgm:t>
    </dgm:pt>
    <dgm:pt modelId="{07676D59-E051-45E9-A076-B3C7B5C3F9E8}">
      <dgm:prSet phldrT="[Texte]"/>
      <dgm:spPr/>
      <dgm:t>
        <a:bodyPr/>
        <a:lstStyle/>
        <a:p>
          <a:r>
            <a:rPr lang="fr-FR" dirty="0"/>
            <a:t>DES COMPETENCES COMMUNES</a:t>
          </a:r>
        </a:p>
      </dgm:t>
    </dgm:pt>
    <dgm:pt modelId="{D3145A6D-3674-424C-BC3F-A6BCE930E4B6}" type="parTrans" cxnId="{B72F39BC-F412-4039-A3DB-94A85E1B32C8}">
      <dgm:prSet/>
      <dgm:spPr/>
      <dgm:t>
        <a:bodyPr/>
        <a:lstStyle/>
        <a:p>
          <a:endParaRPr lang="fr-FR"/>
        </a:p>
      </dgm:t>
    </dgm:pt>
    <dgm:pt modelId="{A4D332BF-5736-4BC4-AA46-45A6FC47E289}" type="sibTrans" cxnId="{B72F39BC-F412-4039-A3DB-94A85E1B32C8}">
      <dgm:prSet/>
      <dgm:spPr/>
      <dgm:t>
        <a:bodyPr/>
        <a:lstStyle/>
        <a:p>
          <a:endParaRPr lang="fr-FR"/>
        </a:p>
      </dgm:t>
    </dgm:pt>
    <dgm:pt modelId="{FEC013C2-9C88-4098-9A02-30C30AB362B5}">
      <dgm:prSet phldrT="[Texte]"/>
      <dgm:spPr/>
      <dgm:t>
        <a:bodyPr/>
        <a:lstStyle/>
        <a:p>
          <a:r>
            <a:rPr lang="fr-FR" dirty="0"/>
            <a:t>UN  REFERENTIEL </a:t>
          </a:r>
        </a:p>
        <a:p>
          <a:r>
            <a:rPr lang="fr-FR" dirty="0"/>
            <a:t>BAC PRO  GESTION-ADMINISTRATION</a:t>
          </a:r>
        </a:p>
      </dgm:t>
    </dgm:pt>
    <dgm:pt modelId="{DE1444C8-03C6-4BFC-B6A2-5730BBACECE0}" type="parTrans" cxnId="{6589C4CC-4CF1-4BF9-8805-051ACC14468A}">
      <dgm:prSet/>
      <dgm:spPr/>
      <dgm:t>
        <a:bodyPr/>
        <a:lstStyle/>
        <a:p>
          <a:endParaRPr lang="fr-FR"/>
        </a:p>
      </dgm:t>
    </dgm:pt>
    <dgm:pt modelId="{ADA0D529-EB1D-45A2-A1D4-3205BEF19138}" type="sibTrans" cxnId="{6589C4CC-4CF1-4BF9-8805-051ACC14468A}">
      <dgm:prSet/>
      <dgm:spPr/>
      <dgm:t>
        <a:bodyPr/>
        <a:lstStyle/>
        <a:p>
          <a:endParaRPr lang="fr-FR"/>
        </a:p>
      </dgm:t>
    </dgm:pt>
    <dgm:pt modelId="{95A33179-2260-4165-BC70-7992DE4D4ED4}">
      <dgm:prSet phldrT="[Texte]"/>
      <dgm:spPr/>
      <dgm:t>
        <a:bodyPr/>
        <a:lstStyle/>
        <a:p>
          <a:r>
            <a:rPr lang="fr-FR" dirty="0"/>
            <a:t>DES ACTIVITES SUR LE PLATEAU TECHNIQUE </a:t>
          </a:r>
        </a:p>
        <a:p>
          <a:endParaRPr lang="fr-FR" dirty="0"/>
        </a:p>
        <a:p>
          <a:r>
            <a:rPr lang="fr-FR" dirty="0"/>
            <a:t>UN</a:t>
          </a:r>
          <a:r>
            <a:rPr lang="fr-FR" cap="all" dirty="0"/>
            <a:t> Aménagement</a:t>
          </a:r>
          <a:r>
            <a:rPr lang="fr-FR" cap="all" baseline="0" dirty="0"/>
            <a:t> </a:t>
          </a:r>
          <a:r>
            <a:rPr lang="fr-FR" dirty="0"/>
            <a:t>DES ESPACES EXISTANTS</a:t>
          </a:r>
        </a:p>
      </dgm:t>
    </dgm:pt>
    <dgm:pt modelId="{BD9E23ED-7D22-4322-B84E-BB9DB82BD162}" type="parTrans" cxnId="{5FA8DF54-3C89-4F58-8CFC-6BC9D0AAA166}">
      <dgm:prSet/>
      <dgm:spPr/>
      <dgm:t>
        <a:bodyPr/>
        <a:lstStyle/>
        <a:p>
          <a:endParaRPr lang="fr-FR"/>
        </a:p>
      </dgm:t>
    </dgm:pt>
    <dgm:pt modelId="{C984F54F-3D8D-4B0A-9EB0-90E7C2A5E831}" type="sibTrans" cxnId="{5FA8DF54-3C89-4F58-8CFC-6BC9D0AAA166}">
      <dgm:prSet/>
      <dgm:spPr/>
      <dgm:t>
        <a:bodyPr/>
        <a:lstStyle/>
        <a:p>
          <a:endParaRPr lang="fr-FR"/>
        </a:p>
      </dgm:t>
    </dgm:pt>
    <dgm:pt modelId="{0ECFD587-45C7-44B5-B422-CCBFFFD3E9AF}">
      <dgm:prSet phldrT="[Texte]"/>
      <dgm:spPr/>
      <dgm:t>
        <a:bodyPr/>
        <a:lstStyle/>
        <a:p>
          <a:r>
            <a:rPr lang="fr-FR" dirty="0"/>
            <a:t>DES SCENARII INSCRITS DANS UNE ACTIVITE PROFESSIONNELLE GLOBALE </a:t>
          </a:r>
        </a:p>
        <a:p>
          <a:r>
            <a:rPr lang="fr-FR" dirty="0"/>
            <a:t>DES ACTIONS EN AMONT ET EN AVAL DE LA MISSION «  CŒUR DU METIER » </a:t>
          </a:r>
        </a:p>
      </dgm:t>
    </dgm:pt>
    <dgm:pt modelId="{0F45317D-8457-4682-89D2-D5CB9AFCE6C8}" type="parTrans" cxnId="{38FD3AA2-0722-4D43-8688-E1103E99CD20}">
      <dgm:prSet/>
      <dgm:spPr/>
      <dgm:t>
        <a:bodyPr/>
        <a:lstStyle/>
        <a:p>
          <a:endParaRPr lang="fr-FR"/>
        </a:p>
      </dgm:t>
    </dgm:pt>
    <dgm:pt modelId="{17821B51-BE00-4117-86C3-80B7510FDDC6}" type="sibTrans" cxnId="{38FD3AA2-0722-4D43-8688-E1103E99CD20}">
      <dgm:prSet/>
      <dgm:spPr/>
      <dgm:t>
        <a:bodyPr/>
        <a:lstStyle/>
        <a:p>
          <a:endParaRPr lang="fr-FR"/>
        </a:p>
      </dgm:t>
    </dgm:pt>
    <dgm:pt modelId="{36408927-7BB5-4446-8FD9-1DF2FC04ABE0}">
      <dgm:prSet/>
      <dgm:spPr/>
      <dgm:t>
        <a:bodyPr/>
        <a:lstStyle/>
        <a:p>
          <a:r>
            <a:rPr lang="fr-FR" dirty="0"/>
            <a:t>DES SCENARII  ET </a:t>
          </a:r>
          <a:r>
            <a:rPr lang="fr-FR" cap="all" baseline="0" dirty="0"/>
            <a:t>RÔLES Endossés </a:t>
          </a:r>
          <a:r>
            <a:rPr lang="fr-FR" dirty="0"/>
            <a:t>PAR LES APPRENANTS ELARGIS DANS LE RESPECT DES </a:t>
          </a:r>
          <a:r>
            <a:rPr lang="fr-FR" cap="all" baseline="0" dirty="0"/>
            <a:t>Compétences</a:t>
          </a:r>
          <a:r>
            <a:rPr lang="fr-FR" dirty="0"/>
            <a:t> DU REFERENTIEL</a:t>
          </a:r>
        </a:p>
      </dgm:t>
    </dgm:pt>
    <dgm:pt modelId="{04689134-01A1-4ED5-B6B0-7A5264974DC0}" type="parTrans" cxnId="{EA7C39FB-E3EC-4147-8DA1-AF90736624C9}">
      <dgm:prSet/>
      <dgm:spPr/>
      <dgm:t>
        <a:bodyPr/>
        <a:lstStyle/>
        <a:p>
          <a:endParaRPr lang="fr-FR"/>
        </a:p>
      </dgm:t>
    </dgm:pt>
    <dgm:pt modelId="{111A56CB-434E-41CD-AB88-1F2E0B82AF0F}" type="sibTrans" cxnId="{EA7C39FB-E3EC-4147-8DA1-AF90736624C9}">
      <dgm:prSet/>
      <dgm:spPr/>
      <dgm:t>
        <a:bodyPr/>
        <a:lstStyle/>
        <a:p>
          <a:endParaRPr lang="fr-FR"/>
        </a:p>
      </dgm:t>
    </dgm:pt>
    <dgm:pt modelId="{A5EF53C3-289A-4A91-9352-ED4FD8451FD2}">
      <dgm:prSet/>
      <dgm:spPr>
        <a:solidFill>
          <a:srgbClr val="CCCC00"/>
        </a:solidFill>
      </dgm:spPr>
      <dgm:t>
        <a:bodyPr/>
        <a:lstStyle/>
        <a:p>
          <a:r>
            <a:rPr lang="fr-FR" dirty="0"/>
            <a:t>DES INTERACTIONS ENTRE LES DIFFERENTS ACTEURS DU SCANARIO</a:t>
          </a:r>
        </a:p>
      </dgm:t>
    </dgm:pt>
    <dgm:pt modelId="{EC716C8B-9F84-4E3A-A272-BDFBB3F58727}" type="parTrans" cxnId="{47FACC65-6275-4C24-BF61-9AE85C03481D}">
      <dgm:prSet/>
      <dgm:spPr/>
      <dgm:t>
        <a:bodyPr/>
        <a:lstStyle/>
        <a:p>
          <a:endParaRPr lang="fr-FR"/>
        </a:p>
      </dgm:t>
    </dgm:pt>
    <dgm:pt modelId="{A6506548-DD81-4651-9ADC-7CB6435D5235}" type="sibTrans" cxnId="{47FACC65-6275-4C24-BF61-9AE85C03481D}">
      <dgm:prSet/>
      <dgm:spPr/>
      <dgm:t>
        <a:bodyPr/>
        <a:lstStyle/>
        <a:p>
          <a:endParaRPr lang="fr-FR"/>
        </a:p>
      </dgm:t>
    </dgm:pt>
    <dgm:pt modelId="{BB9C8D0C-C310-4A42-99CE-7B3464422791}">
      <dgm:prSet/>
      <dgm:spPr/>
      <dgm:t>
        <a:bodyPr/>
        <a:lstStyle/>
        <a:p>
          <a:r>
            <a:rPr lang="fr-FR" dirty="0"/>
            <a:t>INTREGRATION DES USAGES DU NUMERIQUE DANS LES SCENARII</a:t>
          </a:r>
        </a:p>
      </dgm:t>
    </dgm:pt>
    <dgm:pt modelId="{23B0ACDA-CCEB-420F-B49D-1AB92AF7AC59}" type="parTrans" cxnId="{4A00B288-8FFF-4A7D-99E7-251283D590B8}">
      <dgm:prSet/>
      <dgm:spPr/>
      <dgm:t>
        <a:bodyPr/>
        <a:lstStyle/>
        <a:p>
          <a:endParaRPr lang="fr-FR"/>
        </a:p>
      </dgm:t>
    </dgm:pt>
    <dgm:pt modelId="{42E75BFE-7E08-4184-9918-D98C76A38B56}" type="sibTrans" cxnId="{4A00B288-8FFF-4A7D-99E7-251283D590B8}">
      <dgm:prSet/>
      <dgm:spPr/>
      <dgm:t>
        <a:bodyPr/>
        <a:lstStyle/>
        <a:p>
          <a:endParaRPr lang="fr-FR"/>
        </a:p>
      </dgm:t>
    </dgm:pt>
    <dgm:pt modelId="{2A505E57-31CE-427C-B174-429431DF03D2}" type="pres">
      <dgm:prSet presAssocID="{B145B118-D648-4822-AAD3-5139D0059E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945539-BE7B-4D16-8F1C-1F7F6ACFA4A7}" type="pres">
      <dgm:prSet presAssocID="{50590162-68EA-48D8-8C3A-E50639CA4284}" presName="centerShape" presStyleLbl="node0" presStyleIdx="0" presStyleCnt="1"/>
      <dgm:spPr/>
    </dgm:pt>
    <dgm:pt modelId="{0C15EB98-4895-47EA-BCB2-47E37BC9FC36}" type="pres">
      <dgm:prSet presAssocID="{D3145A6D-3674-424C-BC3F-A6BCE930E4B6}" presName="parTrans" presStyleLbl="sibTrans2D1" presStyleIdx="0" presStyleCnt="7"/>
      <dgm:spPr/>
    </dgm:pt>
    <dgm:pt modelId="{AEEFF3C2-E887-46BE-8B84-76833EB1CA67}" type="pres">
      <dgm:prSet presAssocID="{D3145A6D-3674-424C-BC3F-A6BCE930E4B6}" presName="connectorText" presStyleLbl="sibTrans2D1" presStyleIdx="0" presStyleCnt="7"/>
      <dgm:spPr/>
    </dgm:pt>
    <dgm:pt modelId="{D97AEBF2-6A74-45C0-B4DD-9AFE647E157B}" type="pres">
      <dgm:prSet presAssocID="{07676D59-E051-45E9-A076-B3C7B5C3F9E8}" presName="node" presStyleLbl="node1" presStyleIdx="0" presStyleCnt="7">
        <dgm:presLayoutVars>
          <dgm:bulletEnabled val="1"/>
        </dgm:presLayoutVars>
      </dgm:prSet>
      <dgm:spPr/>
    </dgm:pt>
    <dgm:pt modelId="{5211B14B-C861-4A90-9D66-F3A70A590DE9}" type="pres">
      <dgm:prSet presAssocID="{DE1444C8-03C6-4BFC-B6A2-5730BBACECE0}" presName="parTrans" presStyleLbl="sibTrans2D1" presStyleIdx="1" presStyleCnt="7"/>
      <dgm:spPr/>
    </dgm:pt>
    <dgm:pt modelId="{5760A8E8-94BA-4FD2-A9AE-47FD37A86C4F}" type="pres">
      <dgm:prSet presAssocID="{DE1444C8-03C6-4BFC-B6A2-5730BBACECE0}" presName="connectorText" presStyleLbl="sibTrans2D1" presStyleIdx="1" presStyleCnt="7"/>
      <dgm:spPr/>
    </dgm:pt>
    <dgm:pt modelId="{6BAAD646-45AE-4FC9-986B-A9B250160C63}" type="pres">
      <dgm:prSet presAssocID="{FEC013C2-9C88-4098-9A02-30C30AB362B5}" presName="node" presStyleLbl="node1" presStyleIdx="1" presStyleCnt="7">
        <dgm:presLayoutVars>
          <dgm:bulletEnabled val="1"/>
        </dgm:presLayoutVars>
      </dgm:prSet>
      <dgm:spPr/>
    </dgm:pt>
    <dgm:pt modelId="{7B7A3DC6-C113-43E3-96D1-AEBFC658868A}" type="pres">
      <dgm:prSet presAssocID="{BD9E23ED-7D22-4322-B84E-BB9DB82BD162}" presName="parTrans" presStyleLbl="sibTrans2D1" presStyleIdx="2" presStyleCnt="7"/>
      <dgm:spPr/>
    </dgm:pt>
    <dgm:pt modelId="{3CC1DAE7-6BBC-4D03-809E-AE96ED5CA916}" type="pres">
      <dgm:prSet presAssocID="{BD9E23ED-7D22-4322-B84E-BB9DB82BD162}" presName="connectorText" presStyleLbl="sibTrans2D1" presStyleIdx="2" presStyleCnt="7"/>
      <dgm:spPr/>
    </dgm:pt>
    <dgm:pt modelId="{AD1D1AA7-CFDE-45C7-ACFA-6C6A189775FC}" type="pres">
      <dgm:prSet presAssocID="{95A33179-2260-4165-BC70-7992DE4D4ED4}" presName="node" presStyleLbl="node1" presStyleIdx="2" presStyleCnt="7">
        <dgm:presLayoutVars>
          <dgm:bulletEnabled val="1"/>
        </dgm:presLayoutVars>
      </dgm:prSet>
      <dgm:spPr/>
    </dgm:pt>
    <dgm:pt modelId="{EF627E99-BFA9-491D-BC03-E1B5D0751CDD}" type="pres">
      <dgm:prSet presAssocID="{23B0ACDA-CCEB-420F-B49D-1AB92AF7AC59}" presName="parTrans" presStyleLbl="sibTrans2D1" presStyleIdx="3" presStyleCnt="7"/>
      <dgm:spPr/>
    </dgm:pt>
    <dgm:pt modelId="{F7791DE5-ACD9-42AC-AB3B-353F98288D78}" type="pres">
      <dgm:prSet presAssocID="{23B0ACDA-CCEB-420F-B49D-1AB92AF7AC59}" presName="connectorText" presStyleLbl="sibTrans2D1" presStyleIdx="3" presStyleCnt="7"/>
      <dgm:spPr/>
    </dgm:pt>
    <dgm:pt modelId="{17930E64-F075-4445-87F9-1EB99556670E}" type="pres">
      <dgm:prSet presAssocID="{BB9C8D0C-C310-4A42-99CE-7B3464422791}" presName="node" presStyleLbl="node1" presStyleIdx="3" presStyleCnt="7">
        <dgm:presLayoutVars>
          <dgm:bulletEnabled val="1"/>
        </dgm:presLayoutVars>
      </dgm:prSet>
      <dgm:spPr/>
    </dgm:pt>
    <dgm:pt modelId="{DE953F91-B7D2-4DA2-B156-609FBC53D84B}" type="pres">
      <dgm:prSet presAssocID="{0F45317D-8457-4682-89D2-D5CB9AFCE6C8}" presName="parTrans" presStyleLbl="sibTrans2D1" presStyleIdx="4" presStyleCnt="7"/>
      <dgm:spPr/>
    </dgm:pt>
    <dgm:pt modelId="{162CF322-52B9-4BB8-8097-BB123D18580B}" type="pres">
      <dgm:prSet presAssocID="{0F45317D-8457-4682-89D2-D5CB9AFCE6C8}" presName="connectorText" presStyleLbl="sibTrans2D1" presStyleIdx="4" presStyleCnt="7"/>
      <dgm:spPr/>
    </dgm:pt>
    <dgm:pt modelId="{A85B4622-8806-4632-AECE-B08C012A6901}" type="pres">
      <dgm:prSet presAssocID="{0ECFD587-45C7-44B5-B422-CCBFFFD3E9AF}" presName="node" presStyleLbl="node1" presStyleIdx="4" presStyleCnt="7">
        <dgm:presLayoutVars>
          <dgm:bulletEnabled val="1"/>
        </dgm:presLayoutVars>
      </dgm:prSet>
      <dgm:spPr/>
    </dgm:pt>
    <dgm:pt modelId="{A2444342-A617-416F-A3BC-18755FE62660}" type="pres">
      <dgm:prSet presAssocID="{04689134-01A1-4ED5-B6B0-7A5264974DC0}" presName="parTrans" presStyleLbl="sibTrans2D1" presStyleIdx="5" presStyleCnt="7"/>
      <dgm:spPr/>
    </dgm:pt>
    <dgm:pt modelId="{F8D48974-6193-451E-A4D2-F95EA6081471}" type="pres">
      <dgm:prSet presAssocID="{04689134-01A1-4ED5-B6B0-7A5264974DC0}" presName="connectorText" presStyleLbl="sibTrans2D1" presStyleIdx="5" presStyleCnt="7"/>
      <dgm:spPr/>
    </dgm:pt>
    <dgm:pt modelId="{3931DE67-CBAB-4691-83A4-790B1F6AE619}" type="pres">
      <dgm:prSet presAssocID="{36408927-7BB5-4446-8FD9-1DF2FC04ABE0}" presName="node" presStyleLbl="node1" presStyleIdx="5" presStyleCnt="7">
        <dgm:presLayoutVars>
          <dgm:bulletEnabled val="1"/>
        </dgm:presLayoutVars>
      </dgm:prSet>
      <dgm:spPr/>
    </dgm:pt>
    <dgm:pt modelId="{CDCD1F2F-6A5C-40CA-86D4-9AFADAA9A894}" type="pres">
      <dgm:prSet presAssocID="{EC716C8B-9F84-4E3A-A272-BDFBB3F58727}" presName="parTrans" presStyleLbl="sibTrans2D1" presStyleIdx="6" presStyleCnt="7"/>
      <dgm:spPr/>
    </dgm:pt>
    <dgm:pt modelId="{EE47E603-549D-4565-9E60-D3436EE180D6}" type="pres">
      <dgm:prSet presAssocID="{EC716C8B-9F84-4E3A-A272-BDFBB3F58727}" presName="connectorText" presStyleLbl="sibTrans2D1" presStyleIdx="6" presStyleCnt="7"/>
      <dgm:spPr/>
    </dgm:pt>
    <dgm:pt modelId="{F59BD9CC-A899-4DEA-8D8F-F3A79C5F17E0}" type="pres">
      <dgm:prSet presAssocID="{A5EF53C3-289A-4A91-9352-ED4FD8451FD2}" presName="node" presStyleLbl="node1" presStyleIdx="6" presStyleCnt="7">
        <dgm:presLayoutVars>
          <dgm:bulletEnabled val="1"/>
        </dgm:presLayoutVars>
      </dgm:prSet>
      <dgm:spPr/>
    </dgm:pt>
  </dgm:ptLst>
  <dgm:cxnLst>
    <dgm:cxn modelId="{AE250806-DEF4-4385-8503-59625969E220}" type="presOf" srcId="{EC716C8B-9F84-4E3A-A272-BDFBB3F58727}" destId="{EE47E603-549D-4565-9E60-D3436EE180D6}" srcOrd="1" destOrd="0" presId="urn:microsoft.com/office/officeart/2005/8/layout/radial5"/>
    <dgm:cxn modelId="{4218940D-9A99-4CD0-98AE-069506354279}" type="presOf" srcId="{DE1444C8-03C6-4BFC-B6A2-5730BBACECE0}" destId="{5760A8E8-94BA-4FD2-A9AE-47FD37A86C4F}" srcOrd="1" destOrd="0" presId="urn:microsoft.com/office/officeart/2005/8/layout/radial5"/>
    <dgm:cxn modelId="{43C6FE10-938D-44C4-83B5-851623F0C690}" type="presOf" srcId="{04689134-01A1-4ED5-B6B0-7A5264974DC0}" destId="{F8D48974-6193-451E-A4D2-F95EA6081471}" srcOrd="1" destOrd="0" presId="urn:microsoft.com/office/officeart/2005/8/layout/radial5"/>
    <dgm:cxn modelId="{E219072C-1896-41D9-BF68-61B548C86461}" type="presOf" srcId="{D3145A6D-3674-424C-BC3F-A6BCE930E4B6}" destId="{0C15EB98-4895-47EA-BCB2-47E37BC9FC36}" srcOrd="0" destOrd="0" presId="urn:microsoft.com/office/officeart/2005/8/layout/radial5"/>
    <dgm:cxn modelId="{AD16A931-E700-41A6-B66A-DA4EF92F1D2C}" type="presOf" srcId="{23B0ACDA-CCEB-420F-B49D-1AB92AF7AC59}" destId="{F7791DE5-ACD9-42AC-AB3B-353F98288D78}" srcOrd="1" destOrd="0" presId="urn:microsoft.com/office/officeart/2005/8/layout/radial5"/>
    <dgm:cxn modelId="{B79D493D-BB9E-42B1-804C-5D9BB06D78E0}" type="presOf" srcId="{FEC013C2-9C88-4098-9A02-30C30AB362B5}" destId="{6BAAD646-45AE-4FC9-986B-A9B250160C63}" srcOrd="0" destOrd="0" presId="urn:microsoft.com/office/officeart/2005/8/layout/radial5"/>
    <dgm:cxn modelId="{DE87D25F-8C6D-4ED4-B581-71411F8D12B3}" type="presOf" srcId="{EC716C8B-9F84-4E3A-A272-BDFBB3F58727}" destId="{CDCD1F2F-6A5C-40CA-86D4-9AFADAA9A894}" srcOrd="0" destOrd="0" presId="urn:microsoft.com/office/officeart/2005/8/layout/radial5"/>
    <dgm:cxn modelId="{7AC19C43-A53E-4C94-8573-DA53E0033D2B}" type="presOf" srcId="{D3145A6D-3674-424C-BC3F-A6BCE930E4B6}" destId="{AEEFF3C2-E887-46BE-8B84-76833EB1CA67}" srcOrd="1" destOrd="0" presId="urn:microsoft.com/office/officeart/2005/8/layout/radial5"/>
    <dgm:cxn modelId="{5A1D4345-574B-425F-8DFD-7B2126E46185}" type="presOf" srcId="{04689134-01A1-4ED5-B6B0-7A5264974DC0}" destId="{A2444342-A617-416F-A3BC-18755FE62660}" srcOrd="0" destOrd="0" presId="urn:microsoft.com/office/officeart/2005/8/layout/radial5"/>
    <dgm:cxn modelId="{47FACC65-6275-4C24-BF61-9AE85C03481D}" srcId="{50590162-68EA-48D8-8C3A-E50639CA4284}" destId="{A5EF53C3-289A-4A91-9352-ED4FD8451FD2}" srcOrd="6" destOrd="0" parTransId="{EC716C8B-9F84-4E3A-A272-BDFBB3F58727}" sibTransId="{A6506548-DD81-4651-9ADC-7CB6435D5235}"/>
    <dgm:cxn modelId="{59CDA268-947F-4E1E-9F76-C7BFFB8404E0}" type="presOf" srcId="{BD9E23ED-7D22-4322-B84E-BB9DB82BD162}" destId="{7B7A3DC6-C113-43E3-96D1-AEBFC658868A}" srcOrd="0" destOrd="0" presId="urn:microsoft.com/office/officeart/2005/8/layout/radial5"/>
    <dgm:cxn modelId="{A2D5144F-796B-42A5-8C59-CA76747801B2}" type="presOf" srcId="{DE1444C8-03C6-4BFC-B6A2-5730BBACECE0}" destId="{5211B14B-C861-4A90-9D66-F3A70A590DE9}" srcOrd="0" destOrd="0" presId="urn:microsoft.com/office/officeart/2005/8/layout/radial5"/>
    <dgm:cxn modelId="{5FA8DF54-3C89-4F58-8CFC-6BC9D0AAA166}" srcId="{50590162-68EA-48D8-8C3A-E50639CA4284}" destId="{95A33179-2260-4165-BC70-7992DE4D4ED4}" srcOrd="2" destOrd="0" parTransId="{BD9E23ED-7D22-4322-B84E-BB9DB82BD162}" sibTransId="{C984F54F-3D8D-4B0A-9EB0-90E7C2A5E831}"/>
    <dgm:cxn modelId="{8EEE0376-1EEA-482C-878D-E990EABC8605}" type="presOf" srcId="{B145B118-D648-4822-AAD3-5139D0059E2E}" destId="{2A505E57-31CE-427C-B174-429431DF03D2}" srcOrd="0" destOrd="0" presId="urn:microsoft.com/office/officeart/2005/8/layout/radial5"/>
    <dgm:cxn modelId="{6603AF82-6BAD-4B41-B5B5-F14573B7EDE3}" type="presOf" srcId="{A5EF53C3-289A-4A91-9352-ED4FD8451FD2}" destId="{F59BD9CC-A899-4DEA-8D8F-F3A79C5F17E0}" srcOrd="0" destOrd="0" presId="urn:microsoft.com/office/officeart/2005/8/layout/radial5"/>
    <dgm:cxn modelId="{4A00B288-8FFF-4A7D-99E7-251283D590B8}" srcId="{50590162-68EA-48D8-8C3A-E50639CA4284}" destId="{BB9C8D0C-C310-4A42-99CE-7B3464422791}" srcOrd="3" destOrd="0" parTransId="{23B0ACDA-CCEB-420F-B49D-1AB92AF7AC59}" sibTransId="{42E75BFE-7E08-4184-9918-D98C76A38B56}"/>
    <dgm:cxn modelId="{7B65DF9F-1530-416C-BCFD-805447712D72}" type="presOf" srcId="{23B0ACDA-CCEB-420F-B49D-1AB92AF7AC59}" destId="{EF627E99-BFA9-491D-BC03-E1B5D0751CDD}" srcOrd="0" destOrd="0" presId="urn:microsoft.com/office/officeart/2005/8/layout/radial5"/>
    <dgm:cxn modelId="{38FD3AA2-0722-4D43-8688-E1103E99CD20}" srcId="{50590162-68EA-48D8-8C3A-E50639CA4284}" destId="{0ECFD587-45C7-44B5-B422-CCBFFFD3E9AF}" srcOrd="4" destOrd="0" parTransId="{0F45317D-8457-4682-89D2-D5CB9AFCE6C8}" sibTransId="{17821B51-BE00-4117-86C3-80B7510FDDC6}"/>
    <dgm:cxn modelId="{0CE300AD-65C4-478F-AC21-C75C3D990CF2}" type="presOf" srcId="{50590162-68EA-48D8-8C3A-E50639CA4284}" destId="{8F945539-BE7B-4D16-8F1C-1F7F6ACFA4A7}" srcOrd="0" destOrd="0" presId="urn:microsoft.com/office/officeart/2005/8/layout/radial5"/>
    <dgm:cxn modelId="{663924AE-234C-485D-AAE0-6285F0EFE240}" type="presOf" srcId="{36408927-7BB5-4446-8FD9-1DF2FC04ABE0}" destId="{3931DE67-CBAB-4691-83A4-790B1F6AE619}" srcOrd="0" destOrd="0" presId="urn:microsoft.com/office/officeart/2005/8/layout/radial5"/>
    <dgm:cxn modelId="{B72F39BC-F412-4039-A3DB-94A85E1B32C8}" srcId="{50590162-68EA-48D8-8C3A-E50639CA4284}" destId="{07676D59-E051-45E9-A076-B3C7B5C3F9E8}" srcOrd="0" destOrd="0" parTransId="{D3145A6D-3674-424C-BC3F-A6BCE930E4B6}" sibTransId="{A4D332BF-5736-4BC4-AA46-45A6FC47E289}"/>
    <dgm:cxn modelId="{F27F51C0-0BFE-42AF-B76D-5DAF1477A3BC}" type="presOf" srcId="{07676D59-E051-45E9-A076-B3C7B5C3F9E8}" destId="{D97AEBF2-6A74-45C0-B4DD-9AFE647E157B}" srcOrd="0" destOrd="0" presId="urn:microsoft.com/office/officeart/2005/8/layout/radial5"/>
    <dgm:cxn modelId="{DA3F90C5-60EA-424E-8CAB-D33B972C440C}" srcId="{B145B118-D648-4822-AAD3-5139D0059E2E}" destId="{50590162-68EA-48D8-8C3A-E50639CA4284}" srcOrd="0" destOrd="0" parTransId="{57D0C947-B4E1-4A53-B2FF-52D8CDC299AF}" sibTransId="{E0C8A0AC-E3AA-4353-80F4-E60EE5D0BC9A}"/>
    <dgm:cxn modelId="{CF1359C6-EAE0-4B77-8D09-D4BE3AE85A7F}" type="presOf" srcId="{BD9E23ED-7D22-4322-B84E-BB9DB82BD162}" destId="{3CC1DAE7-6BBC-4D03-809E-AE96ED5CA916}" srcOrd="1" destOrd="0" presId="urn:microsoft.com/office/officeart/2005/8/layout/radial5"/>
    <dgm:cxn modelId="{6589C4CC-4CF1-4BF9-8805-051ACC14468A}" srcId="{50590162-68EA-48D8-8C3A-E50639CA4284}" destId="{FEC013C2-9C88-4098-9A02-30C30AB362B5}" srcOrd="1" destOrd="0" parTransId="{DE1444C8-03C6-4BFC-B6A2-5730BBACECE0}" sibTransId="{ADA0D529-EB1D-45A2-A1D4-3205BEF19138}"/>
    <dgm:cxn modelId="{428A75CD-AB62-4682-9549-A18A5E73A6F4}" type="presOf" srcId="{95A33179-2260-4165-BC70-7992DE4D4ED4}" destId="{AD1D1AA7-CFDE-45C7-ACFA-6C6A189775FC}" srcOrd="0" destOrd="0" presId="urn:microsoft.com/office/officeart/2005/8/layout/radial5"/>
    <dgm:cxn modelId="{08CBA7D0-AE98-4090-879C-4B7D5BF4320F}" type="presOf" srcId="{0F45317D-8457-4682-89D2-D5CB9AFCE6C8}" destId="{DE953F91-B7D2-4DA2-B156-609FBC53D84B}" srcOrd="0" destOrd="0" presId="urn:microsoft.com/office/officeart/2005/8/layout/radial5"/>
    <dgm:cxn modelId="{714069D9-DB1C-4D77-BE54-D3E5A4EF4B0D}" type="presOf" srcId="{0F45317D-8457-4682-89D2-D5CB9AFCE6C8}" destId="{162CF322-52B9-4BB8-8097-BB123D18580B}" srcOrd="1" destOrd="0" presId="urn:microsoft.com/office/officeart/2005/8/layout/radial5"/>
    <dgm:cxn modelId="{576E29DA-3E4E-4D29-AA69-3FB59ED972D2}" type="presOf" srcId="{0ECFD587-45C7-44B5-B422-CCBFFFD3E9AF}" destId="{A85B4622-8806-4632-AECE-B08C012A6901}" srcOrd="0" destOrd="0" presId="urn:microsoft.com/office/officeart/2005/8/layout/radial5"/>
    <dgm:cxn modelId="{7C8815F0-786B-4A4C-8A16-08F749B7F14E}" type="presOf" srcId="{BB9C8D0C-C310-4A42-99CE-7B3464422791}" destId="{17930E64-F075-4445-87F9-1EB99556670E}" srcOrd="0" destOrd="0" presId="urn:microsoft.com/office/officeart/2005/8/layout/radial5"/>
    <dgm:cxn modelId="{EA7C39FB-E3EC-4147-8DA1-AF90736624C9}" srcId="{50590162-68EA-48D8-8C3A-E50639CA4284}" destId="{36408927-7BB5-4446-8FD9-1DF2FC04ABE0}" srcOrd="5" destOrd="0" parTransId="{04689134-01A1-4ED5-B6B0-7A5264974DC0}" sibTransId="{111A56CB-434E-41CD-AB88-1F2E0B82AF0F}"/>
    <dgm:cxn modelId="{D9948395-B8D2-4D3C-AE2E-D48B73418064}" type="presParOf" srcId="{2A505E57-31CE-427C-B174-429431DF03D2}" destId="{8F945539-BE7B-4D16-8F1C-1F7F6ACFA4A7}" srcOrd="0" destOrd="0" presId="urn:microsoft.com/office/officeart/2005/8/layout/radial5"/>
    <dgm:cxn modelId="{AC257334-9D1C-44E3-80D5-26CC61EE3219}" type="presParOf" srcId="{2A505E57-31CE-427C-B174-429431DF03D2}" destId="{0C15EB98-4895-47EA-BCB2-47E37BC9FC36}" srcOrd="1" destOrd="0" presId="urn:microsoft.com/office/officeart/2005/8/layout/radial5"/>
    <dgm:cxn modelId="{0EA50981-DF58-4676-9FB0-0B3C3093F6ED}" type="presParOf" srcId="{0C15EB98-4895-47EA-BCB2-47E37BC9FC36}" destId="{AEEFF3C2-E887-46BE-8B84-76833EB1CA67}" srcOrd="0" destOrd="0" presId="urn:microsoft.com/office/officeart/2005/8/layout/radial5"/>
    <dgm:cxn modelId="{AFCC77EA-586F-4441-B1B4-DCACC8492A46}" type="presParOf" srcId="{2A505E57-31CE-427C-B174-429431DF03D2}" destId="{D97AEBF2-6A74-45C0-B4DD-9AFE647E157B}" srcOrd="2" destOrd="0" presId="urn:microsoft.com/office/officeart/2005/8/layout/radial5"/>
    <dgm:cxn modelId="{A2F5FA4B-A2F2-41B9-978C-76E1D7C55645}" type="presParOf" srcId="{2A505E57-31CE-427C-B174-429431DF03D2}" destId="{5211B14B-C861-4A90-9D66-F3A70A590DE9}" srcOrd="3" destOrd="0" presId="urn:microsoft.com/office/officeart/2005/8/layout/radial5"/>
    <dgm:cxn modelId="{10FAFE21-0F90-4791-8190-F5592CA579CE}" type="presParOf" srcId="{5211B14B-C861-4A90-9D66-F3A70A590DE9}" destId="{5760A8E8-94BA-4FD2-A9AE-47FD37A86C4F}" srcOrd="0" destOrd="0" presId="urn:microsoft.com/office/officeart/2005/8/layout/radial5"/>
    <dgm:cxn modelId="{573B3129-5C75-4521-AF38-3700E457CACE}" type="presParOf" srcId="{2A505E57-31CE-427C-B174-429431DF03D2}" destId="{6BAAD646-45AE-4FC9-986B-A9B250160C63}" srcOrd="4" destOrd="0" presId="urn:microsoft.com/office/officeart/2005/8/layout/radial5"/>
    <dgm:cxn modelId="{A3452F42-67CF-42BE-81D6-F69060F1596A}" type="presParOf" srcId="{2A505E57-31CE-427C-B174-429431DF03D2}" destId="{7B7A3DC6-C113-43E3-96D1-AEBFC658868A}" srcOrd="5" destOrd="0" presId="urn:microsoft.com/office/officeart/2005/8/layout/radial5"/>
    <dgm:cxn modelId="{1A476ACE-02C2-4BC0-A14C-486BFEB291AB}" type="presParOf" srcId="{7B7A3DC6-C113-43E3-96D1-AEBFC658868A}" destId="{3CC1DAE7-6BBC-4D03-809E-AE96ED5CA916}" srcOrd="0" destOrd="0" presId="urn:microsoft.com/office/officeart/2005/8/layout/radial5"/>
    <dgm:cxn modelId="{9B69BAAD-EA61-47E0-89DF-4382D797B370}" type="presParOf" srcId="{2A505E57-31CE-427C-B174-429431DF03D2}" destId="{AD1D1AA7-CFDE-45C7-ACFA-6C6A189775FC}" srcOrd="6" destOrd="0" presId="urn:microsoft.com/office/officeart/2005/8/layout/radial5"/>
    <dgm:cxn modelId="{947BD994-A6FF-43D8-979C-64C19F4F56B3}" type="presParOf" srcId="{2A505E57-31CE-427C-B174-429431DF03D2}" destId="{EF627E99-BFA9-491D-BC03-E1B5D0751CDD}" srcOrd="7" destOrd="0" presId="urn:microsoft.com/office/officeart/2005/8/layout/radial5"/>
    <dgm:cxn modelId="{57D1B0DA-044E-468A-883B-7A3081F5F01B}" type="presParOf" srcId="{EF627E99-BFA9-491D-BC03-E1B5D0751CDD}" destId="{F7791DE5-ACD9-42AC-AB3B-353F98288D78}" srcOrd="0" destOrd="0" presId="urn:microsoft.com/office/officeart/2005/8/layout/radial5"/>
    <dgm:cxn modelId="{F760CD27-8383-4312-8D39-C0AE43C20F2B}" type="presParOf" srcId="{2A505E57-31CE-427C-B174-429431DF03D2}" destId="{17930E64-F075-4445-87F9-1EB99556670E}" srcOrd="8" destOrd="0" presId="urn:microsoft.com/office/officeart/2005/8/layout/radial5"/>
    <dgm:cxn modelId="{98FED65B-B5AB-47DE-AD87-4B0FAE0CFEFF}" type="presParOf" srcId="{2A505E57-31CE-427C-B174-429431DF03D2}" destId="{DE953F91-B7D2-4DA2-B156-609FBC53D84B}" srcOrd="9" destOrd="0" presId="urn:microsoft.com/office/officeart/2005/8/layout/radial5"/>
    <dgm:cxn modelId="{4DF8D31D-50C5-4731-B375-6D981BF00D10}" type="presParOf" srcId="{DE953F91-B7D2-4DA2-B156-609FBC53D84B}" destId="{162CF322-52B9-4BB8-8097-BB123D18580B}" srcOrd="0" destOrd="0" presId="urn:microsoft.com/office/officeart/2005/8/layout/radial5"/>
    <dgm:cxn modelId="{810129DF-0D0C-4351-8B38-00EB37477938}" type="presParOf" srcId="{2A505E57-31CE-427C-B174-429431DF03D2}" destId="{A85B4622-8806-4632-AECE-B08C012A6901}" srcOrd="10" destOrd="0" presId="urn:microsoft.com/office/officeart/2005/8/layout/radial5"/>
    <dgm:cxn modelId="{229A9EAE-6C0B-4ADF-9B36-C1D1606C3BD0}" type="presParOf" srcId="{2A505E57-31CE-427C-B174-429431DF03D2}" destId="{A2444342-A617-416F-A3BC-18755FE62660}" srcOrd="11" destOrd="0" presId="urn:microsoft.com/office/officeart/2005/8/layout/radial5"/>
    <dgm:cxn modelId="{C02931EF-B88E-4417-875D-0F94B50DB11C}" type="presParOf" srcId="{A2444342-A617-416F-A3BC-18755FE62660}" destId="{F8D48974-6193-451E-A4D2-F95EA6081471}" srcOrd="0" destOrd="0" presId="urn:microsoft.com/office/officeart/2005/8/layout/radial5"/>
    <dgm:cxn modelId="{59109305-9D45-4EE0-AD70-1FD2F7153788}" type="presParOf" srcId="{2A505E57-31CE-427C-B174-429431DF03D2}" destId="{3931DE67-CBAB-4691-83A4-790B1F6AE619}" srcOrd="12" destOrd="0" presId="urn:microsoft.com/office/officeart/2005/8/layout/radial5"/>
    <dgm:cxn modelId="{28E7D21C-0C82-41DA-8693-43DA9493A8F6}" type="presParOf" srcId="{2A505E57-31CE-427C-B174-429431DF03D2}" destId="{CDCD1F2F-6A5C-40CA-86D4-9AFADAA9A894}" srcOrd="13" destOrd="0" presId="urn:microsoft.com/office/officeart/2005/8/layout/radial5"/>
    <dgm:cxn modelId="{0AB274CD-9D74-4F04-906B-019EE319EE8F}" type="presParOf" srcId="{CDCD1F2F-6A5C-40CA-86D4-9AFADAA9A894}" destId="{EE47E603-549D-4565-9E60-D3436EE180D6}" srcOrd="0" destOrd="0" presId="urn:microsoft.com/office/officeart/2005/8/layout/radial5"/>
    <dgm:cxn modelId="{D6C4E24C-28E3-4403-9394-62D83EDFE464}" type="presParOf" srcId="{2A505E57-31CE-427C-B174-429431DF03D2}" destId="{F59BD9CC-A899-4DEA-8D8F-F3A79C5F17E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46246-C9CE-4AE8-87DF-F565E2134FB3}">
      <dsp:nvSpPr>
        <dsp:cNvPr id="0" name=""/>
        <dsp:cNvSpPr/>
      </dsp:nvSpPr>
      <dsp:spPr>
        <a:xfrm>
          <a:off x="1403922" y="22394"/>
          <a:ext cx="1016016" cy="1016000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A5137-EF8D-47F6-A9CB-0917E71FC3F7}">
      <dsp:nvSpPr>
        <dsp:cNvPr id="0" name=""/>
        <dsp:cNvSpPr/>
      </dsp:nvSpPr>
      <dsp:spPr>
        <a:xfrm>
          <a:off x="32644" y="0"/>
          <a:ext cx="1249490" cy="9448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B42BA-BC93-4406-A68A-98AF61F962CC}">
      <dsp:nvSpPr>
        <dsp:cNvPr id="0" name=""/>
        <dsp:cNvSpPr/>
      </dsp:nvSpPr>
      <dsp:spPr>
        <a:xfrm>
          <a:off x="1539437" y="105539"/>
          <a:ext cx="792432" cy="79242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hlinkClick xmlns:r="http://schemas.openxmlformats.org/officeDocument/2006/relationships" r:id="" action="ppaction://hlinksldjump"/>
            </a:rPr>
            <a:t>BAC PRO LOGISTIQUE</a:t>
          </a:r>
          <a:endParaRPr lang="fr-FR" sz="800" kern="1200" dirty="0"/>
        </a:p>
      </dsp:txBody>
      <dsp:txXfrm>
        <a:off x="1655486" y="221586"/>
        <a:ext cx="560334" cy="560326"/>
      </dsp:txXfrm>
    </dsp:sp>
    <dsp:sp modelId="{4AD1F23B-7232-471E-8735-F4534477F6D4}">
      <dsp:nvSpPr>
        <dsp:cNvPr id="0" name=""/>
        <dsp:cNvSpPr/>
      </dsp:nvSpPr>
      <dsp:spPr>
        <a:xfrm>
          <a:off x="4969761" y="422346"/>
          <a:ext cx="202004" cy="202004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4E337-1373-4BEE-A45E-EC84BDCB396C}">
      <dsp:nvSpPr>
        <dsp:cNvPr id="0" name=""/>
        <dsp:cNvSpPr/>
      </dsp:nvSpPr>
      <dsp:spPr>
        <a:xfrm>
          <a:off x="3657589" y="1422399"/>
          <a:ext cx="1016016" cy="1016000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20C6A-C406-4417-9256-ED8CC288CFE0}">
      <dsp:nvSpPr>
        <dsp:cNvPr id="0" name=""/>
        <dsp:cNvSpPr/>
      </dsp:nvSpPr>
      <dsp:spPr>
        <a:xfrm>
          <a:off x="4747167" y="1476430"/>
          <a:ext cx="1249490" cy="94486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547BC-F1A2-4B4D-BC01-4DC109F408A3}">
      <dsp:nvSpPr>
        <dsp:cNvPr id="0" name=""/>
        <dsp:cNvSpPr/>
      </dsp:nvSpPr>
      <dsp:spPr>
        <a:xfrm>
          <a:off x="3760143" y="1543425"/>
          <a:ext cx="792432" cy="79242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hlinkClick xmlns:r="http://schemas.openxmlformats.org/officeDocument/2006/relationships" r:id="" action="ppaction://hlinksldjump"/>
            </a:rPr>
            <a:t>BAC PRO TRANSPORT</a:t>
          </a:r>
          <a:endParaRPr lang="fr-FR" sz="800" kern="1200" dirty="0"/>
        </a:p>
      </dsp:txBody>
      <dsp:txXfrm>
        <a:off x="3876192" y="1659472"/>
        <a:ext cx="560334" cy="560326"/>
      </dsp:txXfrm>
    </dsp:sp>
    <dsp:sp modelId="{45D3CE4D-956C-43DD-8EFD-0213C0159E4D}">
      <dsp:nvSpPr>
        <dsp:cNvPr id="0" name=""/>
        <dsp:cNvSpPr/>
      </dsp:nvSpPr>
      <dsp:spPr>
        <a:xfrm>
          <a:off x="1681197" y="1887939"/>
          <a:ext cx="202004" cy="202004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7D03E-26A0-4FDB-A0F5-5197068A3E6D}">
      <dsp:nvSpPr>
        <dsp:cNvPr id="0" name=""/>
        <dsp:cNvSpPr/>
      </dsp:nvSpPr>
      <dsp:spPr>
        <a:xfrm>
          <a:off x="1413158" y="2942689"/>
          <a:ext cx="1016016" cy="1016000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28FA5-43C7-4382-9682-5658D883936B}">
      <dsp:nvSpPr>
        <dsp:cNvPr id="0" name=""/>
        <dsp:cNvSpPr/>
      </dsp:nvSpPr>
      <dsp:spPr>
        <a:xfrm>
          <a:off x="32644" y="3013825"/>
          <a:ext cx="1249490" cy="944864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C9317-FDFC-4CF2-97CF-EB165EC484A1}">
      <dsp:nvSpPr>
        <dsp:cNvPr id="0" name=""/>
        <dsp:cNvSpPr/>
      </dsp:nvSpPr>
      <dsp:spPr>
        <a:xfrm>
          <a:off x="1539437" y="3029863"/>
          <a:ext cx="792432" cy="79242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hlinkClick xmlns:r="http://schemas.openxmlformats.org/officeDocument/2006/relationships" r:id="" action="ppaction://hlinksldjump"/>
            </a:rPr>
            <a:t>BAC PRO GESTION-ADMINIS-TRATION</a:t>
          </a:r>
          <a:endParaRPr lang="fr-FR" sz="800" kern="1200" dirty="0"/>
        </a:p>
      </dsp:txBody>
      <dsp:txXfrm>
        <a:off x="1655486" y="3145910"/>
        <a:ext cx="560334" cy="5603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45539-BE7B-4D16-8F1C-1F7F6ACFA4A7}">
      <dsp:nvSpPr>
        <dsp:cNvPr id="0" name=""/>
        <dsp:cNvSpPr/>
      </dsp:nvSpPr>
      <dsp:spPr>
        <a:xfrm>
          <a:off x="3450696" y="1782162"/>
          <a:ext cx="967259" cy="967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2</a:t>
          </a:r>
          <a:r>
            <a:rPr lang="fr-FR" sz="1100" kern="1200" baseline="30000" dirty="0"/>
            <a:t>NDE</a:t>
          </a:r>
          <a:r>
            <a:rPr lang="fr-FR" sz="1100" kern="1200" dirty="0"/>
            <a:t> FAMILLE DES METIERS</a:t>
          </a:r>
        </a:p>
      </dsp:txBody>
      <dsp:txXfrm>
        <a:off x="3592348" y="1923814"/>
        <a:ext cx="683955" cy="683955"/>
      </dsp:txXfrm>
    </dsp:sp>
    <dsp:sp modelId="{0C15EB98-4895-47EA-BCB2-47E37BC9FC36}">
      <dsp:nvSpPr>
        <dsp:cNvPr id="0" name=""/>
        <dsp:cNvSpPr/>
      </dsp:nvSpPr>
      <dsp:spPr>
        <a:xfrm rot="16200000">
          <a:off x="3783514" y="1362943"/>
          <a:ext cx="301622" cy="286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3826476" y="1463187"/>
        <a:ext cx="215699" cy="171846"/>
      </dsp:txXfrm>
    </dsp:sp>
    <dsp:sp modelId="{D97AEBF2-6A74-45C0-B4DD-9AFE647E157B}">
      <dsp:nvSpPr>
        <dsp:cNvPr id="0" name=""/>
        <dsp:cNvSpPr/>
      </dsp:nvSpPr>
      <dsp:spPr>
        <a:xfrm>
          <a:off x="3329788" y="3988"/>
          <a:ext cx="1209074" cy="12090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COMPETENCES COMMUNES</a:t>
          </a:r>
        </a:p>
      </dsp:txBody>
      <dsp:txXfrm>
        <a:off x="3506853" y="181053"/>
        <a:ext cx="854944" cy="854944"/>
      </dsp:txXfrm>
    </dsp:sp>
    <dsp:sp modelId="{5211B14B-C861-4A90-9D66-F3A70A590DE9}">
      <dsp:nvSpPr>
        <dsp:cNvPr id="0" name=""/>
        <dsp:cNvSpPr/>
      </dsp:nvSpPr>
      <dsp:spPr>
        <a:xfrm rot="19285714">
          <a:off x="4377427" y="1648957"/>
          <a:ext cx="301622" cy="286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4386800" y="1733025"/>
        <a:ext cx="215699" cy="171846"/>
      </dsp:txXfrm>
    </dsp:sp>
    <dsp:sp modelId="{6BAAD646-45AE-4FC9-986B-A9B250160C63}">
      <dsp:nvSpPr>
        <dsp:cNvPr id="0" name=""/>
        <dsp:cNvSpPr/>
      </dsp:nvSpPr>
      <dsp:spPr>
        <a:xfrm>
          <a:off x="4625491" y="627965"/>
          <a:ext cx="1209074" cy="1209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UN  REFERENTIEL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BAC PRO TRANSPORT</a:t>
          </a:r>
        </a:p>
      </dsp:txBody>
      <dsp:txXfrm>
        <a:off x="4802556" y="805030"/>
        <a:ext cx="854944" cy="854944"/>
      </dsp:txXfrm>
    </dsp:sp>
    <dsp:sp modelId="{7B7A3DC6-C113-43E3-96D1-AEBFC658868A}">
      <dsp:nvSpPr>
        <dsp:cNvPr id="0" name=""/>
        <dsp:cNvSpPr/>
      </dsp:nvSpPr>
      <dsp:spPr>
        <a:xfrm rot="771429">
          <a:off x="4524111" y="2291623"/>
          <a:ext cx="301622" cy="286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4525188" y="2339345"/>
        <a:ext cx="215699" cy="171846"/>
      </dsp:txXfrm>
    </dsp:sp>
    <dsp:sp modelId="{AD1D1AA7-CFDE-45C7-ACFA-6C6A189775FC}">
      <dsp:nvSpPr>
        <dsp:cNvPr id="0" name=""/>
        <dsp:cNvSpPr/>
      </dsp:nvSpPr>
      <dsp:spPr>
        <a:xfrm>
          <a:off x="4945503" y="2030031"/>
          <a:ext cx="1209074" cy="12090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ACTIVITES SUR LE PLATEAU TECHNIQUE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UN</a:t>
          </a:r>
          <a:r>
            <a:rPr lang="fr-FR" sz="700" kern="1200" cap="all" dirty="0"/>
            <a:t> Aménagement</a:t>
          </a:r>
          <a:r>
            <a:rPr lang="fr-FR" sz="700" kern="1200" cap="all" baseline="0" dirty="0"/>
            <a:t> </a:t>
          </a:r>
          <a:r>
            <a:rPr lang="fr-FR" sz="700" kern="1200" dirty="0"/>
            <a:t>DES ESPACES EXISTANTS</a:t>
          </a:r>
        </a:p>
      </dsp:txBody>
      <dsp:txXfrm>
        <a:off x="5122568" y="2207096"/>
        <a:ext cx="854944" cy="854944"/>
      </dsp:txXfrm>
    </dsp:sp>
    <dsp:sp modelId="{EF627E99-BFA9-491D-BC03-E1B5D0751CDD}">
      <dsp:nvSpPr>
        <dsp:cNvPr id="0" name=""/>
        <dsp:cNvSpPr/>
      </dsp:nvSpPr>
      <dsp:spPr>
        <a:xfrm rot="3857143">
          <a:off x="4113111" y="2807001"/>
          <a:ext cx="301622" cy="286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4137432" y="2825576"/>
        <a:ext cx="215699" cy="171846"/>
      </dsp:txXfrm>
    </dsp:sp>
    <dsp:sp modelId="{17930E64-F075-4445-87F9-1EB99556670E}">
      <dsp:nvSpPr>
        <dsp:cNvPr id="0" name=""/>
        <dsp:cNvSpPr/>
      </dsp:nvSpPr>
      <dsp:spPr>
        <a:xfrm>
          <a:off x="4048849" y="3154399"/>
          <a:ext cx="1209074" cy="12090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INTREGRATION DES USAGES DU NUMERIQUE DANS LES SCENARII</a:t>
          </a:r>
        </a:p>
      </dsp:txBody>
      <dsp:txXfrm>
        <a:off x="4225914" y="3331464"/>
        <a:ext cx="854944" cy="854944"/>
      </dsp:txXfrm>
    </dsp:sp>
    <dsp:sp modelId="{DE953F91-B7D2-4DA2-B156-609FBC53D84B}">
      <dsp:nvSpPr>
        <dsp:cNvPr id="0" name=""/>
        <dsp:cNvSpPr/>
      </dsp:nvSpPr>
      <dsp:spPr>
        <a:xfrm rot="6942857">
          <a:off x="3453918" y="2807001"/>
          <a:ext cx="301622" cy="286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 rot="10800000">
        <a:off x="3515520" y="2825576"/>
        <a:ext cx="215699" cy="171846"/>
      </dsp:txXfrm>
    </dsp:sp>
    <dsp:sp modelId="{A85B4622-8806-4632-AECE-B08C012A6901}">
      <dsp:nvSpPr>
        <dsp:cNvPr id="0" name=""/>
        <dsp:cNvSpPr/>
      </dsp:nvSpPr>
      <dsp:spPr>
        <a:xfrm>
          <a:off x="2610727" y="3154399"/>
          <a:ext cx="1209074" cy="12090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SCENARII INSCRITS DANS UNE ACTIVITE PROFESSIONNELLE GLOBALE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ACTIONS EN AMONT ET EN AVAL DE LA MISSION «  CŒUR DU METIER » </a:t>
          </a:r>
        </a:p>
      </dsp:txBody>
      <dsp:txXfrm>
        <a:off x="2787792" y="3331464"/>
        <a:ext cx="854944" cy="854944"/>
      </dsp:txXfrm>
    </dsp:sp>
    <dsp:sp modelId="{A2444342-A617-416F-A3BC-18755FE62660}">
      <dsp:nvSpPr>
        <dsp:cNvPr id="0" name=""/>
        <dsp:cNvSpPr/>
      </dsp:nvSpPr>
      <dsp:spPr>
        <a:xfrm rot="10028571">
          <a:off x="3042917" y="2291623"/>
          <a:ext cx="301622" cy="286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 rot="10800000">
        <a:off x="3127763" y="2339345"/>
        <a:ext cx="215699" cy="171846"/>
      </dsp:txXfrm>
    </dsp:sp>
    <dsp:sp modelId="{3931DE67-CBAB-4691-83A4-790B1F6AE619}">
      <dsp:nvSpPr>
        <dsp:cNvPr id="0" name=""/>
        <dsp:cNvSpPr/>
      </dsp:nvSpPr>
      <dsp:spPr>
        <a:xfrm>
          <a:off x="1714073" y="2030031"/>
          <a:ext cx="1209074" cy="12090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SCENARII  ET </a:t>
          </a:r>
          <a:r>
            <a:rPr lang="fr-FR" sz="700" kern="1200" cap="all" baseline="0" dirty="0"/>
            <a:t>RÔLES Endossés </a:t>
          </a:r>
          <a:r>
            <a:rPr lang="fr-FR" sz="700" kern="1200" dirty="0"/>
            <a:t>PAR LES APPRENANTS ELARGIS DANS LE RESPECT DES </a:t>
          </a:r>
          <a:r>
            <a:rPr lang="fr-FR" sz="700" kern="1200" cap="all" baseline="0" dirty="0"/>
            <a:t>Compétences</a:t>
          </a:r>
          <a:r>
            <a:rPr lang="fr-FR" sz="700" kern="1200" dirty="0"/>
            <a:t> DU REFERENTIEL</a:t>
          </a:r>
        </a:p>
      </dsp:txBody>
      <dsp:txXfrm>
        <a:off x="1891138" y="2207096"/>
        <a:ext cx="854944" cy="854944"/>
      </dsp:txXfrm>
    </dsp:sp>
    <dsp:sp modelId="{CDCD1F2F-6A5C-40CA-86D4-9AFADAA9A894}">
      <dsp:nvSpPr>
        <dsp:cNvPr id="0" name=""/>
        <dsp:cNvSpPr/>
      </dsp:nvSpPr>
      <dsp:spPr>
        <a:xfrm rot="13114286">
          <a:off x="3189602" y="1648957"/>
          <a:ext cx="301622" cy="286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 rot="10800000">
        <a:off x="3266152" y="1733025"/>
        <a:ext cx="215699" cy="171846"/>
      </dsp:txXfrm>
    </dsp:sp>
    <dsp:sp modelId="{F59BD9CC-A899-4DEA-8D8F-F3A79C5F17E0}">
      <dsp:nvSpPr>
        <dsp:cNvPr id="0" name=""/>
        <dsp:cNvSpPr/>
      </dsp:nvSpPr>
      <dsp:spPr>
        <a:xfrm>
          <a:off x="2034085" y="627965"/>
          <a:ext cx="1209074" cy="1209074"/>
        </a:xfrm>
        <a:prstGeom prst="ellipse">
          <a:avLst/>
        </a:prstGeom>
        <a:solidFill>
          <a:srgbClr val="CC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INTERACTIONS ENTRE LES DIFFERENTS ACTEURS DU SCANARIO</a:t>
          </a:r>
        </a:p>
      </dsp:txBody>
      <dsp:txXfrm>
        <a:off x="2211150" y="805030"/>
        <a:ext cx="854944" cy="8549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45539-BE7B-4D16-8F1C-1F7F6ACFA4A7}">
      <dsp:nvSpPr>
        <dsp:cNvPr id="0" name=""/>
        <dsp:cNvSpPr/>
      </dsp:nvSpPr>
      <dsp:spPr>
        <a:xfrm>
          <a:off x="3451137" y="1782632"/>
          <a:ext cx="966377" cy="9663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2</a:t>
          </a:r>
          <a:r>
            <a:rPr lang="fr-FR" sz="1100" kern="1200" baseline="30000" dirty="0"/>
            <a:t>NDE</a:t>
          </a:r>
          <a:r>
            <a:rPr lang="fr-FR" sz="1100" kern="1200" dirty="0"/>
            <a:t> FAMILLE DES METIERS</a:t>
          </a:r>
        </a:p>
      </dsp:txBody>
      <dsp:txXfrm>
        <a:off x="3592660" y="1924155"/>
        <a:ext cx="683331" cy="683331"/>
      </dsp:txXfrm>
    </dsp:sp>
    <dsp:sp modelId="{0C15EB98-4895-47EA-BCB2-47E37BC9FC36}">
      <dsp:nvSpPr>
        <dsp:cNvPr id="0" name=""/>
        <dsp:cNvSpPr/>
      </dsp:nvSpPr>
      <dsp:spPr>
        <a:xfrm rot="16200000">
          <a:off x="3783093" y="1361337"/>
          <a:ext cx="302464" cy="289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3826447" y="1462496"/>
        <a:ext cx="215757" cy="173413"/>
      </dsp:txXfrm>
    </dsp:sp>
    <dsp:sp modelId="{D97AEBF2-6A74-45C0-B4DD-9AFE647E157B}">
      <dsp:nvSpPr>
        <dsp:cNvPr id="0" name=""/>
        <dsp:cNvSpPr/>
      </dsp:nvSpPr>
      <dsp:spPr>
        <a:xfrm>
          <a:off x="3330339" y="3973"/>
          <a:ext cx="1207972" cy="12079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COMPETENCES COMMUNES</a:t>
          </a:r>
        </a:p>
      </dsp:txBody>
      <dsp:txXfrm>
        <a:off x="3507242" y="180876"/>
        <a:ext cx="854166" cy="854166"/>
      </dsp:txXfrm>
    </dsp:sp>
    <dsp:sp modelId="{5211B14B-C861-4A90-9D66-F3A70A590DE9}">
      <dsp:nvSpPr>
        <dsp:cNvPr id="0" name=""/>
        <dsp:cNvSpPr/>
      </dsp:nvSpPr>
      <dsp:spPr>
        <a:xfrm rot="19285714">
          <a:off x="4377264" y="1647475"/>
          <a:ext cx="302464" cy="289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4386722" y="1732310"/>
        <a:ext cx="215757" cy="173413"/>
      </dsp:txXfrm>
    </dsp:sp>
    <dsp:sp modelId="{6BAAD646-45AE-4FC9-986B-A9B250160C63}">
      <dsp:nvSpPr>
        <dsp:cNvPr id="0" name=""/>
        <dsp:cNvSpPr/>
      </dsp:nvSpPr>
      <dsp:spPr>
        <a:xfrm>
          <a:off x="4626508" y="628175"/>
          <a:ext cx="1207972" cy="12079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 REFERENTIELS AVEC DES « ENTREES » PAR  SPECIALITE DE BAC  PRO</a:t>
          </a:r>
        </a:p>
      </dsp:txBody>
      <dsp:txXfrm>
        <a:off x="4803411" y="805078"/>
        <a:ext cx="854166" cy="854166"/>
      </dsp:txXfrm>
    </dsp:sp>
    <dsp:sp modelId="{7B7A3DC6-C113-43E3-96D1-AEBFC658868A}">
      <dsp:nvSpPr>
        <dsp:cNvPr id="0" name=""/>
        <dsp:cNvSpPr/>
      </dsp:nvSpPr>
      <dsp:spPr>
        <a:xfrm rot="771429">
          <a:off x="4524011" y="2290419"/>
          <a:ext cx="302464" cy="289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4525098" y="2338577"/>
        <a:ext cx="215757" cy="173413"/>
      </dsp:txXfrm>
    </dsp:sp>
    <dsp:sp modelId="{AD1D1AA7-CFDE-45C7-ACFA-6C6A189775FC}">
      <dsp:nvSpPr>
        <dsp:cNvPr id="0" name=""/>
        <dsp:cNvSpPr/>
      </dsp:nvSpPr>
      <dsp:spPr>
        <a:xfrm>
          <a:off x="4946636" y="2030744"/>
          <a:ext cx="1207972" cy="12079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ACTIVITES SUR LE PLATEAU TECHNIQUE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UN</a:t>
          </a:r>
          <a:r>
            <a:rPr lang="fr-FR" sz="700" kern="1200" cap="all" dirty="0"/>
            <a:t> Aménagement</a:t>
          </a:r>
          <a:r>
            <a:rPr lang="fr-FR" sz="700" kern="1200" cap="all" baseline="0" dirty="0"/>
            <a:t> </a:t>
          </a:r>
          <a:r>
            <a:rPr lang="fr-FR" sz="700" kern="1200" dirty="0"/>
            <a:t>DES ESPACES EXISTANTS</a:t>
          </a:r>
        </a:p>
      </dsp:txBody>
      <dsp:txXfrm>
        <a:off x="5123539" y="2207647"/>
        <a:ext cx="854166" cy="854166"/>
      </dsp:txXfrm>
    </dsp:sp>
    <dsp:sp modelId="{EF627E99-BFA9-491D-BC03-E1B5D0751CDD}">
      <dsp:nvSpPr>
        <dsp:cNvPr id="0" name=""/>
        <dsp:cNvSpPr/>
      </dsp:nvSpPr>
      <dsp:spPr>
        <a:xfrm rot="3857143">
          <a:off x="4112833" y="2806021"/>
          <a:ext cx="302464" cy="289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4137376" y="2824766"/>
        <a:ext cx="215757" cy="173413"/>
      </dsp:txXfrm>
    </dsp:sp>
    <dsp:sp modelId="{17930E64-F075-4445-87F9-1EB99556670E}">
      <dsp:nvSpPr>
        <dsp:cNvPr id="0" name=""/>
        <dsp:cNvSpPr/>
      </dsp:nvSpPr>
      <dsp:spPr>
        <a:xfrm>
          <a:off x="4049659" y="3155517"/>
          <a:ext cx="1207972" cy="12079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INTREGRATION DES USAGES DU NUMERIQUE DANS LES SCENARII</a:t>
          </a:r>
        </a:p>
      </dsp:txBody>
      <dsp:txXfrm>
        <a:off x="4226562" y="3332420"/>
        <a:ext cx="854166" cy="854166"/>
      </dsp:txXfrm>
    </dsp:sp>
    <dsp:sp modelId="{DE953F91-B7D2-4DA2-B156-609FBC53D84B}">
      <dsp:nvSpPr>
        <dsp:cNvPr id="0" name=""/>
        <dsp:cNvSpPr/>
      </dsp:nvSpPr>
      <dsp:spPr>
        <a:xfrm rot="6942857">
          <a:off x="3453354" y="2806021"/>
          <a:ext cx="302464" cy="289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 rot="10800000">
        <a:off x="3515518" y="2824766"/>
        <a:ext cx="215757" cy="173413"/>
      </dsp:txXfrm>
    </dsp:sp>
    <dsp:sp modelId="{A85B4622-8806-4632-AECE-B08C012A6901}">
      <dsp:nvSpPr>
        <dsp:cNvPr id="0" name=""/>
        <dsp:cNvSpPr/>
      </dsp:nvSpPr>
      <dsp:spPr>
        <a:xfrm>
          <a:off x="2611020" y="3155517"/>
          <a:ext cx="1207972" cy="12079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SCENARII INSCRITS DANS UNE ACTIVITE PROFESSIONNELLE GLOBALE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ACTIONS EN AMONT ET EN AVAL DE LA MISSION «  CŒUR DU METIER » </a:t>
          </a:r>
        </a:p>
      </dsp:txBody>
      <dsp:txXfrm>
        <a:off x="2787923" y="3332420"/>
        <a:ext cx="854166" cy="854166"/>
      </dsp:txXfrm>
    </dsp:sp>
    <dsp:sp modelId="{A2444342-A617-416F-A3BC-18755FE62660}">
      <dsp:nvSpPr>
        <dsp:cNvPr id="0" name=""/>
        <dsp:cNvSpPr/>
      </dsp:nvSpPr>
      <dsp:spPr>
        <a:xfrm rot="10028571">
          <a:off x="3042175" y="2290419"/>
          <a:ext cx="302464" cy="289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 rot="10800000">
        <a:off x="3127795" y="2338577"/>
        <a:ext cx="215757" cy="173413"/>
      </dsp:txXfrm>
    </dsp:sp>
    <dsp:sp modelId="{3931DE67-CBAB-4691-83A4-790B1F6AE619}">
      <dsp:nvSpPr>
        <dsp:cNvPr id="0" name=""/>
        <dsp:cNvSpPr/>
      </dsp:nvSpPr>
      <dsp:spPr>
        <a:xfrm>
          <a:off x="1714043" y="2030744"/>
          <a:ext cx="1207972" cy="12079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SCENARII  ET </a:t>
          </a:r>
          <a:r>
            <a:rPr lang="fr-FR" sz="700" kern="1200" cap="all" baseline="0" dirty="0"/>
            <a:t>RÔLES Endossés </a:t>
          </a:r>
          <a:r>
            <a:rPr lang="fr-FR" sz="700" kern="1200" dirty="0"/>
            <a:t>PAR LES APPRENANTS ELARGIS DANS LE RESPECT DES </a:t>
          </a:r>
          <a:r>
            <a:rPr lang="fr-FR" sz="700" kern="1200" cap="all" baseline="0" dirty="0"/>
            <a:t>Compétences</a:t>
          </a:r>
          <a:r>
            <a:rPr lang="fr-FR" sz="700" kern="1200" dirty="0"/>
            <a:t> DU REFERENTIEL</a:t>
          </a:r>
        </a:p>
      </dsp:txBody>
      <dsp:txXfrm>
        <a:off x="1890946" y="2207647"/>
        <a:ext cx="854166" cy="854166"/>
      </dsp:txXfrm>
    </dsp:sp>
    <dsp:sp modelId="{CDCD1F2F-6A5C-40CA-86D4-9AFADAA9A894}">
      <dsp:nvSpPr>
        <dsp:cNvPr id="0" name=""/>
        <dsp:cNvSpPr/>
      </dsp:nvSpPr>
      <dsp:spPr>
        <a:xfrm rot="13114286">
          <a:off x="3188923" y="1647475"/>
          <a:ext cx="302464" cy="289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 rot="10800000">
        <a:off x="3266172" y="1732310"/>
        <a:ext cx="215757" cy="173413"/>
      </dsp:txXfrm>
    </dsp:sp>
    <dsp:sp modelId="{F59BD9CC-A899-4DEA-8D8F-F3A79C5F17E0}">
      <dsp:nvSpPr>
        <dsp:cNvPr id="0" name=""/>
        <dsp:cNvSpPr/>
      </dsp:nvSpPr>
      <dsp:spPr>
        <a:xfrm>
          <a:off x="2034171" y="628175"/>
          <a:ext cx="1207972" cy="1207972"/>
        </a:xfrm>
        <a:prstGeom prst="ellipse">
          <a:avLst/>
        </a:prstGeom>
        <a:solidFill>
          <a:srgbClr val="CC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INTERACTIONS ENTRE LES DIFFERENTS ACTEURS DU SCANARIO</a:t>
          </a:r>
        </a:p>
      </dsp:txBody>
      <dsp:txXfrm>
        <a:off x="2211074" y="805078"/>
        <a:ext cx="854166" cy="8541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16468-FF3B-4C46-8DD9-6D94DD140353}">
      <dsp:nvSpPr>
        <dsp:cNvPr id="0" name=""/>
        <dsp:cNvSpPr/>
      </dsp:nvSpPr>
      <dsp:spPr>
        <a:xfrm>
          <a:off x="1505218" y="1732610"/>
          <a:ext cx="1439999" cy="143999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ET DE LA LOGISTIQUE</a:t>
          </a:r>
        </a:p>
      </dsp:txBody>
      <dsp:txXfrm>
        <a:off x="1794722" y="2069923"/>
        <a:ext cx="860991" cy="740189"/>
      </dsp:txXfrm>
    </dsp:sp>
    <dsp:sp modelId="{047BCB69-6CF8-478E-B165-5733B3D44807}">
      <dsp:nvSpPr>
        <dsp:cNvPr id="0" name=""/>
        <dsp:cNvSpPr/>
      </dsp:nvSpPr>
      <dsp:spPr>
        <a:xfrm>
          <a:off x="281374" y="1469078"/>
          <a:ext cx="1439999" cy="143999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DU TRANSPORT</a:t>
          </a:r>
        </a:p>
      </dsp:txBody>
      <dsp:txXfrm>
        <a:off x="643898" y="1833793"/>
        <a:ext cx="714951" cy="710569"/>
      </dsp:txXfrm>
    </dsp:sp>
    <dsp:sp modelId="{AB751107-58BB-4BD4-A05A-79D122FA8CBE}">
      <dsp:nvSpPr>
        <dsp:cNvPr id="0" name=""/>
        <dsp:cNvSpPr/>
      </dsp:nvSpPr>
      <dsp:spPr>
        <a:xfrm rot="20700000">
          <a:off x="1109031" y="494248"/>
          <a:ext cx="1430246" cy="146517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DE LA GESTION ADMINSITRATIVE</a:t>
          </a:r>
        </a:p>
      </dsp:txBody>
      <dsp:txXfrm rot="-20700000">
        <a:off x="1420655" y="817675"/>
        <a:ext cx="806999" cy="818319"/>
      </dsp:txXfrm>
    </dsp:sp>
    <dsp:sp modelId="{8677942F-F17E-4E2F-AAA4-DA0DDAB55E6D}">
      <dsp:nvSpPr>
        <dsp:cNvPr id="0" name=""/>
        <dsp:cNvSpPr/>
      </dsp:nvSpPr>
      <dsp:spPr>
        <a:xfrm>
          <a:off x="1379062" y="1588799"/>
          <a:ext cx="1882055" cy="1969616"/>
        </a:xfrm>
        <a:prstGeom prst="circularArrow">
          <a:avLst>
            <a:gd name="adj1" fmla="val 4688"/>
            <a:gd name="adj2" fmla="val 299029"/>
            <a:gd name="adj3" fmla="val 2476420"/>
            <a:gd name="adj4" fmla="val 1594971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49315-B6BA-4650-B3FF-6338BDB008CF}">
      <dsp:nvSpPr>
        <dsp:cNvPr id="0" name=""/>
        <dsp:cNvSpPr/>
      </dsp:nvSpPr>
      <dsp:spPr>
        <a:xfrm>
          <a:off x="121997" y="1146310"/>
          <a:ext cx="1506479" cy="150647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5CC26-623D-4493-91E1-45E665BB6BCB}">
      <dsp:nvSpPr>
        <dsp:cNvPr id="0" name=""/>
        <dsp:cNvSpPr/>
      </dsp:nvSpPr>
      <dsp:spPr>
        <a:xfrm>
          <a:off x="805181" y="539802"/>
          <a:ext cx="1624287" cy="16242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157AB-6797-47ED-934C-68669A655BC9}">
      <dsp:nvSpPr>
        <dsp:cNvPr id="0" name=""/>
        <dsp:cNvSpPr/>
      </dsp:nvSpPr>
      <dsp:spPr>
        <a:xfrm>
          <a:off x="1924751" y="112702"/>
          <a:ext cx="3737634" cy="3738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/>
        </a:p>
      </dsp:txBody>
      <dsp:txXfrm>
        <a:off x="2472115" y="660127"/>
        <a:ext cx="2642906" cy="2643204"/>
      </dsp:txXfrm>
    </dsp:sp>
    <dsp:sp modelId="{715934E2-7CE3-4923-97F7-5B551A5C1FAA}">
      <dsp:nvSpPr>
        <dsp:cNvPr id="0" name=""/>
        <dsp:cNvSpPr/>
      </dsp:nvSpPr>
      <dsp:spPr>
        <a:xfrm>
          <a:off x="6212471" y="2623931"/>
          <a:ext cx="415548" cy="4157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547D9-CAC6-41B0-AFFE-BDF549216DF8}">
      <dsp:nvSpPr>
        <dsp:cNvPr id="0" name=""/>
        <dsp:cNvSpPr/>
      </dsp:nvSpPr>
      <dsp:spPr>
        <a:xfrm>
          <a:off x="3002937" y="4065570"/>
          <a:ext cx="301310" cy="3013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3B869-097F-4E63-AD5F-AC2E30B7F3D8}">
      <dsp:nvSpPr>
        <dsp:cNvPr id="0" name=""/>
        <dsp:cNvSpPr/>
      </dsp:nvSpPr>
      <dsp:spPr>
        <a:xfrm>
          <a:off x="6693459" y="63793"/>
          <a:ext cx="301310" cy="3013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066EC-6B33-47A6-8AC5-D390F19AE333}">
      <dsp:nvSpPr>
        <dsp:cNvPr id="0" name=""/>
        <dsp:cNvSpPr/>
      </dsp:nvSpPr>
      <dsp:spPr>
        <a:xfrm>
          <a:off x="7067314" y="1100210"/>
          <a:ext cx="396000" cy="3960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09C05-4797-4670-A799-7377C899B3E8}">
      <dsp:nvSpPr>
        <dsp:cNvPr id="0" name=""/>
        <dsp:cNvSpPr/>
      </dsp:nvSpPr>
      <dsp:spPr>
        <a:xfrm>
          <a:off x="3211801" y="2494037"/>
          <a:ext cx="373513" cy="373513"/>
        </a:xfrm>
        <a:prstGeom prst="ellipse">
          <a:avLst/>
        </a:prstGeom>
        <a:pattFill prst="solidDmnd">
          <a:fgClr>
            <a:schemeClr val="accent6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1F58E-F8FC-43BA-A073-CE81D0834C07}">
      <dsp:nvSpPr>
        <dsp:cNvPr id="0" name=""/>
        <dsp:cNvSpPr/>
      </dsp:nvSpPr>
      <dsp:spPr>
        <a:xfrm>
          <a:off x="1077237" y="2278968"/>
          <a:ext cx="301310" cy="3013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2299B-0F57-4E36-891E-CABDCE902734}">
      <dsp:nvSpPr>
        <dsp:cNvPr id="0" name=""/>
        <dsp:cNvSpPr/>
      </dsp:nvSpPr>
      <dsp:spPr>
        <a:xfrm>
          <a:off x="893510" y="146508"/>
          <a:ext cx="1584003" cy="15840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Partenaires externes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 Clients, fournisseurs, plateformes logistiques, transporteurs</a:t>
          </a:r>
        </a:p>
      </dsp:txBody>
      <dsp:txXfrm>
        <a:off x="1125482" y="378480"/>
        <a:ext cx="1120059" cy="1120060"/>
      </dsp:txXfrm>
    </dsp:sp>
    <dsp:sp modelId="{126A68DA-A721-45B4-B52F-781347C8F1A3}">
      <dsp:nvSpPr>
        <dsp:cNvPr id="0" name=""/>
        <dsp:cNvSpPr/>
      </dsp:nvSpPr>
      <dsp:spPr>
        <a:xfrm>
          <a:off x="3082447" y="693040"/>
          <a:ext cx="373515" cy="373514"/>
        </a:xfrm>
        <a:prstGeom prst="ellipse">
          <a:avLst/>
        </a:prstGeom>
        <a:pattFill prst="smGrid">
          <a:fgClr>
            <a:schemeClr val="accent4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87136-ECC9-4255-8875-D27CB4B53D5E}">
      <dsp:nvSpPr>
        <dsp:cNvPr id="0" name=""/>
        <dsp:cNvSpPr/>
      </dsp:nvSpPr>
      <dsp:spPr>
        <a:xfrm>
          <a:off x="6487708" y="3615344"/>
          <a:ext cx="751360" cy="7515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92343-8AAA-48C2-8C02-9744D5151CC5}">
      <dsp:nvSpPr>
        <dsp:cNvPr id="0" name=""/>
        <dsp:cNvSpPr/>
      </dsp:nvSpPr>
      <dsp:spPr>
        <a:xfrm>
          <a:off x="5167673" y="1068812"/>
          <a:ext cx="1584003" cy="158400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Partenaires institutionnels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 CARSAT, servic</a:t>
          </a:r>
          <a:r>
            <a:rPr lang="fr-FR" sz="1100" kern="1200" dirty="0">
              <a:solidFill>
                <a:schemeClr val="bg1"/>
              </a:solidFill>
            </a:rPr>
            <a:t>es</a:t>
          </a:r>
          <a:r>
            <a:rPr lang="fr-FR" sz="1100" kern="1200" dirty="0">
              <a:solidFill>
                <a:srgbClr val="FF0000"/>
              </a:solidFill>
            </a:rPr>
            <a:t> </a:t>
          </a:r>
          <a:r>
            <a:rPr lang="fr-FR" sz="1100" kern="1200" dirty="0"/>
            <a:t>fiscaux, etc.</a:t>
          </a:r>
        </a:p>
      </dsp:txBody>
      <dsp:txXfrm>
        <a:off x="5399645" y="1300784"/>
        <a:ext cx="1120059" cy="1120060"/>
      </dsp:txXfrm>
    </dsp:sp>
    <dsp:sp modelId="{E1CA0A8B-765A-474F-AA83-45F49884DECF}">
      <dsp:nvSpPr>
        <dsp:cNvPr id="0" name=""/>
        <dsp:cNvSpPr/>
      </dsp:nvSpPr>
      <dsp:spPr>
        <a:xfrm>
          <a:off x="3814875" y="1856933"/>
          <a:ext cx="373515" cy="373514"/>
        </a:xfrm>
        <a:prstGeom prst="ellipse">
          <a:avLst/>
        </a:prstGeom>
        <a:pattFill prst="zigZag">
          <a:fgClr>
            <a:schemeClr val="accent2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CACEB-7181-4DF9-B273-F3B253933766}">
      <dsp:nvSpPr>
        <dsp:cNvPr id="0" name=""/>
        <dsp:cNvSpPr/>
      </dsp:nvSpPr>
      <dsp:spPr>
        <a:xfrm>
          <a:off x="503219" y="2987175"/>
          <a:ext cx="301310" cy="3013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7444F-3EAA-4904-873C-5F030062ECA9}">
      <dsp:nvSpPr>
        <dsp:cNvPr id="0" name=""/>
        <dsp:cNvSpPr/>
      </dsp:nvSpPr>
      <dsp:spPr>
        <a:xfrm>
          <a:off x="1687177" y="3472600"/>
          <a:ext cx="301310" cy="3013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0D03A-5D1F-4273-B3A8-F1D8B08F7CB5}">
      <dsp:nvSpPr>
        <dsp:cNvPr id="0" name=""/>
        <dsp:cNvSpPr/>
      </dsp:nvSpPr>
      <dsp:spPr>
        <a:xfrm>
          <a:off x="3700119" y="2782881"/>
          <a:ext cx="1584003" cy="15840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Services internes 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" kern="1200" dirty="0"/>
            <a:t> 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 GRH, administratif et financier,  communication, logistique, transport, etc.. </a:t>
          </a:r>
        </a:p>
      </dsp:txBody>
      <dsp:txXfrm>
        <a:off x="3932091" y="3014853"/>
        <a:ext cx="1120059" cy="1120060"/>
      </dsp:txXfrm>
    </dsp:sp>
    <dsp:sp modelId="{60B49FEA-A3DB-4BC4-AD33-498236F32E23}">
      <dsp:nvSpPr>
        <dsp:cNvPr id="0" name=""/>
        <dsp:cNvSpPr/>
      </dsp:nvSpPr>
      <dsp:spPr>
        <a:xfrm>
          <a:off x="7150836" y="2050678"/>
          <a:ext cx="301310" cy="3013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157AB-6797-47ED-934C-68669A655BC9}">
      <dsp:nvSpPr>
        <dsp:cNvPr id="0" name=""/>
        <dsp:cNvSpPr/>
      </dsp:nvSpPr>
      <dsp:spPr>
        <a:xfrm>
          <a:off x="1914360" y="120814"/>
          <a:ext cx="3737634" cy="3738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/>
        </a:p>
      </dsp:txBody>
      <dsp:txXfrm>
        <a:off x="2461724" y="668239"/>
        <a:ext cx="2642906" cy="2643204"/>
      </dsp:txXfrm>
    </dsp:sp>
    <dsp:sp modelId="{715934E2-7CE3-4923-97F7-5B551A5C1FAA}">
      <dsp:nvSpPr>
        <dsp:cNvPr id="0" name=""/>
        <dsp:cNvSpPr/>
      </dsp:nvSpPr>
      <dsp:spPr>
        <a:xfrm>
          <a:off x="6212471" y="2623931"/>
          <a:ext cx="415548" cy="4157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547D9-CAC6-41B0-AFFE-BDF549216DF8}">
      <dsp:nvSpPr>
        <dsp:cNvPr id="0" name=""/>
        <dsp:cNvSpPr/>
      </dsp:nvSpPr>
      <dsp:spPr>
        <a:xfrm>
          <a:off x="3002937" y="4065570"/>
          <a:ext cx="301310" cy="3013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3B869-097F-4E63-AD5F-AC2E30B7F3D8}">
      <dsp:nvSpPr>
        <dsp:cNvPr id="0" name=""/>
        <dsp:cNvSpPr/>
      </dsp:nvSpPr>
      <dsp:spPr>
        <a:xfrm>
          <a:off x="6693459" y="63793"/>
          <a:ext cx="301310" cy="3013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066EC-6B33-47A6-8AC5-D390F19AE333}">
      <dsp:nvSpPr>
        <dsp:cNvPr id="0" name=""/>
        <dsp:cNvSpPr/>
      </dsp:nvSpPr>
      <dsp:spPr>
        <a:xfrm>
          <a:off x="7067314" y="1100210"/>
          <a:ext cx="396000" cy="3960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09C05-4797-4670-A799-7377C899B3E8}">
      <dsp:nvSpPr>
        <dsp:cNvPr id="0" name=""/>
        <dsp:cNvSpPr/>
      </dsp:nvSpPr>
      <dsp:spPr>
        <a:xfrm>
          <a:off x="3390602" y="2677812"/>
          <a:ext cx="373513" cy="373513"/>
        </a:xfrm>
        <a:prstGeom prst="ellipse">
          <a:avLst/>
        </a:prstGeom>
        <a:pattFill prst="solidDmnd">
          <a:fgClr>
            <a:schemeClr val="accent6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1F58E-F8FC-43BA-A073-CE81D0834C07}">
      <dsp:nvSpPr>
        <dsp:cNvPr id="0" name=""/>
        <dsp:cNvSpPr/>
      </dsp:nvSpPr>
      <dsp:spPr>
        <a:xfrm>
          <a:off x="1077237" y="2278968"/>
          <a:ext cx="301310" cy="3013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2299B-0F57-4E36-891E-CABDCE902734}">
      <dsp:nvSpPr>
        <dsp:cNvPr id="0" name=""/>
        <dsp:cNvSpPr/>
      </dsp:nvSpPr>
      <dsp:spPr>
        <a:xfrm>
          <a:off x="893510" y="146508"/>
          <a:ext cx="1584003" cy="15840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Partenaires externes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 Clients, fournisseurs, transporteurs</a:t>
          </a:r>
        </a:p>
      </dsp:txBody>
      <dsp:txXfrm>
        <a:off x="1125482" y="378480"/>
        <a:ext cx="1120059" cy="1120060"/>
      </dsp:txXfrm>
    </dsp:sp>
    <dsp:sp modelId="{126A68DA-A721-45B4-B52F-781347C8F1A3}">
      <dsp:nvSpPr>
        <dsp:cNvPr id="0" name=""/>
        <dsp:cNvSpPr/>
      </dsp:nvSpPr>
      <dsp:spPr>
        <a:xfrm>
          <a:off x="3148889" y="995386"/>
          <a:ext cx="373515" cy="373514"/>
        </a:xfrm>
        <a:prstGeom prst="ellipse">
          <a:avLst/>
        </a:prstGeom>
        <a:pattFill prst="smGrid">
          <a:fgClr>
            <a:schemeClr val="accent4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87136-ECC9-4255-8875-D27CB4B53D5E}">
      <dsp:nvSpPr>
        <dsp:cNvPr id="0" name=""/>
        <dsp:cNvSpPr/>
      </dsp:nvSpPr>
      <dsp:spPr>
        <a:xfrm>
          <a:off x="6487708" y="3615344"/>
          <a:ext cx="751360" cy="7515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92343-8AAA-48C2-8C02-9744D5151CC5}">
      <dsp:nvSpPr>
        <dsp:cNvPr id="0" name=""/>
        <dsp:cNvSpPr/>
      </dsp:nvSpPr>
      <dsp:spPr>
        <a:xfrm>
          <a:off x="5167673" y="1068812"/>
          <a:ext cx="1584003" cy="158400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Partenaires institutionnels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 CARSAT, service douane, etc.</a:t>
          </a:r>
        </a:p>
      </dsp:txBody>
      <dsp:txXfrm>
        <a:off x="5399645" y="1300784"/>
        <a:ext cx="1120059" cy="1120060"/>
      </dsp:txXfrm>
    </dsp:sp>
    <dsp:sp modelId="{E1CA0A8B-765A-474F-AA83-45F49884DECF}">
      <dsp:nvSpPr>
        <dsp:cNvPr id="0" name=""/>
        <dsp:cNvSpPr/>
      </dsp:nvSpPr>
      <dsp:spPr>
        <a:xfrm>
          <a:off x="3757205" y="1346594"/>
          <a:ext cx="373515" cy="373514"/>
        </a:xfrm>
        <a:prstGeom prst="ellipse">
          <a:avLst/>
        </a:prstGeom>
        <a:pattFill prst="zigZag">
          <a:fgClr>
            <a:schemeClr val="accent2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CACEB-7181-4DF9-B273-F3B253933766}">
      <dsp:nvSpPr>
        <dsp:cNvPr id="0" name=""/>
        <dsp:cNvSpPr/>
      </dsp:nvSpPr>
      <dsp:spPr>
        <a:xfrm>
          <a:off x="503219" y="2987175"/>
          <a:ext cx="301310" cy="3013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7444F-3EAA-4904-873C-5F030062ECA9}">
      <dsp:nvSpPr>
        <dsp:cNvPr id="0" name=""/>
        <dsp:cNvSpPr/>
      </dsp:nvSpPr>
      <dsp:spPr>
        <a:xfrm>
          <a:off x="1687177" y="3472600"/>
          <a:ext cx="301310" cy="3013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0D03A-5D1F-4273-B3A8-F1D8B08F7CB5}">
      <dsp:nvSpPr>
        <dsp:cNvPr id="0" name=""/>
        <dsp:cNvSpPr/>
      </dsp:nvSpPr>
      <dsp:spPr>
        <a:xfrm>
          <a:off x="3700119" y="2782881"/>
          <a:ext cx="1584003" cy="15840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Services internes : 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 GRH, administratif et financier,  communication, etc. </a:t>
          </a:r>
        </a:p>
      </dsp:txBody>
      <dsp:txXfrm>
        <a:off x="3932091" y="3014853"/>
        <a:ext cx="1120059" cy="1120060"/>
      </dsp:txXfrm>
    </dsp:sp>
    <dsp:sp modelId="{60B49FEA-A3DB-4BC4-AD33-498236F32E23}">
      <dsp:nvSpPr>
        <dsp:cNvPr id="0" name=""/>
        <dsp:cNvSpPr/>
      </dsp:nvSpPr>
      <dsp:spPr>
        <a:xfrm>
          <a:off x="7150836" y="2050678"/>
          <a:ext cx="301310" cy="3013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157AB-6797-47ED-934C-68669A655BC9}">
      <dsp:nvSpPr>
        <dsp:cNvPr id="0" name=""/>
        <dsp:cNvSpPr/>
      </dsp:nvSpPr>
      <dsp:spPr>
        <a:xfrm>
          <a:off x="1924751" y="112702"/>
          <a:ext cx="3737634" cy="3738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/>
        </a:p>
      </dsp:txBody>
      <dsp:txXfrm>
        <a:off x="2472115" y="660127"/>
        <a:ext cx="2642906" cy="2643204"/>
      </dsp:txXfrm>
    </dsp:sp>
    <dsp:sp modelId="{715934E2-7CE3-4923-97F7-5B551A5C1FAA}">
      <dsp:nvSpPr>
        <dsp:cNvPr id="0" name=""/>
        <dsp:cNvSpPr/>
      </dsp:nvSpPr>
      <dsp:spPr>
        <a:xfrm>
          <a:off x="6212471" y="2623931"/>
          <a:ext cx="415548" cy="4157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547D9-CAC6-41B0-AFFE-BDF549216DF8}">
      <dsp:nvSpPr>
        <dsp:cNvPr id="0" name=""/>
        <dsp:cNvSpPr/>
      </dsp:nvSpPr>
      <dsp:spPr>
        <a:xfrm>
          <a:off x="3002937" y="4065570"/>
          <a:ext cx="301310" cy="3013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3B869-097F-4E63-AD5F-AC2E30B7F3D8}">
      <dsp:nvSpPr>
        <dsp:cNvPr id="0" name=""/>
        <dsp:cNvSpPr/>
      </dsp:nvSpPr>
      <dsp:spPr>
        <a:xfrm>
          <a:off x="6693459" y="63793"/>
          <a:ext cx="301310" cy="3013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066EC-6B33-47A6-8AC5-D390F19AE333}">
      <dsp:nvSpPr>
        <dsp:cNvPr id="0" name=""/>
        <dsp:cNvSpPr/>
      </dsp:nvSpPr>
      <dsp:spPr>
        <a:xfrm>
          <a:off x="7067314" y="1100210"/>
          <a:ext cx="396000" cy="3960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09C05-4797-4670-A799-7377C899B3E8}">
      <dsp:nvSpPr>
        <dsp:cNvPr id="0" name=""/>
        <dsp:cNvSpPr/>
      </dsp:nvSpPr>
      <dsp:spPr>
        <a:xfrm>
          <a:off x="3115014" y="2690337"/>
          <a:ext cx="373513" cy="373513"/>
        </a:xfrm>
        <a:prstGeom prst="ellipse">
          <a:avLst/>
        </a:prstGeom>
        <a:pattFill prst="solidDmnd">
          <a:fgClr>
            <a:schemeClr val="accent6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1F58E-F8FC-43BA-A073-CE81D0834C07}">
      <dsp:nvSpPr>
        <dsp:cNvPr id="0" name=""/>
        <dsp:cNvSpPr/>
      </dsp:nvSpPr>
      <dsp:spPr>
        <a:xfrm>
          <a:off x="1077237" y="2278968"/>
          <a:ext cx="301310" cy="3013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2299B-0F57-4E36-891E-CABDCE902734}">
      <dsp:nvSpPr>
        <dsp:cNvPr id="0" name=""/>
        <dsp:cNvSpPr/>
      </dsp:nvSpPr>
      <dsp:spPr>
        <a:xfrm>
          <a:off x="893510" y="146508"/>
          <a:ext cx="1584003" cy="15840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Partenaires externes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 Clients, fournisseurs, plateforme logistique</a:t>
          </a:r>
        </a:p>
      </dsp:txBody>
      <dsp:txXfrm>
        <a:off x="1125482" y="378480"/>
        <a:ext cx="1120059" cy="1120060"/>
      </dsp:txXfrm>
    </dsp:sp>
    <dsp:sp modelId="{126A68DA-A721-45B4-B52F-781347C8F1A3}">
      <dsp:nvSpPr>
        <dsp:cNvPr id="0" name=""/>
        <dsp:cNvSpPr/>
      </dsp:nvSpPr>
      <dsp:spPr>
        <a:xfrm>
          <a:off x="3226198" y="1182143"/>
          <a:ext cx="373515" cy="373514"/>
        </a:xfrm>
        <a:prstGeom prst="ellipse">
          <a:avLst/>
        </a:prstGeom>
        <a:pattFill prst="smGrid">
          <a:fgClr>
            <a:schemeClr val="accent4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87136-ECC9-4255-8875-D27CB4B53D5E}">
      <dsp:nvSpPr>
        <dsp:cNvPr id="0" name=""/>
        <dsp:cNvSpPr/>
      </dsp:nvSpPr>
      <dsp:spPr>
        <a:xfrm>
          <a:off x="6487708" y="3615344"/>
          <a:ext cx="751360" cy="7515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92343-8AAA-48C2-8C02-9744D5151CC5}">
      <dsp:nvSpPr>
        <dsp:cNvPr id="0" name=""/>
        <dsp:cNvSpPr/>
      </dsp:nvSpPr>
      <dsp:spPr>
        <a:xfrm>
          <a:off x="5167673" y="1068812"/>
          <a:ext cx="1584003" cy="158400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Partenaires institutionnels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 CARSAT, service douane, etc.</a:t>
          </a:r>
        </a:p>
      </dsp:txBody>
      <dsp:txXfrm>
        <a:off x="5399645" y="1300784"/>
        <a:ext cx="1120059" cy="1120060"/>
      </dsp:txXfrm>
    </dsp:sp>
    <dsp:sp modelId="{E1CA0A8B-765A-474F-AA83-45F49884DECF}">
      <dsp:nvSpPr>
        <dsp:cNvPr id="0" name=""/>
        <dsp:cNvSpPr/>
      </dsp:nvSpPr>
      <dsp:spPr>
        <a:xfrm>
          <a:off x="3816308" y="942914"/>
          <a:ext cx="373515" cy="373514"/>
        </a:xfrm>
        <a:prstGeom prst="ellipse">
          <a:avLst/>
        </a:prstGeom>
        <a:pattFill prst="zigZag">
          <a:fgClr>
            <a:schemeClr val="accent2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CACEB-7181-4DF9-B273-F3B253933766}">
      <dsp:nvSpPr>
        <dsp:cNvPr id="0" name=""/>
        <dsp:cNvSpPr/>
      </dsp:nvSpPr>
      <dsp:spPr>
        <a:xfrm>
          <a:off x="503219" y="2987175"/>
          <a:ext cx="301310" cy="3013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7444F-3EAA-4904-873C-5F030062ECA9}">
      <dsp:nvSpPr>
        <dsp:cNvPr id="0" name=""/>
        <dsp:cNvSpPr/>
      </dsp:nvSpPr>
      <dsp:spPr>
        <a:xfrm>
          <a:off x="1687177" y="3472600"/>
          <a:ext cx="301310" cy="3013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0D03A-5D1F-4273-B3A8-F1D8B08F7CB5}">
      <dsp:nvSpPr>
        <dsp:cNvPr id="0" name=""/>
        <dsp:cNvSpPr/>
      </dsp:nvSpPr>
      <dsp:spPr>
        <a:xfrm>
          <a:off x="3700119" y="2782881"/>
          <a:ext cx="1584003" cy="15840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Services internes 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" kern="1200" dirty="0"/>
            <a:t> 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 GRH, administratif et financier,  communication, etc. </a:t>
          </a:r>
        </a:p>
      </dsp:txBody>
      <dsp:txXfrm>
        <a:off x="3932091" y="3014853"/>
        <a:ext cx="1120059" cy="1120060"/>
      </dsp:txXfrm>
    </dsp:sp>
    <dsp:sp modelId="{60B49FEA-A3DB-4BC4-AD33-498236F32E23}">
      <dsp:nvSpPr>
        <dsp:cNvPr id="0" name=""/>
        <dsp:cNvSpPr/>
      </dsp:nvSpPr>
      <dsp:spPr>
        <a:xfrm>
          <a:off x="7150836" y="2050678"/>
          <a:ext cx="301310" cy="3013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9A457-2CBD-40F4-A89C-E6BA94E77035}">
      <dsp:nvSpPr>
        <dsp:cNvPr id="0" name=""/>
        <dsp:cNvSpPr/>
      </dsp:nvSpPr>
      <dsp:spPr>
        <a:xfrm>
          <a:off x="1973319" y="1768426"/>
          <a:ext cx="1078364" cy="752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cap="all" baseline="0" dirty="0"/>
            <a:t>entreprise </a:t>
          </a:r>
          <a:r>
            <a:rPr lang="fr-FR" sz="900" b="1" kern="1200" cap="all" baseline="0" dirty="0" err="1"/>
            <a:t>perfor-mante</a:t>
          </a:r>
          <a:endParaRPr lang="fr-FR" sz="900" b="1" kern="1200" cap="all" baseline="0" dirty="0"/>
        </a:p>
      </dsp:txBody>
      <dsp:txXfrm>
        <a:off x="2131242" y="1878624"/>
        <a:ext cx="762518" cy="532086"/>
      </dsp:txXfrm>
    </dsp:sp>
    <dsp:sp modelId="{7140EB39-B1DB-4F20-858C-FC095E8AC4D6}">
      <dsp:nvSpPr>
        <dsp:cNvPr id="0" name=""/>
        <dsp:cNvSpPr/>
      </dsp:nvSpPr>
      <dsp:spPr>
        <a:xfrm rot="16200000">
          <a:off x="2298751" y="1256260"/>
          <a:ext cx="427500" cy="241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2335040" y="1340934"/>
        <a:ext cx="354922" cy="145156"/>
      </dsp:txXfrm>
    </dsp:sp>
    <dsp:sp modelId="{C5047527-9C81-470B-996C-F869D45E8015}">
      <dsp:nvSpPr>
        <dsp:cNvPr id="0" name=""/>
        <dsp:cNvSpPr/>
      </dsp:nvSpPr>
      <dsp:spPr>
        <a:xfrm>
          <a:off x="2035377" y="7572"/>
          <a:ext cx="954249" cy="9542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Vendre des biens ou services</a:t>
          </a:r>
        </a:p>
      </dsp:txBody>
      <dsp:txXfrm>
        <a:off x="2175124" y="147319"/>
        <a:ext cx="674755" cy="674755"/>
      </dsp:txXfrm>
    </dsp:sp>
    <dsp:sp modelId="{EC23A46E-76DE-4864-B7BB-4A9B9691C276}">
      <dsp:nvSpPr>
        <dsp:cNvPr id="0" name=""/>
        <dsp:cNvSpPr/>
      </dsp:nvSpPr>
      <dsp:spPr>
        <a:xfrm rot="18600000">
          <a:off x="2820425" y="1417030"/>
          <a:ext cx="402273" cy="241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2833388" y="1493214"/>
        <a:ext cx="329695" cy="145156"/>
      </dsp:txXfrm>
    </dsp:sp>
    <dsp:sp modelId="{DEA65F39-46E5-40F0-8CC4-CEC3FA961777}">
      <dsp:nvSpPr>
        <dsp:cNvPr id="0" name=""/>
        <dsp:cNvSpPr/>
      </dsp:nvSpPr>
      <dsp:spPr>
        <a:xfrm>
          <a:off x="3102385" y="395932"/>
          <a:ext cx="954249" cy="9542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Suivre la trésorerie</a:t>
          </a:r>
        </a:p>
      </dsp:txBody>
      <dsp:txXfrm>
        <a:off x="3242132" y="535679"/>
        <a:ext cx="674755" cy="674755"/>
      </dsp:txXfrm>
    </dsp:sp>
    <dsp:sp modelId="{B0A15FB4-980C-4939-8BC9-B48E53A19924}">
      <dsp:nvSpPr>
        <dsp:cNvPr id="0" name=""/>
        <dsp:cNvSpPr/>
      </dsp:nvSpPr>
      <dsp:spPr>
        <a:xfrm rot="21000000">
          <a:off x="3173895" y="1876615"/>
          <a:ext cx="345575" cy="241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3174446" y="1931302"/>
        <a:ext cx="272997" cy="145156"/>
      </dsp:txXfrm>
    </dsp:sp>
    <dsp:sp modelId="{F21D0030-AE5C-4389-ADF6-8749E4EE75E1}">
      <dsp:nvSpPr>
        <dsp:cNvPr id="0" name=""/>
        <dsp:cNvSpPr/>
      </dsp:nvSpPr>
      <dsp:spPr>
        <a:xfrm>
          <a:off x="3670128" y="1379292"/>
          <a:ext cx="954249" cy="9542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Gérer le personnel</a:t>
          </a:r>
        </a:p>
      </dsp:txBody>
      <dsp:txXfrm>
        <a:off x="3809875" y="1519039"/>
        <a:ext cx="674755" cy="674755"/>
      </dsp:txXfrm>
    </dsp:sp>
    <dsp:sp modelId="{585E24A7-01B0-4C72-A5B0-173E1A681B23}">
      <dsp:nvSpPr>
        <dsp:cNvPr id="0" name=""/>
        <dsp:cNvSpPr/>
      </dsp:nvSpPr>
      <dsp:spPr>
        <a:xfrm rot="1800000">
          <a:off x="3036930" y="2434064"/>
          <a:ext cx="372672" cy="241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3041792" y="2464305"/>
        <a:ext cx="300094" cy="145156"/>
      </dsp:txXfrm>
    </dsp:sp>
    <dsp:sp modelId="{99CF043F-FC72-4E70-901B-E9588E0FA2A0}">
      <dsp:nvSpPr>
        <dsp:cNvPr id="0" name=""/>
        <dsp:cNvSpPr/>
      </dsp:nvSpPr>
      <dsp:spPr>
        <a:xfrm>
          <a:off x="3472953" y="2497527"/>
          <a:ext cx="954249" cy="9542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Etc.</a:t>
          </a:r>
        </a:p>
      </dsp:txBody>
      <dsp:txXfrm>
        <a:off x="3612700" y="2637274"/>
        <a:ext cx="674755" cy="674755"/>
      </dsp:txXfrm>
    </dsp:sp>
    <dsp:sp modelId="{F75D902F-3CAE-4E21-AF18-3B7516E37E6E}">
      <dsp:nvSpPr>
        <dsp:cNvPr id="0" name=""/>
        <dsp:cNvSpPr/>
      </dsp:nvSpPr>
      <dsp:spPr>
        <a:xfrm rot="3964324">
          <a:off x="2614308" y="2757487"/>
          <a:ext cx="447577" cy="241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2635879" y="2772702"/>
        <a:ext cx="374999" cy="145156"/>
      </dsp:txXfrm>
    </dsp:sp>
    <dsp:sp modelId="{0849F6F5-73FF-49DA-B5D3-1077289BDAA5}">
      <dsp:nvSpPr>
        <dsp:cNvPr id="0" name=""/>
        <dsp:cNvSpPr/>
      </dsp:nvSpPr>
      <dsp:spPr>
        <a:xfrm>
          <a:off x="2730883" y="3234977"/>
          <a:ext cx="954249" cy="9542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Gérer et entreposer la marchandise</a:t>
          </a:r>
        </a:p>
      </dsp:txBody>
      <dsp:txXfrm>
        <a:off x="2870630" y="3374724"/>
        <a:ext cx="674755" cy="674755"/>
      </dsp:txXfrm>
    </dsp:sp>
    <dsp:sp modelId="{FE71F9C0-5CC1-4CFA-934F-EBC9ED5F66C3}">
      <dsp:nvSpPr>
        <dsp:cNvPr id="0" name=""/>
        <dsp:cNvSpPr/>
      </dsp:nvSpPr>
      <dsp:spPr>
        <a:xfrm rot="6600000">
          <a:off x="2037321" y="2750589"/>
          <a:ext cx="421232" cy="241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 rot="10800000">
        <a:off x="2086022" y="2764873"/>
        <a:ext cx="348654" cy="145156"/>
      </dsp:txXfrm>
    </dsp:sp>
    <dsp:sp modelId="{7F526D25-550A-4AF1-937B-D155FF370BC1}">
      <dsp:nvSpPr>
        <dsp:cNvPr id="0" name=""/>
        <dsp:cNvSpPr/>
      </dsp:nvSpPr>
      <dsp:spPr>
        <a:xfrm>
          <a:off x="1467634" y="3227404"/>
          <a:ext cx="954249" cy="9542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Transporter de la marchandise</a:t>
          </a:r>
        </a:p>
      </dsp:txBody>
      <dsp:txXfrm>
        <a:off x="1607381" y="3367151"/>
        <a:ext cx="674755" cy="674755"/>
      </dsp:txXfrm>
    </dsp:sp>
    <dsp:sp modelId="{68493DC0-265E-4155-AD63-057B0878C6AF}">
      <dsp:nvSpPr>
        <dsp:cNvPr id="0" name=""/>
        <dsp:cNvSpPr/>
      </dsp:nvSpPr>
      <dsp:spPr>
        <a:xfrm rot="9000000">
          <a:off x="1615401" y="2434064"/>
          <a:ext cx="372672" cy="241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 rot="10800000">
        <a:off x="1683117" y="2464305"/>
        <a:ext cx="300094" cy="145156"/>
      </dsp:txXfrm>
    </dsp:sp>
    <dsp:sp modelId="{413245B0-84A5-4AC1-BE0E-12982E0A6B19}">
      <dsp:nvSpPr>
        <dsp:cNvPr id="0" name=""/>
        <dsp:cNvSpPr/>
      </dsp:nvSpPr>
      <dsp:spPr>
        <a:xfrm>
          <a:off x="597800" y="2497527"/>
          <a:ext cx="954249" cy="9542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Gérer des ressources et de l’information</a:t>
          </a:r>
        </a:p>
      </dsp:txBody>
      <dsp:txXfrm>
        <a:off x="737547" y="2637274"/>
        <a:ext cx="674755" cy="674755"/>
      </dsp:txXfrm>
    </dsp:sp>
    <dsp:sp modelId="{FE2C0638-724B-4E0A-A216-081D1F46D065}">
      <dsp:nvSpPr>
        <dsp:cNvPr id="0" name=""/>
        <dsp:cNvSpPr/>
      </dsp:nvSpPr>
      <dsp:spPr>
        <a:xfrm rot="11400000">
          <a:off x="1505532" y="1876615"/>
          <a:ext cx="345575" cy="241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 rot="10800000">
        <a:off x="1577559" y="1931302"/>
        <a:ext cx="272997" cy="145156"/>
      </dsp:txXfrm>
    </dsp:sp>
    <dsp:sp modelId="{D9C31D6E-5708-444F-BC2C-C3FC8BD84584}">
      <dsp:nvSpPr>
        <dsp:cNvPr id="0" name=""/>
        <dsp:cNvSpPr/>
      </dsp:nvSpPr>
      <dsp:spPr>
        <a:xfrm>
          <a:off x="400625" y="1379292"/>
          <a:ext cx="954249" cy="9542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Gérer et suivre les relations avec les partenaires</a:t>
          </a:r>
        </a:p>
      </dsp:txBody>
      <dsp:txXfrm>
        <a:off x="540372" y="1519039"/>
        <a:ext cx="674755" cy="674755"/>
      </dsp:txXfrm>
    </dsp:sp>
    <dsp:sp modelId="{725B9E53-C801-4597-951F-C3F3583156B7}">
      <dsp:nvSpPr>
        <dsp:cNvPr id="0" name=""/>
        <dsp:cNvSpPr/>
      </dsp:nvSpPr>
      <dsp:spPr>
        <a:xfrm rot="13800000">
          <a:off x="1802305" y="1417030"/>
          <a:ext cx="402273" cy="241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 rot="10800000">
        <a:off x="1861920" y="1493214"/>
        <a:ext cx="329695" cy="145156"/>
      </dsp:txXfrm>
    </dsp:sp>
    <dsp:sp modelId="{8252D2DE-E70E-4179-A3C9-13BF603BBA68}">
      <dsp:nvSpPr>
        <dsp:cNvPr id="0" name=""/>
        <dsp:cNvSpPr/>
      </dsp:nvSpPr>
      <dsp:spPr>
        <a:xfrm>
          <a:off x="968369" y="395932"/>
          <a:ext cx="954249" cy="9542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Acheter de matières premières et les transformer</a:t>
          </a:r>
        </a:p>
      </dsp:txBody>
      <dsp:txXfrm>
        <a:off x="1108116" y="535679"/>
        <a:ext cx="674755" cy="6747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16468-FF3B-4C46-8DD9-6D94DD140353}">
      <dsp:nvSpPr>
        <dsp:cNvPr id="0" name=""/>
        <dsp:cNvSpPr/>
      </dsp:nvSpPr>
      <dsp:spPr>
        <a:xfrm>
          <a:off x="1505218" y="1732610"/>
          <a:ext cx="1439999" cy="143999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ET DE LA LOGISTIQUE</a:t>
          </a:r>
        </a:p>
      </dsp:txBody>
      <dsp:txXfrm>
        <a:off x="1794722" y="2069923"/>
        <a:ext cx="860991" cy="740189"/>
      </dsp:txXfrm>
    </dsp:sp>
    <dsp:sp modelId="{047BCB69-6CF8-478E-B165-5733B3D44807}">
      <dsp:nvSpPr>
        <dsp:cNvPr id="0" name=""/>
        <dsp:cNvSpPr/>
      </dsp:nvSpPr>
      <dsp:spPr>
        <a:xfrm>
          <a:off x="281374" y="1469078"/>
          <a:ext cx="1439999" cy="143999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DU TRANSPORT</a:t>
          </a:r>
        </a:p>
      </dsp:txBody>
      <dsp:txXfrm>
        <a:off x="643898" y="1833793"/>
        <a:ext cx="714951" cy="710569"/>
      </dsp:txXfrm>
    </dsp:sp>
    <dsp:sp modelId="{AB751107-58BB-4BD4-A05A-79D122FA8CBE}">
      <dsp:nvSpPr>
        <dsp:cNvPr id="0" name=""/>
        <dsp:cNvSpPr/>
      </dsp:nvSpPr>
      <dsp:spPr>
        <a:xfrm rot="20700000">
          <a:off x="1109031" y="494248"/>
          <a:ext cx="1430246" cy="146517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DE LA GESTION ADMINSITRATIVE</a:t>
          </a:r>
        </a:p>
      </dsp:txBody>
      <dsp:txXfrm rot="-20700000">
        <a:off x="1420655" y="817675"/>
        <a:ext cx="806999" cy="818319"/>
      </dsp:txXfrm>
    </dsp:sp>
    <dsp:sp modelId="{8677942F-F17E-4E2F-AAA4-DA0DDAB55E6D}">
      <dsp:nvSpPr>
        <dsp:cNvPr id="0" name=""/>
        <dsp:cNvSpPr/>
      </dsp:nvSpPr>
      <dsp:spPr>
        <a:xfrm>
          <a:off x="1379062" y="1588799"/>
          <a:ext cx="1882055" cy="1969616"/>
        </a:xfrm>
        <a:prstGeom prst="circularArrow">
          <a:avLst>
            <a:gd name="adj1" fmla="val 4688"/>
            <a:gd name="adj2" fmla="val 299029"/>
            <a:gd name="adj3" fmla="val 2476420"/>
            <a:gd name="adj4" fmla="val 1594971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49315-B6BA-4650-B3FF-6338BDB008CF}">
      <dsp:nvSpPr>
        <dsp:cNvPr id="0" name=""/>
        <dsp:cNvSpPr/>
      </dsp:nvSpPr>
      <dsp:spPr>
        <a:xfrm>
          <a:off x="121997" y="1146310"/>
          <a:ext cx="1506479" cy="150647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5CC26-623D-4493-91E1-45E665BB6BCB}">
      <dsp:nvSpPr>
        <dsp:cNvPr id="0" name=""/>
        <dsp:cNvSpPr/>
      </dsp:nvSpPr>
      <dsp:spPr>
        <a:xfrm>
          <a:off x="805181" y="539802"/>
          <a:ext cx="1624287" cy="16242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46246-C9CE-4AE8-87DF-F565E2134FB3}">
      <dsp:nvSpPr>
        <dsp:cNvPr id="0" name=""/>
        <dsp:cNvSpPr/>
      </dsp:nvSpPr>
      <dsp:spPr>
        <a:xfrm>
          <a:off x="2354444" y="2728"/>
          <a:ext cx="927635" cy="927620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A5137-EF8D-47F6-A9CB-0917E71FC3F7}">
      <dsp:nvSpPr>
        <dsp:cNvPr id="0" name=""/>
        <dsp:cNvSpPr/>
      </dsp:nvSpPr>
      <dsp:spPr>
        <a:xfrm>
          <a:off x="1417110" y="0"/>
          <a:ext cx="1140800" cy="8626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B42BA-BC93-4406-A68A-98AF61F962CC}">
      <dsp:nvSpPr>
        <dsp:cNvPr id="0" name=""/>
        <dsp:cNvSpPr/>
      </dsp:nvSpPr>
      <dsp:spPr>
        <a:xfrm>
          <a:off x="2456511" y="104794"/>
          <a:ext cx="723501" cy="72348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hlinkClick xmlns:r="http://schemas.openxmlformats.org/officeDocument/2006/relationships" r:id="" action="ppaction://hlinksldjump"/>
            </a:rPr>
            <a:t>BAC PRO</a:t>
          </a:r>
          <a:br>
            <a:rPr lang="fr-FR" sz="800" kern="1200" dirty="0">
              <a:hlinkClick xmlns:r="http://schemas.openxmlformats.org/officeDocument/2006/relationships" r:id="" action="ppaction://hlinksldjump"/>
            </a:rPr>
          </a:br>
          <a:r>
            <a:rPr lang="fr-FR" sz="800" kern="1200" dirty="0">
              <a:hlinkClick xmlns:r="http://schemas.openxmlformats.org/officeDocument/2006/relationships" r:id="" action="ppaction://hlinksldjump"/>
            </a:rPr>
            <a:t>LOGISTIQUE</a:t>
          </a:r>
          <a:endParaRPr lang="fr-FR" sz="800" kern="1200" dirty="0"/>
        </a:p>
      </dsp:txBody>
      <dsp:txXfrm>
        <a:off x="2562465" y="210747"/>
        <a:ext cx="511593" cy="511583"/>
      </dsp:txXfrm>
    </dsp:sp>
    <dsp:sp modelId="{4AD1F23B-7232-471E-8735-F4534477F6D4}">
      <dsp:nvSpPr>
        <dsp:cNvPr id="0" name=""/>
        <dsp:cNvSpPr/>
      </dsp:nvSpPr>
      <dsp:spPr>
        <a:xfrm>
          <a:off x="2726046" y="1068674"/>
          <a:ext cx="184432" cy="184432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4E337-1373-4BEE-A45E-EC84BDCB396C}">
      <dsp:nvSpPr>
        <dsp:cNvPr id="0" name=""/>
        <dsp:cNvSpPr/>
      </dsp:nvSpPr>
      <dsp:spPr>
        <a:xfrm>
          <a:off x="2354444" y="1391431"/>
          <a:ext cx="927635" cy="927620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20C6A-C406-4417-9256-ED8CC288CFE0}">
      <dsp:nvSpPr>
        <dsp:cNvPr id="0" name=""/>
        <dsp:cNvSpPr/>
      </dsp:nvSpPr>
      <dsp:spPr>
        <a:xfrm>
          <a:off x="3045656" y="1423897"/>
          <a:ext cx="1140800" cy="862673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547BC-F1A2-4B4D-BC01-4DC109F408A3}">
      <dsp:nvSpPr>
        <dsp:cNvPr id="0" name=""/>
        <dsp:cNvSpPr/>
      </dsp:nvSpPr>
      <dsp:spPr>
        <a:xfrm>
          <a:off x="2456511" y="1493497"/>
          <a:ext cx="723501" cy="72348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hlinkClick xmlns:r="http://schemas.openxmlformats.org/officeDocument/2006/relationships" r:id="" action="ppaction://hlinksldjump"/>
            </a:rPr>
            <a:t>BAC PRO</a:t>
          </a:r>
          <a:br>
            <a:rPr lang="fr-FR" sz="800" kern="1200" dirty="0">
              <a:hlinkClick xmlns:r="http://schemas.openxmlformats.org/officeDocument/2006/relationships" r:id="" action="ppaction://hlinksldjump"/>
            </a:rPr>
          </a:br>
          <a:r>
            <a:rPr lang="fr-FR" sz="800" kern="1200" dirty="0">
              <a:hlinkClick xmlns:r="http://schemas.openxmlformats.org/officeDocument/2006/relationships" r:id="" action="ppaction://hlinksldjump"/>
            </a:rPr>
            <a:t>TRANSPORT</a:t>
          </a:r>
          <a:endParaRPr lang="fr-FR" sz="800" kern="1200" dirty="0"/>
        </a:p>
      </dsp:txBody>
      <dsp:txXfrm>
        <a:off x="2562465" y="1599450"/>
        <a:ext cx="511593" cy="511583"/>
      </dsp:txXfrm>
    </dsp:sp>
    <dsp:sp modelId="{45D3CE4D-956C-43DD-8EFD-0213C0159E4D}">
      <dsp:nvSpPr>
        <dsp:cNvPr id="0" name=""/>
        <dsp:cNvSpPr/>
      </dsp:nvSpPr>
      <dsp:spPr>
        <a:xfrm>
          <a:off x="2726046" y="2457376"/>
          <a:ext cx="184432" cy="184432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7D03E-26A0-4FDB-A0F5-5197068A3E6D}">
      <dsp:nvSpPr>
        <dsp:cNvPr id="0" name=""/>
        <dsp:cNvSpPr/>
      </dsp:nvSpPr>
      <dsp:spPr>
        <a:xfrm>
          <a:off x="2354444" y="2780134"/>
          <a:ext cx="927635" cy="927620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28FA5-43C7-4382-9682-5658D883936B}">
      <dsp:nvSpPr>
        <dsp:cNvPr id="0" name=""/>
        <dsp:cNvSpPr/>
      </dsp:nvSpPr>
      <dsp:spPr>
        <a:xfrm>
          <a:off x="1450067" y="2812600"/>
          <a:ext cx="1140800" cy="862673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C9317-FDFC-4CF2-97CF-EB165EC484A1}">
      <dsp:nvSpPr>
        <dsp:cNvPr id="0" name=""/>
        <dsp:cNvSpPr/>
      </dsp:nvSpPr>
      <dsp:spPr>
        <a:xfrm>
          <a:off x="2456511" y="2882199"/>
          <a:ext cx="723501" cy="72348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hlinkClick xmlns:r="http://schemas.openxmlformats.org/officeDocument/2006/relationships" r:id="" action="ppaction://hlinksldjump"/>
            </a:rPr>
            <a:t>BAC PRO</a:t>
          </a:r>
          <a:br>
            <a:rPr lang="fr-FR" sz="800" kern="1200" dirty="0">
              <a:hlinkClick xmlns:r="http://schemas.openxmlformats.org/officeDocument/2006/relationships" r:id="" action="ppaction://hlinksldjump"/>
            </a:rPr>
          </a:br>
          <a:r>
            <a:rPr lang="fr-FR" sz="800" kern="1200" dirty="0">
              <a:hlinkClick xmlns:r="http://schemas.openxmlformats.org/officeDocument/2006/relationships" r:id="" action="ppaction://hlinksldjump"/>
            </a:rPr>
            <a:t>GESTION-ADMINIS-TRATION</a:t>
          </a:r>
          <a:endParaRPr lang="fr-FR" sz="800" kern="1200" dirty="0"/>
        </a:p>
      </dsp:txBody>
      <dsp:txXfrm>
        <a:off x="2562465" y="2988152"/>
        <a:ext cx="511593" cy="5115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45539-BE7B-4D16-8F1C-1F7F6ACFA4A7}">
      <dsp:nvSpPr>
        <dsp:cNvPr id="0" name=""/>
        <dsp:cNvSpPr/>
      </dsp:nvSpPr>
      <dsp:spPr>
        <a:xfrm>
          <a:off x="3450696" y="1782162"/>
          <a:ext cx="967259" cy="967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2</a:t>
          </a:r>
          <a:r>
            <a:rPr lang="fr-FR" sz="1100" kern="1200" baseline="30000" dirty="0"/>
            <a:t>NDE</a:t>
          </a:r>
          <a:r>
            <a:rPr lang="fr-FR" sz="1100" kern="1200" dirty="0"/>
            <a:t> FAMILLE DES METIERS</a:t>
          </a:r>
        </a:p>
      </dsp:txBody>
      <dsp:txXfrm>
        <a:off x="3592348" y="1923814"/>
        <a:ext cx="683955" cy="683955"/>
      </dsp:txXfrm>
    </dsp:sp>
    <dsp:sp modelId="{0C15EB98-4895-47EA-BCB2-47E37BC9FC36}">
      <dsp:nvSpPr>
        <dsp:cNvPr id="0" name=""/>
        <dsp:cNvSpPr/>
      </dsp:nvSpPr>
      <dsp:spPr>
        <a:xfrm rot="16200000">
          <a:off x="3783514" y="1362943"/>
          <a:ext cx="301622" cy="286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3826476" y="1463187"/>
        <a:ext cx="215699" cy="171846"/>
      </dsp:txXfrm>
    </dsp:sp>
    <dsp:sp modelId="{D97AEBF2-6A74-45C0-B4DD-9AFE647E157B}">
      <dsp:nvSpPr>
        <dsp:cNvPr id="0" name=""/>
        <dsp:cNvSpPr/>
      </dsp:nvSpPr>
      <dsp:spPr>
        <a:xfrm>
          <a:off x="3329788" y="3988"/>
          <a:ext cx="1209074" cy="12090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COMPETENCES COMMUNES</a:t>
          </a:r>
        </a:p>
      </dsp:txBody>
      <dsp:txXfrm>
        <a:off x="3506853" y="181053"/>
        <a:ext cx="854944" cy="854944"/>
      </dsp:txXfrm>
    </dsp:sp>
    <dsp:sp modelId="{5211B14B-C861-4A90-9D66-F3A70A590DE9}">
      <dsp:nvSpPr>
        <dsp:cNvPr id="0" name=""/>
        <dsp:cNvSpPr/>
      </dsp:nvSpPr>
      <dsp:spPr>
        <a:xfrm rot="19285714">
          <a:off x="4377427" y="1648957"/>
          <a:ext cx="301622" cy="286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4386800" y="1733025"/>
        <a:ext cx="215699" cy="171846"/>
      </dsp:txXfrm>
    </dsp:sp>
    <dsp:sp modelId="{6BAAD646-45AE-4FC9-986B-A9B250160C63}">
      <dsp:nvSpPr>
        <dsp:cNvPr id="0" name=""/>
        <dsp:cNvSpPr/>
      </dsp:nvSpPr>
      <dsp:spPr>
        <a:xfrm>
          <a:off x="4625491" y="627965"/>
          <a:ext cx="1209074" cy="1209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UN  REFERENTIEL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BAC PRO LOGISTIQUE</a:t>
          </a:r>
        </a:p>
      </dsp:txBody>
      <dsp:txXfrm>
        <a:off x="4802556" y="805030"/>
        <a:ext cx="854944" cy="854944"/>
      </dsp:txXfrm>
    </dsp:sp>
    <dsp:sp modelId="{7B7A3DC6-C113-43E3-96D1-AEBFC658868A}">
      <dsp:nvSpPr>
        <dsp:cNvPr id="0" name=""/>
        <dsp:cNvSpPr/>
      </dsp:nvSpPr>
      <dsp:spPr>
        <a:xfrm rot="771429">
          <a:off x="4524111" y="2291623"/>
          <a:ext cx="301622" cy="286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4525188" y="2339345"/>
        <a:ext cx="215699" cy="171846"/>
      </dsp:txXfrm>
    </dsp:sp>
    <dsp:sp modelId="{AD1D1AA7-CFDE-45C7-ACFA-6C6A189775FC}">
      <dsp:nvSpPr>
        <dsp:cNvPr id="0" name=""/>
        <dsp:cNvSpPr/>
      </dsp:nvSpPr>
      <dsp:spPr>
        <a:xfrm>
          <a:off x="4945503" y="2030031"/>
          <a:ext cx="1209074" cy="12090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ACTIVITES SUR LE PLATEAU TECHNIQUE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UN</a:t>
          </a:r>
          <a:r>
            <a:rPr lang="fr-FR" sz="700" kern="1200" cap="all" dirty="0"/>
            <a:t> Aménagement</a:t>
          </a:r>
          <a:r>
            <a:rPr lang="fr-FR" sz="700" kern="1200" cap="all" baseline="0" dirty="0"/>
            <a:t> </a:t>
          </a:r>
          <a:r>
            <a:rPr lang="fr-FR" sz="700" kern="1200" dirty="0"/>
            <a:t>DES ESPACES EXISTANTS</a:t>
          </a:r>
        </a:p>
      </dsp:txBody>
      <dsp:txXfrm>
        <a:off x="5122568" y="2207096"/>
        <a:ext cx="854944" cy="854944"/>
      </dsp:txXfrm>
    </dsp:sp>
    <dsp:sp modelId="{EF627E99-BFA9-491D-BC03-E1B5D0751CDD}">
      <dsp:nvSpPr>
        <dsp:cNvPr id="0" name=""/>
        <dsp:cNvSpPr/>
      </dsp:nvSpPr>
      <dsp:spPr>
        <a:xfrm rot="3857143">
          <a:off x="4113111" y="2807001"/>
          <a:ext cx="301622" cy="286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4137432" y="2825576"/>
        <a:ext cx="215699" cy="171846"/>
      </dsp:txXfrm>
    </dsp:sp>
    <dsp:sp modelId="{17930E64-F075-4445-87F9-1EB99556670E}">
      <dsp:nvSpPr>
        <dsp:cNvPr id="0" name=""/>
        <dsp:cNvSpPr/>
      </dsp:nvSpPr>
      <dsp:spPr>
        <a:xfrm>
          <a:off x="4048849" y="3154399"/>
          <a:ext cx="1209074" cy="12090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INTREGRATION DES USAGES DU NUMERIQUE DANS LES SCENARII</a:t>
          </a:r>
        </a:p>
      </dsp:txBody>
      <dsp:txXfrm>
        <a:off x="4225914" y="3331464"/>
        <a:ext cx="854944" cy="854944"/>
      </dsp:txXfrm>
    </dsp:sp>
    <dsp:sp modelId="{DE953F91-B7D2-4DA2-B156-609FBC53D84B}">
      <dsp:nvSpPr>
        <dsp:cNvPr id="0" name=""/>
        <dsp:cNvSpPr/>
      </dsp:nvSpPr>
      <dsp:spPr>
        <a:xfrm rot="6942857">
          <a:off x="3453918" y="2807001"/>
          <a:ext cx="301622" cy="286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 rot="10800000">
        <a:off x="3515520" y="2825576"/>
        <a:ext cx="215699" cy="171846"/>
      </dsp:txXfrm>
    </dsp:sp>
    <dsp:sp modelId="{A85B4622-8806-4632-AECE-B08C012A6901}">
      <dsp:nvSpPr>
        <dsp:cNvPr id="0" name=""/>
        <dsp:cNvSpPr/>
      </dsp:nvSpPr>
      <dsp:spPr>
        <a:xfrm>
          <a:off x="2610727" y="3154399"/>
          <a:ext cx="1209074" cy="12090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SCENARII INSCRITS DANS UNE ACTIVITE PROFESSIONNELLE GLOBALE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ACTIONS EN AMONT ET EN AVAL DE LA MISSION «  CŒUR DU METIER » </a:t>
          </a:r>
        </a:p>
      </dsp:txBody>
      <dsp:txXfrm>
        <a:off x="2787792" y="3331464"/>
        <a:ext cx="854944" cy="854944"/>
      </dsp:txXfrm>
    </dsp:sp>
    <dsp:sp modelId="{A2444342-A617-416F-A3BC-18755FE62660}">
      <dsp:nvSpPr>
        <dsp:cNvPr id="0" name=""/>
        <dsp:cNvSpPr/>
      </dsp:nvSpPr>
      <dsp:spPr>
        <a:xfrm rot="10028571">
          <a:off x="3042917" y="2291623"/>
          <a:ext cx="301622" cy="286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 rot="10800000">
        <a:off x="3127763" y="2339345"/>
        <a:ext cx="215699" cy="171846"/>
      </dsp:txXfrm>
    </dsp:sp>
    <dsp:sp modelId="{3931DE67-CBAB-4691-83A4-790B1F6AE619}">
      <dsp:nvSpPr>
        <dsp:cNvPr id="0" name=""/>
        <dsp:cNvSpPr/>
      </dsp:nvSpPr>
      <dsp:spPr>
        <a:xfrm>
          <a:off x="1714073" y="2030031"/>
          <a:ext cx="1209074" cy="12090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SCENARII  ET </a:t>
          </a:r>
          <a:r>
            <a:rPr lang="fr-FR" sz="700" kern="1200" cap="all" baseline="0" dirty="0"/>
            <a:t>RÔLES Endossés </a:t>
          </a:r>
          <a:r>
            <a:rPr lang="fr-FR" sz="700" kern="1200" dirty="0"/>
            <a:t>PAR LES APPRENANTS ELARGIS DANS LE RESPECT DES </a:t>
          </a:r>
          <a:r>
            <a:rPr lang="fr-FR" sz="700" kern="1200" cap="all" baseline="0" dirty="0"/>
            <a:t>Compétences</a:t>
          </a:r>
          <a:r>
            <a:rPr lang="fr-FR" sz="700" kern="1200" dirty="0"/>
            <a:t> DU REFERENTIEL</a:t>
          </a:r>
        </a:p>
      </dsp:txBody>
      <dsp:txXfrm>
        <a:off x="1891138" y="2207096"/>
        <a:ext cx="854944" cy="854944"/>
      </dsp:txXfrm>
    </dsp:sp>
    <dsp:sp modelId="{CDCD1F2F-6A5C-40CA-86D4-9AFADAA9A894}">
      <dsp:nvSpPr>
        <dsp:cNvPr id="0" name=""/>
        <dsp:cNvSpPr/>
      </dsp:nvSpPr>
      <dsp:spPr>
        <a:xfrm rot="13114286">
          <a:off x="3189602" y="1648957"/>
          <a:ext cx="301622" cy="286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 rot="10800000">
        <a:off x="3266152" y="1733025"/>
        <a:ext cx="215699" cy="171846"/>
      </dsp:txXfrm>
    </dsp:sp>
    <dsp:sp modelId="{F59BD9CC-A899-4DEA-8D8F-F3A79C5F17E0}">
      <dsp:nvSpPr>
        <dsp:cNvPr id="0" name=""/>
        <dsp:cNvSpPr/>
      </dsp:nvSpPr>
      <dsp:spPr>
        <a:xfrm>
          <a:off x="2034085" y="627965"/>
          <a:ext cx="1209074" cy="1209074"/>
        </a:xfrm>
        <a:prstGeom prst="ellipse">
          <a:avLst/>
        </a:prstGeom>
        <a:solidFill>
          <a:srgbClr val="CC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INTERACTIONS ENTRE LES DIFFERENTS ACTEURS DU SCANARIO</a:t>
          </a:r>
        </a:p>
      </dsp:txBody>
      <dsp:txXfrm>
        <a:off x="2211150" y="805030"/>
        <a:ext cx="854944" cy="8549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45539-BE7B-4D16-8F1C-1F7F6ACFA4A7}">
      <dsp:nvSpPr>
        <dsp:cNvPr id="0" name=""/>
        <dsp:cNvSpPr/>
      </dsp:nvSpPr>
      <dsp:spPr>
        <a:xfrm>
          <a:off x="3450832" y="1782308"/>
          <a:ext cx="966987" cy="966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2</a:t>
          </a:r>
          <a:r>
            <a:rPr lang="fr-FR" sz="1100" kern="1200" baseline="30000" dirty="0"/>
            <a:t>NDE</a:t>
          </a:r>
          <a:r>
            <a:rPr lang="fr-FR" sz="1100" kern="1200" dirty="0"/>
            <a:t> FAMILLE DES METIERS</a:t>
          </a:r>
        </a:p>
      </dsp:txBody>
      <dsp:txXfrm>
        <a:off x="3592444" y="1923920"/>
        <a:ext cx="683763" cy="683763"/>
      </dsp:txXfrm>
    </dsp:sp>
    <dsp:sp modelId="{0C15EB98-4895-47EA-BCB2-47E37BC9FC36}">
      <dsp:nvSpPr>
        <dsp:cNvPr id="0" name=""/>
        <dsp:cNvSpPr/>
      </dsp:nvSpPr>
      <dsp:spPr>
        <a:xfrm rot="16200000">
          <a:off x="3783377" y="1362675"/>
          <a:ext cx="301897" cy="2867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3826388" y="1463033"/>
        <a:ext cx="215876" cy="172043"/>
      </dsp:txXfrm>
    </dsp:sp>
    <dsp:sp modelId="{D97AEBF2-6A74-45C0-B4DD-9AFE647E157B}">
      <dsp:nvSpPr>
        <dsp:cNvPr id="0" name=""/>
        <dsp:cNvSpPr/>
      </dsp:nvSpPr>
      <dsp:spPr>
        <a:xfrm>
          <a:off x="3329959" y="3956"/>
          <a:ext cx="1208733" cy="1208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COMPETENCES COMMUNES</a:t>
          </a:r>
        </a:p>
      </dsp:txBody>
      <dsp:txXfrm>
        <a:off x="3506974" y="180971"/>
        <a:ext cx="854703" cy="854703"/>
      </dsp:txXfrm>
    </dsp:sp>
    <dsp:sp modelId="{5211B14B-C861-4A90-9D66-F3A70A590DE9}">
      <dsp:nvSpPr>
        <dsp:cNvPr id="0" name=""/>
        <dsp:cNvSpPr/>
      </dsp:nvSpPr>
      <dsp:spPr>
        <a:xfrm rot="19285714">
          <a:off x="4377380" y="1648732"/>
          <a:ext cx="301897" cy="2867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4386764" y="1732896"/>
        <a:ext cx="215876" cy="172043"/>
      </dsp:txXfrm>
    </dsp:sp>
    <dsp:sp modelId="{6BAAD646-45AE-4FC9-986B-A9B250160C63}">
      <dsp:nvSpPr>
        <dsp:cNvPr id="0" name=""/>
        <dsp:cNvSpPr/>
      </dsp:nvSpPr>
      <dsp:spPr>
        <a:xfrm>
          <a:off x="4625827" y="628014"/>
          <a:ext cx="1208733" cy="12087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UN  REFERENTIEL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BAC PRO  GESTION-ADMINISTRATION</a:t>
          </a:r>
        </a:p>
      </dsp:txBody>
      <dsp:txXfrm>
        <a:off x="4802842" y="805029"/>
        <a:ext cx="854703" cy="854703"/>
      </dsp:txXfrm>
    </dsp:sp>
    <dsp:sp modelId="{7B7A3DC6-C113-43E3-96D1-AEBFC658868A}">
      <dsp:nvSpPr>
        <dsp:cNvPr id="0" name=""/>
        <dsp:cNvSpPr/>
      </dsp:nvSpPr>
      <dsp:spPr>
        <a:xfrm rot="771429">
          <a:off x="4524086" y="2291496"/>
          <a:ext cx="301897" cy="2867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4525164" y="2339272"/>
        <a:ext cx="215876" cy="172043"/>
      </dsp:txXfrm>
    </dsp:sp>
    <dsp:sp modelId="{AD1D1AA7-CFDE-45C7-ACFA-6C6A189775FC}">
      <dsp:nvSpPr>
        <dsp:cNvPr id="0" name=""/>
        <dsp:cNvSpPr/>
      </dsp:nvSpPr>
      <dsp:spPr>
        <a:xfrm>
          <a:off x="4945881" y="2030259"/>
          <a:ext cx="1208733" cy="12087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ACTIVITES SUR LE PLATEAU TECHNIQUE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UN</a:t>
          </a:r>
          <a:r>
            <a:rPr lang="fr-FR" sz="700" kern="1200" cap="all" dirty="0"/>
            <a:t> Aménagement</a:t>
          </a:r>
          <a:r>
            <a:rPr lang="fr-FR" sz="700" kern="1200" cap="all" baseline="0" dirty="0"/>
            <a:t> </a:t>
          </a:r>
          <a:r>
            <a:rPr lang="fr-FR" sz="700" kern="1200" dirty="0"/>
            <a:t>DES ESPACES EXISTANTS</a:t>
          </a:r>
        </a:p>
      </dsp:txBody>
      <dsp:txXfrm>
        <a:off x="5122896" y="2207274"/>
        <a:ext cx="854703" cy="854703"/>
      </dsp:txXfrm>
    </dsp:sp>
    <dsp:sp modelId="{EF627E99-BFA9-491D-BC03-E1B5D0751CDD}">
      <dsp:nvSpPr>
        <dsp:cNvPr id="0" name=""/>
        <dsp:cNvSpPr/>
      </dsp:nvSpPr>
      <dsp:spPr>
        <a:xfrm rot="3857143">
          <a:off x="4113024" y="2806952"/>
          <a:ext cx="301897" cy="2867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4137373" y="2825548"/>
        <a:ext cx="215876" cy="172043"/>
      </dsp:txXfrm>
    </dsp:sp>
    <dsp:sp modelId="{17930E64-F075-4445-87F9-1EB99556670E}">
      <dsp:nvSpPr>
        <dsp:cNvPr id="0" name=""/>
        <dsp:cNvSpPr/>
      </dsp:nvSpPr>
      <dsp:spPr>
        <a:xfrm>
          <a:off x="4049112" y="3154772"/>
          <a:ext cx="1208733" cy="12087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INTREGRATION DES USAGES DU NUMERIQUE DANS LES SCENARII</a:t>
          </a:r>
        </a:p>
      </dsp:txBody>
      <dsp:txXfrm>
        <a:off x="4226127" y="3331787"/>
        <a:ext cx="854703" cy="854703"/>
      </dsp:txXfrm>
    </dsp:sp>
    <dsp:sp modelId="{DE953F91-B7D2-4DA2-B156-609FBC53D84B}">
      <dsp:nvSpPr>
        <dsp:cNvPr id="0" name=""/>
        <dsp:cNvSpPr/>
      </dsp:nvSpPr>
      <dsp:spPr>
        <a:xfrm rot="6942857">
          <a:off x="3453730" y="2806952"/>
          <a:ext cx="301897" cy="2867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 rot="10800000">
        <a:off x="3515402" y="2825548"/>
        <a:ext cx="215876" cy="172043"/>
      </dsp:txXfrm>
    </dsp:sp>
    <dsp:sp modelId="{A85B4622-8806-4632-AECE-B08C012A6901}">
      <dsp:nvSpPr>
        <dsp:cNvPr id="0" name=""/>
        <dsp:cNvSpPr/>
      </dsp:nvSpPr>
      <dsp:spPr>
        <a:xfrm>
          <a:off x="2610805" y="3154772"/>
          <a:ext cx="1208733" cy="12087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SCENARII INSCRITS DANS UNE ACTIVITE PROFESSIONNELLE GLOBALE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ACTIONS EN AMONT ET EN AVAL DE LA MISSION «  CŒUR DU METIER » </a:t>
          </a:r>
        </a:p>
      </dsp:txBody>
      <dsp:txXfrm>
        <a:off x="2787820" y="3331787"/>
        <a:ext cx="854703" cy="854703"/>
      </dsp:txXfrm>
    </dsp:sp>
    <dsp:sp modelId="{A2444342-A617-416F-A3BC-18755FE62660}">
      <dsp:nvSpPr>
        <dsp:cNvPr id="0" name=""/>
        <dsp:cNvSpPr/>
      </dsp:nvSpPr>
      <dsp:spPr>
        <a:xfrm rot="10028571">
          <a:off x="3042667" y="2291496"/>
          <a:ext cx="301897" cy="2867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 rot="10800000">
        <a:off x="3127610" y="2339272"/>
        <a:ext cx="215876" cy="172043"/>
      </dsp:txXfrm>
    </dsp:sp>
    <dsp:sp modelId="{3931DE67-CBAB-4691-83A4-790B1F6AE619}">
      <dsp:nvSpPr>
        <dsp:cNvPr id="0" name=""/>
        <dsp:cNvSpPr/>
      </dsp:nvSpPr>
      <dsp:spPr>
        <a:xfrm>
          <a:off x="1714036" y="2030259"/>
          <a:ext cx="1208733" cy="1208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SCENARII  ET </a:t>
          </a:r>
          <a:r>
            <a:rPr lang="fr-FR" sz="700" kern="1200" cap="all" baseline="0" dirty="0"/>
            <a:t>RÔLES Endossés </a:t>
          </a:r>
          <a:r>
            <a:rPr lang="fr-FR" sz="700" kern="1200" dirty="0"/>
            <a:t>PAR LES APPRENANTS ELARGIS DANS LE RESPECT DES </a:t>
          </a:r>
          <a:r>
            <a:rPr lang="fr-FR" sz="700" kern="1200" cap="all" baseline="0" dirty="0"/>
            <a:t>Compétences</a:t>
          </a:r>
          <a:r>
            <a:rPr lang="fr-FR" sz="700" kern="1200" dirty="0"/>
            <a:t> DU REFERENTIEL</a:t>
          </a:r>
        </a:p>
      </dsp:txBody>
      <dsp:txXfrm>
        <a:off x="1891051" y="2207274"/>
        <a:ext cx="854703" cy="854703"/>
      </dsp:txXfrm>
    </dsp:sp>
    <dsp:sp modelId="{CDCD1F2F-6A5C-40CA-86D4-9AFADAA9A894}">
      <dsp:nvSpPr>
        <dsp:cNvPr id="0" name=""/>
        <dsp:cNvSpPr/>
      </dsp:nvSpPr>
      <dsp:spPr>
        <a:xfrm rot="13114286">
          <a:off x="3189374" y="1648732"/>
          <a:ext cx="301897" cy="2867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 rot="10800000">
        <a:off x="3266011" y="1732896"/>
        <a:ext cx="215876" cy="172043"/>
      </dsp:txXfrm>
    </dsp:sp>
    <dsp:sp modelId="{F59BD9CC-A899-4DEA-8D8F-F3A79C5F17E0}">
      <dsp:nvSpPr>
        <dsp:cNvPr id="0" name=""/>
        <dsp:cNvSpPr/>
      </dsp:nvSpPr>
      <dsp:spPr>
        <a:xfrm>
          <a:off x="2034090" y="628014"/>
          <a:ext cx="1208733" cy="1208733"/>
        </a:xfrm>
        <a:prstGeom prst="ellipse">
          <a:avLst/>
        </a:prstGeom>
        <a:solidFill>
          <a:srgbClr val="CC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DES INTERACTIONS ENTRE LES DIFFERENTS ACTEURS DU SCANARIO</a:t>
          </a:r>
        </a:p>
      </dsp:txBody>
      <dsp:txXfrm>
        <a:off x="2211105" y="805029"/>
        <a:ext cx="854703" cy="854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B230A23-3E98-F64D-859B-DE462771A158}" type="datetimeFigureOut">
              <a:t>27/10/2019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538DBF0C-04E2-7C4F-92D3-BB9F31F7BD3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870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A03D10F9-31D9-4D42-9D01-42674CB568C1}" type="datetimeFigureOut">
              <a:rPr lang="fr-FR" smtClean="0"/>
              <a:t>27/10/2019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8"/>
            <a:ext cx="3076363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C09D2FFE-84ED-4423-822F-3B58C0792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5319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3C63BB-15EF-4916-B97C-65E1AC54EC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4219903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217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507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32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49297-9BDF-4D16-BEAB-0B17A5BF7B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3406624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92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797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012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42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49297-9BDF-4D16-BEAB-0B17A5BF7B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3682934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670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46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49297-9BDF-4D16-BEAB-0B17A5BF7B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1215718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369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423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505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138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607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120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327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982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88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35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DB9F00-6EB4-4311-AB93-07C66E5C8D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3442081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DFB6A9-75E3-4230-8675-6A86F5B852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425348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B4E41D-0484-4172-91C1-4842D795C5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3312287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79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49297-9BDF-4D16-BEAB-0B17A5BF7B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1140846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2FFE-84ED-4423-822F-3B58C079236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48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90441" y="662334"/>
            <a:ext cx="7793216" cy="487434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457200" indent="-457200" algn="l">
              <a:buFontTx/>
              <a:buBlip>
                <a:blip r:embed="rId3"/>
              </a:buBlip>
              <a:defRPr sz="30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81101" y="1149768"/>
            <a:ext cx="5181600" cy="338554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2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PLACEZ VOTRE SOUS TITRE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1560" y="4767263"/>
            <a:ext cx="972440" cy="273844"/>
          </a:xfrm>
        </p:spPr>
        <p:txBody>
          <a:bodyPr/>
          <a:lstStyle>
            <a:lvl1pPr>
              <a:defRPr sz="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6F04A61-E8E2-4C2F-B8F7-9F5FCC5AE342}" type="datetime1">
              <a:rPr lang="fr-FR" smtClean="0"/>
              <a:t>27/10/2019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9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812977"/>
            <a:ext cx="5486400" cy="425054"/>
          </a:xfrm>
          <a:prstGeom prst="rect">
            <a:avLst/>
          </a:prstGeom>
        </p:spPr>
        <p:txBody>
          <a:bodyPr anchor="b">
            <a:noAutofit/>
          </a:bodyPr>
          <a:lstStyle>
            <a:lvl1pPr marL="457200" indent="-457200" algn="l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Contenu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962121"/>
            <a:ext cx="5486400" cy="2747818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86000" y="4238030"/>
            <a:ext cx="4992688" cy="438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3386724C-B611-4BFA-B554-9711A8F61A7B}" type="datetime1">
              <a:rPr lang="fr-FR" smtClean="0"/>
              <a:t>27/10/2019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7421" y="116918"/>
            <a:ext cx="2273379" cy="2413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303493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780753" y="1488323"/>
            <a:ext cx="4280049" cy="1291587"/>
          </a:xfrm>
          <a:prstGeom prst="rect">
            <a:avLst/>
          </a:prstGeom>
        </p:spPr>
        <p:txBody>
          <a:bodyPr tIns="0" bIns="0" anchor="t">
            <a:normAutofit/>
          </a:bodyPr>
          <a:lstStyle>
            <a:lvl1pPr algn="l">
              <a:lnSpc>
                <a:spcPts val="3780"/>
              </a:lnSpc>
              <a:defRPr sz="3400" b="0" cap="all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PLACEZ LE TITRE </a:t>
            </a:r>
            <a:br>
              <a:rPr lang="fr-FR" dirty="0"/>
            </a:br>
            <a:r>
              <a:rPr lang="fr-FR" dirty="0"/>
              <a:t>DU CHAPITRE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7394D237-D781-41D1-81C9-130F8EC21104}" type="datetime1">
              <a:rPr lang="fr-FR" smtClean="0"/>
              <a:t>27/10/2019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358120" y="1027282"/>
            <a:ext cx="3188535" cy="4001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342900" indent="-342900" algn="l">
              <a:buSzPct val="120000"/>
              <a:buFontTx/>
              <a:buBlip>
                <a:blip r:embed="rId3"/>
              </a:buBlip>
              <a:defRPr sz="2600" baseline="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 Chapitre 1</a:t>
            </a:r>
          </a:p>
        </p:txBody>
      </p:sp>
    </p:spTree>
    <p:extLst>
      <p:ext uri="{BB962C8B-B14F-4D97-AF65-F5344CB8AC3E}">
        <p14:creationId xmlns:p14="http://schemas.microsoft.com/office/powerpoint/2010/main" val="91873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CA840672-8A38-4F7F-8B32-AE582CA9FC59}" type="datetime1">
              <a:rPr lang="fr-FR" smtClean="0"/>
              <a:t>27/10/2019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2657341" y="2281999"/>
            <a:ext cx="3309937" cy="453402"/>
          </a:xfrm>
          <a:prstGeom prst="rect">
            <a:avLst/>
          </a:prstGeom>
        </p:spPr>
        <p:txBody>
          <a:bodyPr vert="horz" lIns="0" bIns="0"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 dirty="0"/>
              <a:t> 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3168606" y="2770738"/>
            <a:ext cx="4201449" cy="126946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3840"/>
              </a:lnSpc>
              <a:buFontTx/>
              <a:buNone/>
              <a:defRPr sz="34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PLACEZ LE TITRE DU CHAPITRE ICI</a:t>
            </a:r>
          </a:p>
        </p:txBody>
      </p:sp>
    </p:spTree>
    <p:extLst>
      <p:ext uri="{BB962C8B-B14F-4D97-AF65-F5344CB8AC3E}">
        <p14:creationId xmlns:p14="http://schemas.microsoft.com/office/powerpoint/2010/main" val="271222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09039" y="114258"/>
            <a:ext cx="1467142" cy="2440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62517" y="1119615"/>
            <a:ext cx="7887629" cy="3394472"/>
          </a:xfrm>
          <a:prstGeom prst="rect">
            <a:avLst/>
          </a:prstGeom>
        </p:spPr>
        <p:txBody>
          <a:bodyPr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365A02A5-E2E0-4748-9FA1-8043CC7623E4}" type="datetime1">
              <a:rPr lang="fr-FR" smtClean="0"/>
              <a:t>27/10/2019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29466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7320" y="1694935"/>
            <a:ext cx="3251110" cy="2545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6530" y="1694935"/>
            <a:ext cx="3296822" cy="25455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marL="0" lvl="0" indent="0">
              <a:buFontTx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BAF60A76-D986-4F4E-989F-D2B903616C48}" type="datetime1">
              <a:rPr lang="fr-FR" smtClean="0"/>
              <a:t>27/10/2019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314226" y="116388"/>
            <a:ext cx="2491325" cy="229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920"/>
              </a:lnSpc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marL="0" lvl="0" algn="l"/>
            <a:r>
              <a:rPr lang="fr-FR" dirty="0"/>
              <a:t>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69646" y="1105372"/>
            <a:ext cx="3124904" cy="58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lang="fr-FR" sz="2000">
                <a:solidFill>
                  <a:srgbClr val="000000"/>
                </a:solidFill>
                <a:latin typeface="SegoeBook"/>
                <a:cs typeface="SegoeBook"/>
              </a:defRPr>
            </a:lvl2pPr>
            <a:lvl3pPr>
              <a:defRPr lang="fr-FR" sz="1800">
                <a:solidFill>
                  <a:srgbClr val="000000"/>
                </a:solidFill>
                <a:latin typeface="SegoeBook"/>
                <a:cs typeface="SegoeBook"/>
              </a:defRPr>
            </a:lvl3pPr>
            <a:lvl4pPr>
              <a:defRPr lang="fr-FR" sz="1600">
                <a:latin typeface="SegoeBook"/>
                <a:cs typeface="SegoeBook"/>
              </a:defRPr>
            </a:lvl4pPr>
            <a:lvl5pPr>
              <a:defRPr lang="fr-FR" sz="1600">
                <a:latin typeface="SegoeBook"/>
                <a:cs typeface="SegoeBook"/>
              </a:defRPr>
            </a:lvl5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fr-FR" dirty="0"/>
              <a:t> Contenu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105372"/>
            <a:ext cx="3124904" cy="58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SzPct val="121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108750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7421" y="109206"/>
            <a:ext cx="1479899" cy="22595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3813123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44DEAF6-34E2-48FB-8AB6-AE35D2C65D24}" type="datetime1">
              <a:rPr lang="fr-FR" smtClean="0"/>
              <a:t>27/10/2019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5"/>
          </p:nvPr>
        </p:nvSpPr>
        <p:spPr>
          <a:xfrm>
            <a:off x="528638" y="1928813"/>
            <a:ext cx="3656012" cy="2532062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6"/>
          </p:nvPr>
        </p:nvSpPr>
        <p:spPr>
          <a:xfrm>
            <a:off x="4705350" y="1928813"/>
            <a:ext cx="3752799" cy="2532062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74305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6DA85A0-A620-453C-9C26-DC85E56374F4}" type="datetime1">
              <a:rPr lang="fr-FR" smtClean="0"/>
              <a:t>27/10/2019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912" y="115910"/>
            <a:ext cx="2023708" cy="2196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marL="0" lvl="0">
              <a:lnSpc>
                <a:spcPts val="1920"/>
              </a:lnSpc>
              <a:spcBef>
                <a:spcPct val="0"/>
              </a:spcBef>
              <a:buNone/>
            </a:pPr>
            <a:r>
              <a:rPr lang="fr-FR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388252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B0BDE15C-E2B7-49A4-B323-2440158787BE}" type="datetime1">
              <a:rPr lang="fr-FR" smtClean="0"/>
              <a:t>27/10/2019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Laurence BOYEAULT - Inspectrice - 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308625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39091" y="1685636"/>
            <a:ext cx="2247515" cy="2801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342900">
              <a:spcBef>
                <a:spcPts val="300"/>
              </a:spcBef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marL="0" lvl="0" indent="0">
              <a:buFontTx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1C5070F-28E6-45DA-B765-9632A423602C}" type="datetime1">
              <a:rPr lang="fr-FR" smtClean="0"/>
              <a:t>27/10/2019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323793" y="124792"/>
            <a:ext cx="2023708" cy="2196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marL="0" lvl="0">
              <a:lnSpc>
                <a:spcPts val="1920"/>
              </a:lnSpc>
              <a:spcBef>
                <a:spcPct val="0"/>
              </a:spcBef>
              <a:buNone/>
            </a:pPr>
            <a:r>
              <a:rPr lang="fr-FR" dirty="0"/>
              <a:t>Chapitre 1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568807" y="1176866"/>
            <a:ext cx="2694708" cy="501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 Contenu</a:t>
            </a:r>
          </a:p>
        </p:txBody>
      </p:sp>
      <p:sp>
        <p:nvSpPr>
          <p:cNvPr id="22" name="Espace réservé du tableau 21"/>
          <p:cNvSpPr>
            <a:spLocks noGrp="1"/>
          </p:cNvSpPr>
          <p:nvPr>
            <p:ph type="tbl" sz="quarter" idx="19"/>
          </p:nvPr>
        </p:nvSpPr>
        <p:spPr>
          <a:xfrm>
            <a:off x="4210243" y="1190962"/>
            <a:ext cx="4476558" cy="3296371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24817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30BFB6BE-EED6-4D67-8095-2363C14347DD}" type="datetime1">
              <a:rPr lang="fr-FR" smtClean="0"/>
              <a:t>27/10/2019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Laurence BOYEAULT - Inspectrice - Académie d'Orléans-Tours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4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omp&#233;tences%20Famille%20des%20metiers%20GA%20T%20L%20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6.jpe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8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090" y="174900"/>
            <a:ext cx="6861393" cy="487434"/>
          </a:xfrm>
        </p:spPr>
        <p:txBody>
          <a:bodyPr/>
          <a:lstStyle/>
          <a:p>
            <a:r>
              <a:rPr lang="fr-FR" dirty="0"/>
              <a:t>FAMILLE DES </a:t>
            </a:r>
            <a:r>
              <a:rPr lang="fr-FR" cap="all" dirty="0"/>
              <a:t>MéTIERS</a:t>
            </a:r>
            <a:r>
              <a:rPr lang="fr-FR" dirty="0"/>
              <a:t> DE LA GESTION ADMINISTRATIVE, DU TRANSPORT ET DE LA LOGISTIQUE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2617" y="1793289"/>
            <a:ext cx="5512662" cy="609398"/>
          </a:xfrm>
        </p:spPr>
        <p:txBody>
          <a:bodyPr/>
          <a:lstStyle/>
          <a:p>
            <a:pPr algn="r"/>
            <a:r>
              <a:rPr lang="fr-FR" sz="1800" dirty="0"/>
              <a:t>Classe : 2</a:t>
            </a:r>
            <a:r>
              <a:rPr lang="fr-FR" sz="1800" baseline="30000" dirty="0"/>
              <a:t>nde</a:t>
            </a:r>
            <a:r>
              <a:rPr lang="fr-FR" sz="1800" dirty="0"/>
              <a:t> professionnelle </a:t>
            </a:r>
          </a:p>
          <a:p>
            <a:pPr algn="r"/>
            <a:r>
              <a:rPr lang="fr-FR" sz="1800" dirty="0"/>
              <a:t>Mise en œuvre - Rentrée 2019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89AA4E-BCF0-4462-917F-61E83A25E0EA}"/>
              </a:ext>
            </a:extLst>
          </p:cNvPr>
          <p:cNvSpPr txBox="1">
            <a:spLocks/>
          </p:cNvSpPr>
          <p:nvPr/>
        </p:nvSpPr>
        <p:spPr>
          <a:xfrm>
            <a:off x="12216373" y="3480518"/>
            <a:ext cx="249661" cy="10301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Académie d'Orléans-Tours</a:t>
            </a:r>
          </a:p>
        </p:txBody>
      </p:sp>
      <p:pic>
        <p:nvPicPr>
          <p:cNvPr id="1026" name="Picture 2" descr="RÃ©sultat de recherche d'images pour &quot;LOGO ACADEMIE ORLEANS TOURS&quot;">
            <a:extLst>
              <a:ext uri="{FF2B5EF4-FFF2-40B4-BE49-F238E27FC236}">
                <a16:creationId xmlns:a16="http://schemas.microsoft.com/office/drawing/2014/main" id="{09202B55-BAAB-4528-A8E9-A1FB9A1E8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48" y="2432116"/>
            <a:ext cx="859971" cy="8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66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2657341" y="2132514"/>
            <a:ext cx="6223611" cy="1484783"/>
          </a:xfrm>
        </p:spPr>
        <p:txBody>
          <a:bodyPr/>
          <a:lstStyle/>
          <a:p>
            <a:r>
              <a:rPr lang="fr-FR" b="1" cap="all" dirty="0"/>
              <a:t>demain des ACTIVITES D’ENSEIGNEMENT SUR LE PLATEAU TECHNIQUE SOUS FORME DE SCENARIi dans les 3 Spécialités du bcp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164515-5E8F-4C0C-AC9F-2CE50830B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2012" y="4168728"/>
            <a:ext cx="8911988" cy="786653"/>
          </a:xfrm>
        </p:spPr>
        <p:txBody>
          <a:bodyPr/>
          <a:lstStyle/>
          <a:p>
            <a:pPr algn="ctr"/>
            <a:r>
              <a:rPr lang="fr-FR" sz="2400" cap="all" dirty="0"/>
              <a:t>Avec une entrée DANS LA FORMATION PAR Spécialité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F056E54-34A9-4344-9DE0-1A094297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3949" y="4767263"/>
            <a:ext cx="3276600" cy="376237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137450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1494920" y="556557"/>
            <a:ext cx="6650176" cy="430887"/>
          </a:xfrm>
        </p:spPr>
        <p:txBody>
          <a:bodyPr/>
          <a:lstStyle/>
          <a:p>
            <a:r>
              <a:rPr lang="fr-FR" sz="2800" b="1" dirty="0"/>
              <a:t>Quel est alors le changement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C0F78A2-1B78-482E-A489-BAF0B996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591" y="987444"/>
            <a:ext cx="5785262" cy="325421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05572C-54F2-4981-BBE1-5ED40E57D2BB}"/>
              </a:ext>
            </a:extLst>
          </p:cNvPr>
          <p:cNvSpPr txBox="1">
            <a:spLocks/>
          </p:cNvSpPr>
          <p:nvPr/>
        </p:nvSpPr>
        <p:spPr>
          <a:xfrm>
            <a:off x="7007956" y="4742039"/>
            <a:ext cx="1600016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372477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1246912" y="109610"/>
            <a:ext cx="7897088" cy="1255728"/>
          </a:xfrm>
        </p:spPr>
        <p:txBody>
          <a:bodyPr/>
          <a:lstStyle/>
          <a:p>
            <a:r>
              <a:rPr lang="fr-FR" sz="2400" b="1" dirty="0"/>
              <a:t>Créer davantage d’interactions entre les acteurs</a:t>
            </a:r>
          </a:p>
          <a:p>
            <a:r>
              <a:rPr lang="fr-FR" sz="2400" b="1" dirty="0"/>
              <a:t>Donner davantage de sens à l’activité</a:t>
            </a:r>
          </a:p>
          <a:p>
            <a:r>
              <a:rPr lang="fr-FR" sz="2400" b="1" dirty="0"/>
              <a:t>Acquérir des compétences communes et transférables</a:t>
            </a:r>
          </a:p>
        </p:txBody>
      </p:sp>
      <p:sp>
        <p:nvSpPr>
          <p:cNvPr id="5" name="Légende : encadrée à une bordure 4">
            <a:extLst>
              <a:ext uri="{FF2B5EF4-FFF2-40B4-BE49-F238E27FC236}">
                <a16:creationId xmlns:a16="http://schemas.microsoft.com/office/drawing/2014/main" id="{654B3748-42A1-463E-B6C0-A22D6CF47975}"/>
              </a:ext>
            </a:extLst>
          </p:cNvPr>
          <p:cNvSpPr/>
          <p:nvPr/>
        </p:nvSpPr>
        <p:spPr>
          <a:xfrm>
            <a:off x="7328848" y="1451304"/>
            <a:ext cx="1815152" cy="430887"/>
          </a:xfrm>
          <a:prstGeom prst="accentBorderCallout1">
            <a:avLst>
              <a:gd name="adj1" fmla="val 18750"/>
              <a:gd name="adj2" fmla="val -8333"/>
              <a:gd name="adj3" fmla="val 152452"/>
              <a:gd name="adj4" fmla="val -285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 mission…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3A722E2-86FE-4C91-BEE0-1F2161613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245" y="2079932"/>
            <a:ext cx="2153239" cy="219425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E3E8B1A-3C44-405D-9576-56DFE0848860}"/>
              </a:ext>
            </a:extLst>
          </p:cNvPr>
          <p:cNvSpPr txBox="1"/>
          <p:nvPr/>
        </p:nvSpPr>
        <p:spPr>
          <a:xfrm>
            <a:off x="6712842" y="4124673"/>
            <a:ext cx="15421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Quelles sont les actions qui auront lieu après ma mission ?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8E2C795-894A-48B2-8CAE-0E490488AA4A}"/>
              </a:ext>
            </a:extLst>
          </p:cNvPr>
          <p:cNvSpPr txBox="1"/>
          <p:nvPr/>
        </p:nvSpPr>
        <p:spPr>
          <a:xfrm>
            <a:off x="4026090" y="3909230"/>
            <a:ext cx="1542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Quel service traitera le dysfonctionnement ?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205679-A261-4187-BD3E-F6AFA16AD76C}"/>
              </a:ext>
            </a:extLst>
          </p:cNvPr>
          <p:cNvSpPr txBox="1"/>
          <p:nvPr/>
        </p:nvSpPr>
        <p:spPr>
          <a:xfrm>
            <a:off x="3660710" y="2704220"/>
            <a:ext cx="15421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Quelle est la conséquence d’une erreur dans la réalisation de ma mission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3778E9C-AB3D-47C3-95D0-60AE946C30E9}"/>
              </a:ext>
            </a:extLst>
          </p:cNvPr>
          <p:cNvSpPr txBox="1"/>
          <p:nvPr/>
        </p:nvSpPr>
        <p:spPr>
          <a:xfrm>
            <a:off x="4853333" y="1882191"/>
            <a:ext cx="15421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/>
              <a:t>Quelles sont les actions qui ont eu lieu avant  ma mission ? 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121CFBB4-275A-46B0-AFAA-D6A190B1FC85}"/>
              </a:ext>
            </a:extLst>
          </p:cNvPr>
          <p:cNvSpPr txBox="1">
            <a:spLocks/>
          </p:cNvSpPr>
          <p:nvPr/>
        </p:nvSpPr>
        <p:spPr>
          <a:xfrm>
            <a:off x="7007956" y="4752549"/>
            <a:ext cx="1600016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256394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1494919" y="556557"/>
            <a:ext cx="7225999" cy="861774"/>
          </a:xfrm>
        </p:spPr>
        <p:txBody>
          <a:bodyPr/>
          <a:lstStyle/>
          <a:p>
            <a:r>
              <a:rPr lang="fr-FR" sz="2800" b="1" dirty="0"/>
              <a:t>Comment va s’organiser l’enseignement ?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A6CBEC-0BF1-4724-ADFA-2408F7BE2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356433"/>
            <a:ext cx="2333765" cy="2333765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E62315B7-4B7C-4B9B-98FD-FE4CA8879ABF}"/>
              </a:ext>
            </a:extLst>
          </p:cNvPr>
          <p:cNvSpPr txBox="1">
            <a:spLocks/>
          </p:cNvSpPr>
          <p:nvPr/>
        </p:nvSpPr>
        <p:spPr>
          <a:xfrm>
            <a:off x="7007956" y="4742039"/>
            <a:ext cx="1600016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5255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568806" y="1357097"/>
            <a:ext cx="5114537" cy="3393741"/>
          </a:xfrm>
          <a:ln w="38100">
            <a:solidFill>
              <a:srgbClr val="00A4D7"/>
            </a:solidFill>
          </a:ln>
        </p:spPr>
        <p:txBody>
          <a:bodyPr/>
          <a:lstStyle/>
          <a:p>
            <a:r>
              <a:rPr lang="fr-FR" dirty="0"/>
              <a:t>	</a:t>
            </a:r>
            <a:br>
              <a:rPr lang="fr-FR" dirty="0"/>
            </a:br>
            <a:r>
              <a:rPr lang="fr-FR" dirty="0"/>
              <a:t>    </a:t>
            </a:r>
            <a:r>
              <a:rPr lang="fr-FR" b="1" dirty="0"/>
              <a:t>L’évènement : La livraison de la marchandise à l’entrepôt</a:t>
            </a:r>
          </a:p>
          <a:p>
            <a:pPr marL="177800" indent="0"/>
            <a:endParaRPr lang="fr-FR" b="1" dirty="0"/>
          </a:p>
          <a:p>
            <a:pPr marL="177800" indent="0"/>
            <a:r>
              <a:rPr lang="fr-FR" b="1" dirty="0"/>
              <a:t>Le scénario :</a:t>
            </a:r>
            <a:br>
              <a:rPr lang="fr-FR" sz="1200" b="1" dirty="0"/>
            </a:br>
            <a:r>
              <a:rPr lang="fr-FR" sz="1200" b="1" dirty="0"/>
              <a:t> </a:t>
            </a:r>
          </a:p>
          <a:p>
            <a:r>
              <a:rPr lang="fr-FR" sz="1200" b="1" dirty="0"/>
              <a:t>	</a:t>
            </a:r>
            <a:r>
              <a:rPr lang="fr-FR" sz="1200" dirty="0"/>
              <a:t>Un conducteur se présente à l’entrepôt pour livrer de la marchandise.</a:t>
            </a:r>
          </a:p>
          <a:p>
            <a:endParaRPr lang="fr-FR" sz="1200" dirty="0"/>
          </a:p>
          <a:p>
            <a:r>
              <a:rPr lang="fr-FR" sz="1200" dirty="0"/>
              <a:t>	L’opérateur(</a:t>
            </a:r>
            <a:r>
              <a:rPr lang="fr-FR" sz="1200" dirty="0" err="1"/>
              <a:t>trice</a:t>
            </a:r>
            <a:r>
              <a:rPr lang="fr-FR" sz="1200" dirty="0"/>
              <a:t>) logistique a réalisé les contrôles qualitatifs et</a:t>
            </a:r>
          </a:p>
          <a:p>
            <a:r>
              <a:rPr lang="fr-FR" sz="1200" dirty="0"/>
              <a:t>	quantitatifs après le déchargement.</a:t>
            </a:r>
          </a:p>
          <a:p>
            <a:endParaRPr lang="fr-FR" sz="1200" dirty="0"/>
          </a:p>
          <a:p>
            <a:r>
              <a:rPr lang="fr-FR" sz="1200" dirty="0"/>
              <a:t>	Il(elle) détecte une anomalie.</a:t>
            </a:r>
          </a:p>
          <a:p>
            <a:endParaRPr lang="fr-FR" sz="1200" dirty="0"/>
          </a:p>
          <a:p>
            <a:r>
              <a:rPr lang="fr-FR" sz="1200" dirty="0"/>
              <a:t>	</a:t>
            </a:r>
            <a:r>
              <a:rPr lang="fr-FR" sz="1200" i="1" dirty="0"/>
              <a:t>La marchandise fabriquée à l’usine de production est stockée dans</a:t>
            </a:r>
            <a:br>
              <a:rPr lang="fr-FR" sz="1200" i="1" dirty="0"/>
            </a:br>
            <a:r>
              <a:rPr lang="fr-FR" sz="1200" i="1" dirty="0"/>
              <a:t>	un entrepôt chez un prestataire logistique (surface de stockage </a:t>
            </a:r>
            <a:br>
              <a:rPr lang="fr-FR" sz="1200" i="1" dirty="0"/>
            </a:br>
            <a:r>
              <a:rPr lang="fr-FR" sz="1200" i="1" dirty="0"/>
              <a:t>	insuffisante chez le fabricant à la  sortie de la chaine de production).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568806" y="926329"/>
            <a:ext cx="6255075" cy="501073"/>
          </a:xfrm>
        </p:spPr>
        <p:txBody>
          <a:bodyPr/>
          <a:lstStyle/>
          <a:p>
            <a:r>
              <a:rPr lang="fr-FR" sz="1600" b="1" dirty="0"/>
              <a:t>Exemple d’un extrait de scénario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E321193-8E1C-4DB1-968D-22E15736FE45}"/>
              </a:ext>
            </a:extLst>
          </p:cNvPr>
          <p:cNvSpPr txBox="1">
            <a:spLocks/>
          </p:cNvSpPr>
          <p:nvPr/>
        </p:nvSpPr>
        <p:spPr>
          <a:xfrm>
            <a:off x="-650704" y="124094"/>
            <a:ext cx="8317603" cy="24405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300" b="1" dirty="0">
                <a:solidFill>
                  <a:schemeClr val="bg1"/>
                </a:solidFill>
              </a:rPr>
              <a:t>FAMILLE DES </a:t>
            </a:r>
            <a:r>
              <a:rPr lang="fr-FR" sz="1300" b="1" cap="all" dirty="0">
                <a:solidFill>
                  <a:schemeClr val="bg1"/>
                </a:solidFill>
              </a:rPr>
              <a:t>MéTIERS</a:t>
            </a:r>
            <a:r>
              <a:rPr lang="fr-FR" sz="1300" b="1" dirty="0">
                <a:solidFill>
                  <a:schemeClr val="bg1"/>
                </a:solidFill>
              </a:rPr>
              <a:t> DE LA GESTION ADMINISTRATIVE,  DU TRANSPORT ET DE LA LOGISTIQUE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581D25A1-F3CA-47BB-9E99-DD2EB946D7F7}"/>
              </a:ext>
            </a:extLst>
          </p:cNvPr>
          <p:cNvSpPr txBox="1">
            <a:spLocks/>
          </p:cNvSpPr>
          <p:nvPr/>
        </p:nvSpPr>
        <p:spPr>
          <a:xfrm>
            <a:off x="138938" y="421636"/>
            <a:ext cx="3557405" cy="272821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</a:rPr>
              <a:t>EXEMPLE DE SCENARIO - EXTRAIT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B896E9AD-589F-45CC-83FF-CE1B16C034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710979"/>
              </p:ext>
            </p:extLst>
          </p:nvPr>
        </p:nvGraphicFramePr>
        <p:xfrm>
          <a:off x="5008727" y="1361807"/>
          <a:ext cx="5636525" cy="371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9F13D585-0267-44E5-9519-C2F9943D0527}"/>
              </a:ext>
            </a:extLst>
          </p:cNvPr>
          <p:cNvSpPr txBox="1"/>
          <p:nvPr/>
        </p:nvSpPr>
        <p:spPr>
          <a:xfrm>
            <a:off x="5786874" y="699051"/>
            <a:ext cx="347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Je suis professeur(e) en seconde famille de métiers GA T L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E03B36B6-ACB8-4B7B-BA22-AAD35700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976" y="4750838"/>
            <a:ext cx="3346048" cy="305028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3610419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9038" y="1269618"/>
            <a:ext cx="8317603" cy="1989449"/>
          </a:xfrm>
        </p:spPr>
        <p:txBody>
          <a:bodyPr/>
          <a:lstStyle/>
          <a:p>
            <a:r>
              <a:rPr lang="fr-FR" sz="2000" dirty="0"/>
              <a:t>Je recherche les compétence ciblées… </a:t>
            </a:r>
          </a:p>
          <a:p>
            <a:pPr marL="0" indent="0">
              <a:buNone/>
            </a:pPr>
            <a:r>
              <a:rPr lang="fr-FR" sz="1200" dirty="0"/>
              <a:t>    </a:t>
            </a:r>
          </a:p>
          <a:p>
            <a:pPr marL="800100" lvl="1" indent="-173038">
              <a:buFont typeface="Wingdings" panose="05000000000000000000" pitchFamily="2" charset="2"/>
              <a:buChar char="§"/>
            </a:pPr>
            <a:r>
              <a:rPr lang="fr-FR" sz="1600" dirty="0"/>
              <a:t>    dans le référentiel du BAC PRO gestion-administration</a:t>
            </a:r>
          </a:p>
          <a:p>
            <a:pPr marL="627062" lvl="1"/>
            <a:endParaRPr lang="fr-FR" sz="1600" dirty="0"/>
          </a:p>
          <a:p>
            <a:pPr marL="969962" lvl="1" indent="-342900">
              <a:buFont typeface="Wingdings" panose="05000000000000000000" pitchFamily="2" charset="2"/>
              <a:buChar char="§"/>
            </a:pPr>
            <a:r>
              <a:rPr lang="fr-FR" sz="1600" dirty="0"/>
              <a:t>dans le référentiel du BAC PRO transport</a:t>
            </a:r>
          </a:p>
          <a:p>
            <a:pPr marL="627062" lvl="1"/>
            <a:endParaRPr lang="fr-FR" sz="1600" dirty="0"/>
          </a:p>
          <a:p>
            <a:pPr marL="969962" lvl="1" indent="-342900">
              <a:buFont typeface="Wingdings" panose="05000000000000000000" pitchFamily="2" charset="2"/>
              <a:buChar char="§"/>
            </a:pPr>
            <a:r>
              <a:rPr lang="fr-FR" sz="1600" dirty="0"/>
              <a:t>dans le référentiel du BAC PRO logistique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09037" y="3652859"/>
            <a:ext cx="8317603" cy="479822"/>
          </a:xfrm>
        </p:spPr>
        <p:txBody>
          <a:bodyPr/>
          <a:lstStyle/>
          <a:p>
            <a:r>
              <a:rPr lang="fr-FR" sz="2000" dirty="0"/>
              <a:t>Je rapproche cette compétence des compétences </a:t>
            </a:r>
          </a:p>
          <a:p>
            <a:pPr marL="0" indent="0">
              <a:buNone/>
            </a:pPr>
            <a:r>
              <a:rPr lang="fr-FR" sz="2000" dirty="0"/>
              <a:t>	communes de la famille de métiers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BBE950E-2831-4D1E-9328-9C92F78A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844D48E-D4D4-4D7D-98F3-97B45288C480}"/>
              </a:ext>
            </a:extLst>
          </p:cNvPr>
          <p:cNvSpPr txBox="1">
            <a:spLocks/>
          </p:cNvSpPr>
          <p:nvPr/>
        </p:nvSpPr>
        <p:spPr>
          <a:xfrm>
            <a:off x="229312" y="396108"/>
            <a:ext cx="7154119" cy="3152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00" b="1" dirty="0">
                <a:solidFill>
                  <a:schemeClr val="bg1"/>
                </a:solidFill>
              </a:rPr>
              <a:t>LA </a:t>
            </a:r>
            <a:r>
              <a:rPr lang="fr-FR" sz="1300" b="1" cap="all" dirty="0">
                <a:solidFill>
                  <a:schemeClr val="bg1"/>
                </a:solidFill>
              </a:rPr>
              <a:t>RECHERCHE DES Compétences Ciblées – BAC PRO LOGISTIQUE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1B7DAEA-AD2C-4C4A-BF2A-8C6BC04A0DE8}"/>
              </a:ext>
            </a:extLst>
          </p:cNvPr>
          <p:cNvGrpSpPr/>
          <p:nvPr/>
        </p:nvGrpSpPr>
        <p:grpSpPr>
          <a:xfrm>
            <a:off x="7383431" y="1659853"/>
            <a:ext cx="975818" cy="1642802"/>
            <a:chOff x="7383431" y="1659853"/>
            <a:chExt cx="975818" cy="1642802"/>
          </a:xfrm>
        </p:grpSpPr>
        <p:sp>
          <p:nvSpPr>
            <p:cNvPr id="14" name="Dodécagone 13">
              <a:extLst>
                <a:ext uri="{FF2B5EF4-FFF2-40B4-BE49-F238E27FC236}">
                  <a16:creationId xmlns:a16="http://schemas.microsoft.com/office/drawing/2014/main" id="{BA3116DB-350F-44A6-92D0-F4D9D5189469}"/>
                </a:ext>
              </a:extLst>
            </p:cNvPr>
            <p:cNvSpPr/>
            <p:nvPr/>
          </p:nvSpPr>
          <p:spPr>
            <a:xfrm>
              <a:off x="7390257" y="1659853"/>
              <a:ext cx="968991" cy="469279"/>
            </a:xfrm>
            <a:prstGeom prst="dodecago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NON</a:t>
              </a:r>
            </a:p>
          </p:txBody>
        </p:sp>
        <p:sp>
          <p:nvSpPr>
            <p:cNvPr id="15" name="Dodécagone 14">
              <a:extLst>
                <a:ext uri="{FF2B5EF4-FFF2-40B4-BE49-F238E27FC236}">
                  <a16:creationId xmlns:a16="http://schemas.microsoft.com/office/drawing/2014/main" id="{2A7C6A74-ECB5-495C-98A7-7E4DCAB503C9}"/>
                </a:ext>
              </a:extLst>
            </p:cNvPr>
            <p:cNvSpPr/>
            <p:nvPr/>
          </p:nvSpPr>
          <p:spPr>
            <a:xfrm>
              <a:off x="7390258" y="2250876"/>
              <a:ext cx="968991" cy="469279"/>
            </a:xfrm>
            <a:prstGeom prst="dodecago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NON</a:t>
              </a:r>
            </a:p>
          </p:txBody>
        </p:sp>
        <p:sp>
          <p:nvSpPr>
            <p:cNvPr id="16" name="Dodécagone 15">
              <a:extLst>
                <a:ext uri="{FF2B5EF4-FFF2-40B4-BE49-F238E27FC236}">
                  <a16:creationId xmlns:a16="http://schemas.microsoft.com/office/drawing/2014/main" id="{35B77146-78F8-4EB7-8796-60679CD841AB}"/>
                </a:ext>
              </a:extLst>
            </p:cNvPr>
            <p:cNvSpPr/>
            <p:nvPr/>
          </p:nvSpPr>
          <p:spPr>
            <a:xfrm>
              <a:off x="7383431" y="2833376"/>
              <a:ext cx="968991" cy="469279"/>
            </a:xfrm>
            <a:prstGeom prst="dodecagon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OUI</a:t>
              </a:r>
            </a:p>
          </p:txBody>
        </p:sp>
      </p:grpSp>
      <p:sp>
        <p:nvSpPr>
          <p:cNvPr id="17" name="Dodécagone 16">
            <a:extLst>
              <a:ext uri="{FF2B5EF4-FFF2-40B4-BE49-F238E27FC236}">
                <a16:creationId xmlns:a16="http://schemas.microsoft.com/office/drawing/2014/main" id="{665F30E0-E7B2-4D9F-8B6C-91A169E71565}"/>
              </a:ext>
            </a:extLst>
          </p:cNvPr>
          <p:cNvSpPr/>
          <p:nvPr/>
        </p:nvSpPr>
        <p:spPr>
          <a:xfrm>
            <a:off x="7383430" y="3827100"/>
            <a:ext cx="968991" cy="469279"/>
          </a:xfrm>
          <a:prstGeom prst="dodecagon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2BF9D72-64D0-4E51-BC48-697154C39CAD}"/>
              </a:ext>
            </a:extLst>
          </p:cNvPr>
          <p:cNvSpPr txBox="1"/>
          <p:nvPr/>
        </p:nvSpPr>
        <p:spPr>
          <a:xfrm>
            <a:off x="1" y="45264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Je ne déprofessionnalise pas la classe de seconde.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9188F74C-E09C-4EE6-939C-DB244B31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6653" y="4837891"/>
            <a:ext cx="3344839" cy="388455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C00316C-F3D9-4248-B483-32B8C4E66D7D}"/>
              </a:ext>
            </a:extLst>
          </p:cNvPr>
          <p:cNvSpPr txBox="1"/>
          <p:nvPr/>
        </p:nvSpPr>
        <p:spPr>
          <a:xfrm>
            <a:off x="0" y="749225"/>
            <a:ext cx="881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Pour préparer un scénario pédagogique : </a:t>
            </a:r>
          </a:p>
        </p:txBody>
      </p:sp>
    </p:spTree>
    <p:extLst>
      <p:ext uri="{BB962C8B-B14F-4D97-AF65-F5344CB8AC3E}">
        <p14:creationId xmlns:p14="http://schemas.microsoft.com/office/powerpoint/2010/main" val="1833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-14667" y="761768"/>
            <a:ext cx="4040188" cy="479822"/>
          </a:xfrm>
        </p:spPr>
        <p:txBody>
          <a:bodyPr/>
          <a:lstStyle/>
          <a:p>
            <a:r>
              <a:rPr lang="fr-FR" sz="1400" dirty="0"/>
              <a:t>Avant la famille de métiers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730998" y="807122"/>
            <a:ext cx="4831307" cy="479822"/>
          </a:xfrm>
        </p:spPr>
        <p:txBody>
          <a:bodyPr/>
          <a:lstStyle/>
          <a:p>
            <a:r>
              <a:rPr lang="fr-FR" sz="1400" dirty="0"/>
              <a:t>Depuis la mise en œuvre de la famille de métiers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29312" y="396107"/>
            <a:ext cx="4342688" cy="272821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</a:rPr>
              <a:t>LES </a:t>
            </a:r>
            <a:r>
              <a:rPr lang="fr-FR" b="1" cap="all" dirty="0">
                <a:solidFill>
                  <a:schemeClr val="bg1"/>
                </a:solidFill>
              </a:rPr>
              <a:t>Compétences Visées – BAC PRO LOGISTIQUE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382EDC-882B-49EA-AAF3-1AF76259A2D7}"/>
              </a:ext>
            </a:extLst>
          </p:cNvPr>
          <p:cNvSpPr txBox="1"/>
          <p:nvPr/>
        </p:nvSpPr>
        <p:spPr>
          <a:xfrm>
            <a:off x="54593" y="1047033"/>
            <a:ext cx="3487003" cy="3754874"/>
          </a:xfrm>
          <a:prstGeom prst="rect">
            <a:avLst/>
          </a:prstGeom>
          <a:noFill/>
          <a:ln w="38100">
            <a:solidFill>
              <a:srgbClr val="3198E5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Compétences du BAC PRO LOGISTIQUE </a:t>
            </a:r>
          </a:p>
          <a:p>
            <a:endParaRPr lang="fr-FR" sz="1400" b="1" dirty="0"/>
          </a:p>
          <a:p>
            <a:r>
              <a:rPr lang="fr-FR" sz="1400" b="1" dirty="0"/>
              <a:t>G1C1 – Recevoir des marchandises </a:t>
            </a:r>
          </a:p>
          <a:p>
            <a:r>
              <a:rPr lang="fr-FR" sz="1400" dirty="0"/>
              <a:t>G1C12 – Vérifier la conformité de la livraison</a:t>
            </a:r>
          </a:p>
          <a:p>
            <a:r>
              <a:rPr lang="fr-FR" sz="1400" dirty="0"/>
              <a:t>G1C15 – Accepter ou refuser la marchandise</a:t>
            </a:r>
          </a:p>
          <a:p>
            <a:r>
              <a:rPr lang="fr-FR" sz="1400" dirty="0"/>
              <a:t>G1C16 – Saisir les informations nécessaires</a:t>
            </a:r>
          </a:p>
          <a:p>
            <a:endParaRPr lang="fr-FR" sz="1400" b="1" dirty="0"/>
          </a:p>
          <a:p>
            <a:r>
              <a:rPr lang="fr-FR" sz="1400" b="1" dirty="0"/>
              <a:t>G3C2 – Participer aux traitements des litiges</a:t>
            </a:r>
          </a:p>
          <a:p>
            <a:r>
              <a:rPr lang="fr-FR" sz="1400" dirty="0"/>
              <a:t>G3C21 – Relever les anomalies et les avaries</a:t>
            </a:r>
          </a:p>
          <a:p>
            <a:r>
              <a:rPr lang="fr-FR" sz="1400" dirty="0"/>
              <a:t>G3C22 – Préparer le dossier litige</a:t>
            </a:r>
          </a:p>
          <a:p>
            <a:r>
              <a:rPr lang="fr-FR" sz="1400" dirty="0"/>
              <a:t>G3C23 – Participer au suivi des dossiers litiges</a:t>
            </a:r>
          </a:p>
          <a:p>
            <a:endParaRPr lang="fr-FR" sz="1400" dirty="0"/>
          </a:p>
          <a:p>
            <a:r>
              <a:rPr lang="fr-FR" sz="1400" b="1" dirty="0"/>
              <a:t>G6 – Les relations avec les partenaires (en français et en langue étrangère)</a:t>
            </a:r>
            <a:endParaRPr lang="fr-FR" sz="1400" dirty="0"/>
          </a:p>
          <a:p>
            <a:endParaRPr lang="fr-FR" sz="1400" dirty="0"/>
          </a:p>
          <a:p>
            <a:endParaRPr lang="fr-FR" sz="14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B70FE3-33DA-4E8A-9E46-35D7D164ACF5}"/>
              </a:ext>
            </a:extLst>
          </p:cNvPr>
          <p:cNvSpPr txBox="1"/>
          <p:nvPr/>
        </p:nvSpPr>
        <p:spPr>
          <a:xfrm>
            <a:off x="3730998" y="1047033"/>
            <a:ext cx="1926000" cy="3970318"/>
          </a:xfrm>
          <a:prstGeom prst="rect">
            <a:avLst/>
          </a:prstGeom>
          <a:noFill/>
          <a:ln w="38100">
            <a:solidFill>
              <a:srgbClr val="3198E5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Compétences communes à la famille des métiers</a:t>
            </a:r>
          </a:p>
          <a:p>
            <a:endParaRPr lang="fr-FR" sz="1400" b="1" dirty="0"/>
          </a:p>
          <a:p>
            <a:r>
              <a:rPr lang="fr-FR" sz="1400" b="1" dirty="0"/>
              <a:t>C4 – Traiter des flux physiques en relation avec les données de gestion</a:t>
            </a:r>
          </a:p>
          <a:p>
            <a:endParaRPr lang="fr-FR" sz="1400" b="1" dirty="0"/>
          </a:p>
          <a:p>
            <a:endParaRPr lang="fr-FR" sz="1400" b="1" dirty="0"/>
          </a:p>
          <a:p>
            <a:r>
              <a:rPr lang="fr-FR" sz="1400" b="1" dirty="0"/>
              <a:t>C5 – Assurer le respect de la réglementation, des normes et traiter des dysfonctionnements</a:t>
            </a:r>
          </a:p>
          <a:p>
            <a:endParaRPr lang="fr-FR" sz="1400" b="1" dirty="0"/>
          </a:p>
          <a:p>
            <a:r>
              <a:rPr lang="fr-FR" sz="1400" b="1" dirty="0"/>
              <a:t>C1- Gérer des relations interpersonnelles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2915B3-8950-4A5B-93CA-B13E4511AA67}"/>
              </a:ext>
            </a:extLst>
          </p:cNvPr>
          <p:cNvSpPr txBox="1"/>
          <p:nvPr/>
        </p:nvSpPr>
        <p:spPr>
          <a:xfrm>
            <a:off x="5656997" y="1043002"/>
            <a:ext cx="3487003" cy="3970318"/>
          </a:xfrm>
          <a:prstGeom prst="rect">
            <a:avLst/>
          </a:prstGeom>
          <a:noFill/>
          <a:ln w="38100">
            <a:solidFill>
              <a:srgbClr val="3198E5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Compétences du BAC PRO LOGISTIQUE </a:t>
            </a:r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r>
              <a:rPr lang="fr-FR" sz="1400" b="1" dirty="0"/>
              <a:t>G1C1 – Recevoir des marchandises </a:t>
            </a:r>
          </a:p>
          <a:p>
            <a:r>
              <a:rPr lang="fr-FR" sz="1400" dirty="0"/>
              <a:t>G1C12 – Vérifier la conformité de la livraison</a:t>
            </a:r>
          </a:p>
          <a:p>
            <a:r>
              <a:rPr lang="fr-FR" sz="1400" dirty="0"/>
              <a:t>G1C15 – Accepter ou refuser la marchandise</a:t>
            </a:r>
          </a:p>
          <a:p>
            <a:r>
              <a:rPr lang="fr-FR" sz="1400" dirty="0"/>
              <a:t>G1C16 – Saisir les informations nécessaires</a:t>
            </a:r>
          </a:p>
          <a:p>
            <a:endParaRPr lang="fr-FR" sz="1400" b="1" dirty="0"/>
          </a:p>
          <a:p>
            <a:endParaRPr lang="fr-FR" sz="1400" b="1" dirty="0"/>
          </a:p>
          <a:p>
            <a:r>
              <a:rPr lang="fr-FR" sz="1400" b="1" dirty="0"/>
              <a:t>G3C2 – Participer aux traitements des litiges</a:t>
            </a:r>
          </a:p>
          <a:p>
            <a:r>
              <a:rPr lang="fr-FR" sz="1400" dirty="0"/>
              <a:t>G3C21 – Relever les anomalies et les avaries</a:t>
            </a:r>
          </a:p>
          <a:p>
            <a:r>
              <a:rPr lang="fr-FR" sz="1400" dirty="0"/>
              <a:t>G3C22 – Préparer le dossier litige</a:t>
            </a:r>
          </a:p>
          <a:p>
            <a:r>
              <a:rPr lang="fr-FR" sz="1400" dirty="0"/>
              <a:t>G3C23 – Participer au suivi des dossiers litiges</a:t>
            </a:r>
          </a:p>
          <a:p>
            <a:endParaRPr lang="fr-FR" sz="1400" b="1" dirty="0"/>
          </a:p>
          <a:p>
            <a:r>
              <a:rPr lang="fr-FR" sz="1400" b="1" dirty="0"/>
              <a:t>G6 – Les relations avec les partenaires (en français et en langue étrangère)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FF0549B-15D5-4845-916A-37CD6551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9" y="4855252"/>
            <a:ext cx="3262952" cy="273844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12876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7651" y="847295"/>
            <a:ext cx="4040188" cy="479822"/>
          </a:xfrm>
        </p:spPr>
        <p:txBody>
          <a:bodyPr/>
          <a:lstStyle/>
          <a:p>
            <a:r>
              <a:rPr lang="fr-FR" sz="1400" dirty="0"/>
              <a:t>Avant la famille de métiers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29312" y="355435"/>
            <a:ext cx="5775262" cy="3134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00" b="1" dirty="0">
                <a:solidFill>
                  <a:schemeClr val="bg1"/>
                </a:solidFill>
              </a:rPr>
              <a:t>LES </a:t>
            </a:r>
            <a:r>
              <a:rPr lang="fr-FR" sz="1300" b="1" cap="all" dirty="0">
                <a:solidFill>
                  <a:schemeClr val="bg1"/>
                </a:solidFill>
              </a:rPr>
              <a:t>RÔLES Endossés PAR LES APPRENANTS – BAC PRO LOGISTIQUE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382EDC-882B-49EA-AAF3-1AF76259A2D7}"/>
              </a:ext>
            </a:extLst>
          </p:cNvPr>
          <p:cNvSpPr txBox="1"/>
          <p:nvPr/>
        </p:nvSpPr>
        <p:spPr>
          <a:xfrm>
            <a:off x="523373" y="1877392"/>
            <a:ext cx="3487003" cy="1938992"/>
          </a:xfrm>
          <a:prstGeom prst="rect">
            <a:avLst/>
          </a:prstGeom>
          <a:noFill/>
          <a:ln w="38100">
            <a:solidFill>
              <a:srgbClr val="3198E5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Sur le plateau technique : </a:t>
            </a:r>
            <a:br>
              <a:rPr lang="fr-FR" sz="1200" b="1" dirty="0"/>
            </a:br>
            <a:endParaRPr lang="fr-FR" sz="1200" b="1" dirty="0"/>
          </a:p>
          <a:p>
            <a:r>
              <a:rPr lang="fr-FR" sz="1200" b="1" dirty="0"/>
              <a:t>Les élèves sont affectés dans la zone de réception de l’entrepôt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endossait le rôle de conducteur(</a:t>
            </a:r>
            <a:r>
              <a:rPr lang="fr-FR" sz="1200" dirty="0" err="1"/>
              <a:t>trice</a:t>
            </a:r>
            <a:r>
              <a:rPr lang="fr-FR" sz="1200" dirty="0"/>
              <a:t>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endossait le rôle de l’opérateur(</a:t>
            </a:r>
            <a:r>
              <a:rPr lang="fr-FR" sz="1200" dirty="0" err="1"/>
              <a:t>trice</a:t>
            </a:r>
            <a:r>
              <a:rPr lang="fr-FR" sz="1200" dirty="0"/>
              <a:t>) logistique,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endossait le rôle du </a:t>
            </a:r>
            <a:r>
              <a:rPr lang="fr-FR" sz="1200" dirty="0" err="1"/>
              <a:t>che</a:t>
            </a:r>
            <a:r>
              <a:rPr lang="fr-FR" sz="1200" dirty="0"/>
              <a:t>(</a:t>
            </a:r>
            <a:r>
              <a:rPr lang="fr-FR" sz="1200" dirty="0" err="1"/>
              <a:t>fe</a:t>
            </a:r>
            <a:r>
              <a:rPr lang="fr-FR" sz="1200" dirty="0"/>
              <a:t>) d’équipe,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endossait le rôle de responsable logistique.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CE551169-480D-4B23-8262-4D552CEB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547" y="4743075"/>
            <a:ext cx="3354656" cy="244720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D1B39A-CF12-451C-814C-493F2AD27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2693" y="847295"/>
            <a:ext cx="4636235" cy="479822"/>
          </a:xfrm>
        </p:spPr>
        <p:txBody>
          <a:bodyPr/>
          <a:lstStyle/>
          <a:p>
            <a:r>
              <a:rPr lang="fr-FR" sz="1400" dirty="0"/>
              <a:t>Plateau technique : un entrepôt pédagogique</a:t>
            </a:r>
          </a:p>
          <a:p>
            <a:pPr marL="0" indent="0">
              <a:buNone/>
            </a:pPr>
            <a:r>
              <a:rPr lang="fr-FR" sz="1400" dirty="0"/>
              <a:t>	ZONE RECEPTION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34C464E-B43F-4631-B05F-96047B77CF72}"/>
              </a:ext>
            </a:extLst>
          </p:cNvPr>
          <p:cNvGrpSpPr/>
          <p:nvPr/>
        </p:nvGrpSpPr>
        <p:grpSpPr>
          <a:xfrm>
            <a:off x="4398051" y="1297794"/>
            <a:ext cx="4639437" cy="3822108"/>
            <a:chOff x="4398051" y="1297794"/>
            <a:chExt cx="4639437" cy="3822108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AB70FE3-33DA-4E8A-9E46-35D7D164ACF5}"/>
                </a:ext>
              </a:extLst>
            </p:cNvPr>
            <p:cNvSpPr txBox="1"/>
            <p:nvPr/>
          </p:nvSpPr>
          <p:spPr>
            <a:xfrm>
              <a:off x="4467839" y="1303902"/>
              <a:ext cx="4499861" cy="3816000"/>
            </a:xfrm>
            <a:prstGeom prst="rect">
              <a:avLst/>
            </a:prstGeom>
            <a:noFill/>
            <a:ln w="38100">
              <a:solidFill>
                <a:srgbClr val="3198E5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</p:txBody>
        </p:sp>
        <p:pic>
          <p:nvPicPr>
            <p:cNvPr id="1026" name="Picture 2" descr="RÃ©sultat de recherche d'images pour &quot;chauffeur bonhomme&quot;">
              <a:extLst>
                <a:ext uri="{FF2B5EF4-FFF2-40B4-BE49-F238E27FC236}">
                  <a16:creationId xmlns:a16="http://schemas.microsoft.com/office/drawing/2014/main" id="{3CEB7524-ED00-4679-90F5-E0E597874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583" y="1297794"/>
              <a:ext cx="1129727" cy="84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Ã©sultat de recherche d'images pour &quot;chauffeur bonhomme&quot;">
              <a:extLst>
                <a:ext uri="{FF2B5EF4-FFF2-40B4-BE49-F238E27FC236}">
                  <a16:creationId xmlns:a16="http://schemas.microsoft.com/office/drawing/2014/main" id="{84F3A2C2-1FD5-49E5-B40A-DDC27236E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574" y="1763335"/>
              <a:ext cx="1150620" cy="1035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892119C-7093-4DFF-993C-E85BFA4F7E3D}"/>
                </a:ext>
              </a:extLst>
            </p:cNvPr>
            <p:cNvSpPr txBox="1"/>
            <p:nvPr/>
          </p:nvSpPr>
          <p:spPr>
            <a:xfrm>
              <a:off x="7757403" y="2140969"/>
              <a:ext cx="128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Arial Narrow" panose="020B0606020202030204" pitchFamily="34" charset="0"/>
                </a:rPr>
                <a:t>Conducteur(</a:t>
              </a:r>
              <a:r>
                <a:rPr lang="fr-FR" sz="1200" dirty="0" err="1">
                  <a:latin typeface="Arial Narrow" panose="020B0606020202030204" pitchFamily="34" charset="0"/>
                </a:rPr>
                <a:t>trice</a:t>
              </a:r>
              <a:r>
                <a:rPr lang="fr-FR" sz="1200" dirty="0">
                  <a:latin typeface="Arial Narrow" panose="020B0606020202030204" pitchFamily="34" charset="0"/>
                </a:rPr>
                <a:t>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41BA242-B073-4D69-8BF1-8299CB2AAE9B}"/>
                </a:ext>
              </a:extLst>
            </p:cNvPr>
            <p:cNvSpPr txBox="1"/>
            <p:nvPr/>
          </p:nvSpPr>
          <p:spPr>
            <a:xfrm>
              <a:off x="5901449" y="2890672"/>
              <a:ext cx="1738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Arial Narrow" panose="020B0606020202030204" pitchFamily="34" charset="0"/>
                </a:rPr>
                <a:t>Opérateur(</a:t>
              </a:r>
              <a:r>
                <a:rPr lang="fr-FR" sz="1200" dirty="0" err="1">
                  <a:latin typeface="Arial Narrow" panose="020B0606020202030204" pitchFamily="34" charset="0"/>
                </a:rPr>
                <a:t>trice</a:t>
              </a:r>
              <a:r>
                <a:rPr lang="fr-FR" sz="1200" dirty="0">
                  <a:latin typeface="Arial Narrow" panose="020B0606020202030204" pitchFamily="34" charset="0"/>
                </a:rPr>
                <a:t>) logistique</a:t>
              </a:r>
            </a:p>
          </p:txBody>
        </p:sp>
        <p:sp>
          <p:nvSpPr>
            <p:cNvPr id="16" name="Flèche : droite rayée 15">
              <a:extLst>
                <a:ext uri="{FF2B5EF4-FFF2-40B4-BE49-F238E27FC236}">
                  <a16:creationId xmlns:a16="http://schemas.microsoft.com/office/drawing/2014/main" id="{6B0E1057-D5C8-4434-80D4-DE978BF35A74}"/>
                </a:ext>
              </a:extLst>
            </p:cNvPr>
            <p:cNvSpPr/>
            <p:nvPr/>
          </p:nvSpPr>
          <p:spPr>
            <a:xfrm rot="8583191">
              <a:off x="7243195" y="1692244"/>
              <a:ext cx="490610" cy="367499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30" name="Picture 6" descr="RÃ©sultat de recherche d'images pour &quot;colis bonhomme&quot;">
              <a:extLst>
                <a:ext uri="{FF2B5EF4-FFF2-40B4-BE49-F238E27FC236}">
                  <a16:creationId xmlns:a16="http://schemas.microsoft.com/office/drawing/2014/main" id="{EC86129F-E1C8-4A00-92CF-7766F237C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634" y="2593885"/>
              <a:ext cx="661988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3D4EE1A-8E07-4902-8DB2-25CD26F749DB}"/>
                </a:ext>
              </a:extLst>
            </p:cNvPr>
            <p:cNvSpPr txBox="1"/>
            <p:nvPr/>
          </p:nvSpPr>
          <p:spPr>
            <a:xfrm>
              <a:off x="4398051" y="3528565"/>
              <a:ext cx="1738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Arial Narrow" panose="020B0606020202030204" pitchFamily="34" charset="0"/>
                </a:rPr>
                <a:t>Opérateur(</a:t>
              </a:r>
              <a:r>
                <a:rPr lang="fr-FR" sz="1200" dirty="0" err="1">
                  <a:latin typeface="Arial Narrow" panose="020B0606020202030204" pitchFamily="34" charset="0"/>
                </a:rPr>
                <a:t>trice</a:t>
              </a:r>
              <a:r>
                <a:rPr lang="fr-FR" sz="1200" dirty="0">
                  <a:latin typeface="Arial Narrow" panose="020B0606020202030204" pitchFamily="34" charset="0"/>
                </a:rPr>
                <a:t>) logistique</a:t>
              </a:r>
            </a:p>
          </p:txBody>
        </p:sp>
        <p:sp>
          <p:nvSpPr>
            <p:cNvPr id="21" name="Flèche : droite rayée 20">
              <a:extLst>
                <a:ext uri="{FF2B5EF4-FFF2-40B4-BE49-F238E27FC236}">
                  <a16:creationId xmlns:a16="http://schemas.microsoft.com/office/drawing/2014/main" id="{F13E5906-E6DF-4207-A245-F074AC9E1B8D}"/>
                </a:ext>
              </a:extLst>
            </p:cNvPr>
            <p:cNvSpPr/>
            <p:nvPr/>
          </p:nvSpPr>
          <p:spPr>
            <a:xfrm rot="8583191">
              <a:off x="5333032" y="2191393"/>
              <a:ext cx="490610" cy="367499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lèche : droite rayée 21">
              <a:extLst>
                <a:ext uri="{FF2B5EF4-FFF2-40B4-BE49-F238E27FC236}">
                  <a16:creationId xmlns:a16="http://schemas.microsoft.com/office/drawing/2014/main" id="{7EEA6393-9FD0-403D-8A8C-7FD12747A0D6}"/>
                </a:ext>
              </a:extLst>
            </p:cNvPr>
            <p:cNvSpPr/>
            <p:nvPr/>
          </p:nvSpPr>
          <p:spPr>
            <a:xfrm rot="1817122">
              <a:off x="5326490" y="3851971"/>
              <a:ext cx="490610" cy="367499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32" name="Picture 8" descr="RÃ©sultat de recherche d'images pour &quot;logistique bonhomme&quot;">
              <a:extLst>
                <a:ext uri="{FF2B5EF4-FFF2-40B4-BE49-F238E27FC236}">
                  <a16:creationId xmlns:a16="http://schemas.microsoft.com/office/drawing/2014/main" id="{74E86589-7506-4231-9125-ABF90D87CD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574" y="3730391"/>
              <a:ext cx="1335010" cy="999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2A2E573-AC12-4AE4-900B-E43A8F62B1A1}"/>
                </a:ext>
              </a:extLst>
            </p:cNvPr>
            <p:cNvSpPr txBox="1"/>
            <p:nvPr/>
          </p:nvSpPr>
          <p:spPr>
            <a:xfrm>
              <a:off x="5876289" y="4743075"/>
              <a:ext cx="1738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Arial Narrow" panose="020B0606020202030204" pitchFamily="34" charset="0"/>
                </a:rPr>
                <a:t>Chef(</a:t>
              </a:r>
              <a:r>
                <a:rPr lang="fr-FR" sz="1200" dirty="0" err="1">
                  <a:latin typeface="Arial Narrow" panose="020B0606020202030204" pitchFamily="34" charset="0"/>
                </a:rPr>
                <a:t>fe</a:t>
              </a:r>
              <a:r>
                <a:rPr lang="fr-FR" sz="1200" dirty="0">
                  <a:latin typeface="Arial Narrow" panose="020B0606020202030204" pitchFamily="34" charset="0"/>
                </a:rPr>
                <a:t>) d’équipe</a:t>
              </a:r>
            </a:p>
          </p:txBody>
        </p:sp>
        <p:sp>
          <p:nvSpPr>
            <p:cNvPr id="27" name="Flèche : droite rayée 26">
              <a:extLst>
                <a:ext uri="{FF2B5EF4-FFF2-40B4-BE49-F238E27FC236}">
                  <a16:creationId xmlns:a16="http://schemas.microsoft.com/office/drawing/2014/main" id="{25E1927B-E1CE-4EC2-85E5-9E791B250067}"/>
                </a:ext>
              </a:extLst>
            </p:cNvPr>
            <p:cNvSpPr/>
            <p:nvPr/>
          </p:nvSpPr>
          <p:spPr>
            <a:xfrm rot="20024135">
              <a:off x="7248397" y="3296258"/>
              <a:ext cx="490610" cy="367499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34" name="Picture 10" descr="RÃ©sultat de recherche d'images pour &quot;logistique bonhomme&quot;">
              <a:extLst>
                <a:ext uri="{FF2B5EF4-FFF2-40B4-BE49-F238E27FC236}">
                  <a16:creationId xmlns:a16="http://schemas.microsoft.com/office/drawing/2014/main" id="{2BCB814D-4B17-460F-9778-478788B7BF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262" y="2634377"/>
              <a:ext cx="1066587" cy="1066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48F7DB0A-77CA-48FA-B1A2-152A8F7A90FA}"/>
              </a:ext>
            </a:extLst>
          </p:cNvPr>
          <p:cNvSpPr txBox="1"/>
          <p:nvPr/>
        </p:nvSpPr>
        <p:spPr>
          <a:xfrm>
            <a:off x="4540046" y="1359047"/>
            <a:ext cx="2929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3198E5"/>
                </a:solidFill>
                <a:latin typeface="Arial Narrow" panose="020B0606020202030204" pitchFamily="34" charset="0"/>
              </a:rPr>
              <a:t>ENTREPÔT LOGISTIQUE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D4BAADF-D344-4644-B04F-5A161C20DEC9}"/>
              </a:ext>
            </a:extLst>
          </p:cNvPr>
          <p:cNvSpPr txBox="1"/>
          <p:nvPr/>
        </p:nvSpPr>
        <p:spPr>
          <a:xfrm>
            <a:off x="7389792" y="3761323"/>
            <a:ext cx="160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Arial Narrow" panose="020B0606020202030204" pitchFamily="34" charset="0"/>
              </a:rPr>
              <a:t>Responsable </a:t>
            </a:r>
          </a:p>
          <a:p>
            <a:pPr algn="r"/>
            <a:r>
              <a:rPr lang="fr-FR" sz="1200" dirty="0">
                <a:latin typeface="Arial Narrow" panose="020B0606020202030204" pitchFamily="34" charset="0"/>
              </a:rPr>
              <a:t>logistique</a:t>
            </a:r>
          </a:p>
        </p:txBody>
      </p:sp>
    </p:spTree>
    <p:extLst>
      <p:ext uri="{BB962C8B-B14F-4D97-AF65-F5344CB8AC3E}">
        <p14:creationId xmlns:p14="http://schemas.microsoft.com/office/powerpoint/2010/main" val="3466612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118646" y="817367"/>
            <a:ext cx="4831307" cy="479822"/>
          </a:xfrm>
        </p:spPr>
        <p:txBody>
          <a:bodyPr/>
          <a:lstStyle/>
          <a:p>
            <a:r>
              <a:rPr lang="fr-FR" sz="1400" dirty="0"/>
              <a:t>Depuis la mise en œuvre </a:t>
            </a:r>
          </a:p>
          <a:p>
            <a:pPr marL="0" indent="0">
              <a:buNone/>
            </a:pPr>
            <a:r>
              <a:rPr lang="fr-FR" sz="1400" dirty="0"/>
              <a:t>	de la famille de métiers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29312" y="355435"/>
            <a:ext cx="5417526" cy="3134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00" b="1" dirty="0">
                <a:solidFill>
                  <a:schemeClr val="bg1"/>
                </a:solidFill>
              </a:rPr>
              <a:t>LES </a:t>
            </a:r>
            <a:r>
              <a:rPr lang="fr-FR" sz="1300" b="1" cap="all" dirty="0">
                <a:solidFill>
                  <a:schemeClr val="bg1"/>
                </a:solidFill>
              </a:rPr>
              <a:t>RÔLES Endossés PAR LES APPRENANTS – BAC PRO LOGISTIQUE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B70FE3-33DA-4E8A-9E46-35D7D164ACF5}"/>
              </a:ext>
            </a:extLst>
          </p:cNvPr>
          <p:cNvSpPr txBox="1"/>
          <p:nvPr/>
        </p:nvSpPr>
        <p:spPr>
          <a:xfrm>
            <a:off x="168040" y="1943160"/>
            <a:ext cx="4019885" cy="1200329"/>
          </a:xfrm>
          <a:prstGeom prst="rect">
            <a:avLst/>
          </a:prstGeom>
          <a:noFill/>
          <a:ln w="38100">
            <a:solidFill>
              <a:srgbClr val="3198E5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Dans la zone de réception de l’entrepôt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endosse le rôle de conducteur(</a:t>
            </a:r>
            <a:r>
              <a:rPr lang="fr-FR" sz="1200" dirty="0" err="1"/>
              <a:t>trice</a:t>
            </a:r>
            <a:r>
              <a:rPr lang="fr-FR" sz="1200" dirty="0"/>
              <a:t>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endosse le rôle de l’opérateur(</a:t>
            </a:r>
            <a:r>
              <a:rPr lang="fr-FR" sz="1200" dirty="0" err="1"/>
              <a:t>trice</a:t>
            </a:r>
            <a:r>
              <a:rPr lang="fr-FR" sz="1200" dirty="0"/>
              <a:t>) logistique,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endosse le rôle du chef(</a:t>
            </a:r>
            <a:r>
              <a:rPr lang="fr-FR" sz="1200" dirty="0" err="1"/>
              <a:t>fe</a:t>
            </a:r>
            <a:r>
              <a:rPr lang="fr-FR" sz="1200" dirty="0"/>
              <a:t>) d’équipe,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endosse le rôle de responsable logistique.</a:t>
            </a:r>
          </a:p>
          <a:p>
            <a:endParaRPr lang="fr-FR" sz="1200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CE551169-480D-4B23-8262-4D552CEB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547" y="4935303"/>
            <a:ext cx="3354656" cy="244720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A41075-C3DE-4020-B8D0-7BB3744FF891}"/>
              </a:ext>
            </a:extLst>
          </p:cNvPr>
          <p:cNvSpPr txBox="1">
            <a:spLocks/>
          </p:cNvSpPr>
          <p:nvPr/>
        </p:nvSpPr>
        <p:spPr>
          <a:xfrm>
            <a:off x="4466755" y="814357"/>
            <a:ext cx="3748630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2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Plateau technique – 3 zones dédiées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D32137-7B95-4AF2-9E15-1E2898D2CFA3}"/>
              </a:ext>
            </a:extLst>
          </p:cNvPr>
          <p:cNvSpPr txBox="1"/>
          <p:nvPr/>
        </p:nvSpPr>
        <p:spPr>
          <a:xfrm>
            <a:off x="4509557" y="1140320"/>
            <a:ext cx="2896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3198E5"/>
                </a:solidFill>
                <a:latin typeface="Arial Narrow" panose="020B0606020202030204" pitchFamily="34" charset="0"/>
              </a:rPr>
              <a:t>ENTREPÔT LOGISTIQUE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01276E9-2982-44EF-9BF5-38FC7D6111C3}"/>
              </a:ext>
            </a:extLst>
          </p:cNvPr>
          <p:cNvSpPr txBox="1"/>
          <p:nvPr/>
        </p:nvSpPr>
        <p:spPr>
          <a:xfrm>
            <a:off x="4138531" y="2399351"/>
            <a:ext cx="1604331" cy="14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Opérateur(</a:t>
            </a:r>
            <a:r>
              <a:rPr lang="fr-FR" sz="1200" dirty="0" err="1">
                <a:latin typeface="Arial Narrow" panose="020B0606020202030204" pitchFamily="34" charset="0"/>
              </a:rPr>
              <a:t>trice</a:t>
            </a:r>
            <a:r>
              <a:rPr lang="fr-FR" sz="1200" dirty="0">
                <a:latin typeface="Arial Narrow" panose="020B0606020202030204" pitchFamily="34" charset="0"/>
              </a:rPr>
              <a:t>) logistique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42AE8F2-BA14-443B-A3D0-E48A325FA038}"/>
              </a:ext>
            </a:extLst>
          </p:cNvPr>
          <p:cNvSpPr txBox="1"/>
          <p:nvPr/>
        </p:nvSpPr>
        <p:spPr>
          <a:xfrm>
            <a:off x="4481373" y="1115465"/>
            <a:ext cx="4562517" cy="2124000"/>
          </a:xfrm>
          <a:prstGeom prst="rect">
            <a:avLst/>
          </a:prstGeom>
          <a:noFill/>
          <a:ln w="38100">
            <a:solidFill>
              <a:srgbClr val="3198E5"/>
            </a:solidFill>
          </a:ln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pic>
        <p:nvPicPr>
          <p:cNvPr id="17" name="Picture 2" descr="RÃ©sultat de recherche d'images pour &quot;chauffeur bonhomme&quot;">
            <a:extLst>
              <a:ext uri="{FF2B5EF4-FFF2-40B4-BE49-F238E27FC236}">
                <a16:creationId xmlns:a16="http://schemas.microsoft.com/office/drawing/2014/main" id="{521D6AFD-99E2-4A77-9769-9B505C4B4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006" y="1249946"/>
            <a:ext cx="10428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Ã©sultat de recherche d'images pour &quot;chauffeur bonhomme&quot;">
            <a:extLst>
              <a:ext uri="{FF2B5EF4-FFF2-40B4-BE49-F238E27FC236}">
                <a16:creationId xmlns:a16="http://schemas.microsoft.com/office/drawing/2014/main" id="{2665C8E3-420E-4514-896F-1903E7A3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52" y="1500170"/>
            <a:ext cx="1062086" cy="55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B006E0A-5377-4CC9-885C-54A259810843}"/>
              </a:ext>
            </a:extLst>
          </p:cNvPr>
          <p:cNvSpPr txBox="1"/>
          <p:nvPr/>
        </p:nvSpPr>
        <p:spPr>
          <a:xfrm>
            <a:off x="7909610" y="1703145"/>
            <a:ext cx="1181589" cy="14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Conducteur(</a:t>
            </a:r>
            <a:r>
              <a:rPr lang="fr-FR" sz="1200" dirty="0" err="1">
                <a:latin typeface="Arial Narrow" panose="020B0606020202030204" pitchFamily="34" charset="0"/>
              </a:rPr>
              <a:t>trice</a:t>
            </a:r>
            <a:r>
              <a:rPr lang="fr-FR" sz="12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9CD1A3E-B5B4-430B-892F-8C3C5E700B6F}"/>
              </a:ext>
            </a:extLst>
          </p:cNvPr>
          <p:cNvSpPr txBox="1"/>
          <p:nvPr/>
        </p:nvSpPr>
        <p:spPr>
          <a:xfrm>
            <a:off x="6031127" y="2031662"/>
            <a:ext cx="1604331" cy="14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Opérateur(</a:t>
            </a:r>
            <a:r>
              <a:rPr lang="fr-FR" sz="1200" dirty="0" err="1">
                <a:latin typeface="Arial Narrow" panose="020B0606020202030204" pitchFamily="34" charset="0"/>
              </a:rPr>
              <a:t>trice</a:t>
            </a:r>
            <a:r>
              <a:rPr lang="fr-FR" sz="1200" dirty="0">
                <a:latin typeface="Arial Narrow" panose="020B0606020202030204" pitchFamily="34" charset="0"/>
              </a:rPr>
              <a:t>) logistique</a:t>
            </a:r>
          </a:p>
        </p:txBody>
      </p:sp>
      <p:sp>
        <p:nvSpPr>
          <p:cNvPr id="21" name="Flèche : droite rayée 20">
            <a:extLst>
              <a:ext uri="{FF2B5EF4-FFF2-40B4-BE49-F238E27FC236}">
                <a16:creationId xmlns:a16="http://schemas.microsoft.com/office/drawing/2014/main" id="{7B891CAD-2183-4073-8B03-7ED4AD1F2C96}"/>
              </a:ext>
            </a:extLst>
          </p:cNvPr>
          <p:cNvSpPr/>
          <p:nvPr/>
        </p:nvSpPr>
        <p:spPr>
          <a:xfrm rot="8972956">
            <a:off x="7434968" y="1571844"/>
            <a:ext cx="452860" cy="19752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6" descr="RÃ©sultat de recherche d'images pour &quot;colis bonhomme&quot;">
            <a:extLst>
              <a:ext uri="{FF2B5EF4-FFF2-40B4-BE49-F238E27FC236}">
                <a16:creationId xmlns:a16="http://schemas.microsoft.com/office/drawing/2014/main" id="{89D6058A-B291-4028-878E-E141F87C0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46" y="1743324"/>
            <a:ext cx="699298" cy="55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èche : droite rayée 23">
            <a:extLst>
              <a:ext uri="{FF2B5EF4-FFF2-40B4-BE49-F238E27FC236}">
                <a16:creationId xmlns:a16="http://schemas.microsoft.com/office/drawing/2014/main" id="{6925D3F9-AD00-4795-B9BE-D17750F8DFCF}"/>
              </a:ext>
            </a:extLst>
          </p:cNvPr>
          <p:cNvSpPr/>
          <p:nvPr/>
        </p:nvSpPr>
        <p:spPr>
          <a:xfrm rot="8583191">
            <a:off x="5540189" y="1730247"/>
            <a:ext cx="452860" cy="19752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droite rayée 24">
            <a:extLst>
              <a:ext uri="{FF2B5EF4-FFF2-40B4-BE49-F238E27FC236}">
                <a16:creationId xmlns:a16="http://schemas.microsoft.com/office/drawing/2014/main" id="{BA99DB25-CBBA-4E7D-8B0B-922067DCF303}"/>
              </a:ext>
            </a:extLst>
          </p:cNvPr>
          <p:cNvSpPr/>
          <p:nvPr/>
        </p:nvSpPr>
        <p:spPr>
          <a:xfrm rot="1817122">
            <a:off x="5665743" y="2622793"/>
            <a:ext cx="452860" cy="19752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Picture 8" descr="RÃ©sultat de recherche d'images pour &quot;logistique bonhomme&quot;">
            <a:extLst>
              <a:ext uri="{FF2B5EF4-FFF2-40B4-BE49-F238E27FC236}">
                <a16:creationId xmlns:a16="http://schemas.microsoft.com/office/drawing/2014/main" id="{816906CA-21D6-4A7F-98AD-0143DAD7D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52" y="2557445"/>
            <a:ext cx="1232288" cy="53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7ABA316A-CD47-46DD-8BAD-7EA1548BD6C4}"/>
              </a:ext>
            </a:extLst>
          </p:cNvPr>
          <p:cNvSpPr txBox="1"/>
          <p:nvPr/>
        </p:nvSpPr>
        <p:spPr>
          <a:xfrm>
            <a:off x="6101288" y="3019997"/>
            <a:ext cx="1604331" cy="14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Chef(</a:t>
            </a:r>
            <a:r>
              <a:rPr lang="fr-FR" sz="1200" dirty="0" err="1">
                <a:latin typeface="Arial Narrow" panose="020B0606020202030204" pitchFamily="34" charset="0"/>
              </a:rPr>
              <a:t>fe</a:t>
            </a:r>
            <a:r>
              <a:rPr lang="fr-FR" sz="1200" dirty="0">
                <a:latin typeface="Arial Narrow" panose="020B0606020202030204" pitchFamily="34" charset="0"/>
              </a:rPr>
              <a:t>) d’équipe</a:t>
            </a:r>
          </a:p>
        </p:txBody>
      </p:sp>
      <p:sp>
        <p:nvSpPr>
          <p:cNvPr id="28" name="Flèche : droite rayée 27">
            <a:extLst>
              <a:ext uri="{FF2B5EF4-FFF2-40B4-BE49-F238E27FC236}">
                <a16:creationId xmlns:a16="http://schemas.microsoft.com/office/drawing/2014/main" id="{EC2803CB-52F8-447A-A9D8-3CF633DFEA3D}"/>
              </a:ext>
            </a:extLst>
          </p:cNvPr>
          <p:cNvSpPr/>
          <p:nvPr/>
        </p:nvSpPr>
        <p:spPr>
          <a:xfrm rot="20024135">
            <a:off x="7551138" y="2531381"/>
            <a:ext cx="452860" cy="19752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10" descr="RÃ©sultat de recherche d'images pour &quot;logistique bonhomme&quot;">
            <a:extLst>
              <a:ext uri="{FF2B5EF4-FFF2-40B4-BE49-F238E27FC236}">
                <a16:creationId xmlns:a16="http://schemas.microsoft.com/office/drawing/2014/main" id="{98650EF9-CBBB-4C64-AC10-064B2406E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144" y="2163189"/>
            <a:ext cx="984519" cy="57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E3882AA9-488A-4F52-BFEC-9EACF086263C}"/>
              </a:ext>
            </a:extLst>
          </p:cNvPr>
          <p:cNvSpPr txBox="1"/>
          <p:nvPr/>
        </p:nvSpPr>
        <p:spPr>
          <a:xfrm>
            <a:off x="7462929" y="2674127"/>
            <a:ext cx="160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Arial Narrow" panose="020B0606020202030204" pitchFamily="34" charset="0"/>
              </a:rPr>
              <a:t>Responsable </a:t>
            </a:r>
          </a:p>
          <a:p>
            <a:pPr algn="r"/>
            <a:r>
              <a:rPr lang="fr-FR" sz="1200" dirty="0">
                <a:latin typeface="Arial Narrow" panose="020B0606020202030204" pitchFamily="34" charset="0"/>
              </a:rPr>
              <a:t>logistique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BA8DDE18-B8CB-453C-89EC-FD107FA6CCA0}"/>
              </a:ext>
            </a:extLst>
          </p:cNvPr>
          <p:cNvGrpSpPr/>
          <p:nvPr/>
        </p:nvGrpSpPr>
        <p:grpSpPr>
          <a:xfrm>
            <a:off x="4670820" y="3025655"/>
            <a:ext cx="4354702" cy="948240"/>
            <a:chOff x="4670820" y="3025655"/>
            <a:chExt cx="4354702" cy="948240"/>
          </a:xfrm>
        </p:grpSpPr>
        <p:sp>
          <p:nvSpPr>
            <p:cNvPr id="33" name="Flèche : angle droit à deux pointes 32">
              <a:extLst>
                <a:ext uri="{FF2B5EF4-FFF2-40B4-BE49-F238E27FC236}">
                  <a16:creationId xmlns:a16="http://schemas.microsoft.com/office/drawing/2014/main" id="{8A61BD70-B330-42C5-BE29-FC9701748A2B}"/>
                </a:ext>
              </a:extLst>
            </p:cNvPr>
            <p:cNvSpPr/>
            <p:nvPr/>
          </p:nvSpPr>
          <p:spPr>
            <a:xfrm rot="8709978">
              <a:off x="4670820" y="3025655"/>
              <a:ext cx="419885" cy="477733"/>
            </a:xfrm>
            <a:prstGeom prst="leftUpArrow">
              <a:avLst/>
            </a:prstGeom>
            <a:pattFill prst="sphere">
              <a:fgClr>
                <a:srgbClr val="7030A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Flèche : angle droit à deux pointes 33">
              <a:extLst>
                <a:ext uri="{FF2B5EF4-FFF2-40B4-BE49-F238E27FC236}">
                  <a16:creationId xmlns:a16="http://schemas.microsoft.com/office/drawing/2014/main" id="{6A233FBE-1373-46AC-9C13-D2F6FF5879C1}"/>
                </a:ext>
              </a:extLst>
            </p:cNvPr>
            <p:cNvSpPr/>
            <p:nvPr/>
          </p:nvSpPr>
          <p:spPr>
            <a:xfrm rot="17984583">
              <a:off x="8576713" y="3100566"/>
              <a:ext cx="419885" cy="477733"/>
            </a:xfrm>
            <a:prstGeom prst="leftUpArrow">
              <a:avLst/>
            </a:prstGeom>
            <a:pattFill prst="sphere">
              <a:fgClr>
                <a:srgbClr val="7030A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Flèche : double flèche horizontale 36">
              <a:extLst>
                <a:ext uri="{FF2B5EF4-FFF2-40B4-BE49-F238E27FC236}">
                  <a16:creationId xmlns:a16="http://schemas.microsoft.com/office/drawing/2014/main" id="{96F8CE30-9C8B-438E-B0DA-C8C5936DB966}"/>
                </a:ext>
              </a:extLst>
            </p:cNvPr>
            <p:cNvSpPr/>
            <p:nvPr/>
          </p:nvSpPr>
          <p:spPr>
            <a:xfrm>
              <a:off x="6467998" y="3697779"/>
              <a:ext cx="493644" cy="276116"/>
            </a:xfrm>
            <a:prstGeom prst="leftRightArrow">
              <a:avLst/>
            </a:prstGeom>
            <a:pattFill prst="sphere">
              <a:fgClr>
                <a:srgbClr val="7030A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B45294BE-2066-4184-8F89-E07CE10FA152}"/>
              </a:ext>
            </a:extLst>
          </p:cNvPr>
          <p:cNvGrpSpPr/>
          <p:nvPr/>
        </p:nvGrpSpPr>
        <p:grpSpPr>
          <a:xfrm>
            <a:off x="160724" y="3125802"/>
            <a:ext cx="6836333" cy="2017698"/>
            <a:chOff x="160724" y="3125802"/>
            <a:chExt cx="6836333" cy="2017698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2411D9BD-F4E9-484E-8800-63901A66F797}"/>
                </a:ext>
              </a:extLst>
            </p:cNvPr>
            <p:cNvGrpSpPr/>
            <p:nvPr/>
          </p:nvGrpSpPr>
          <p:grpSpPr>
            <a:xfrm>
              <a:off x="4136542" y="3361219"/>
              <a:ext cx="2860515" cy="1782281"/>
              <a:chOff x="4935174" y="3379642"/>
              <a:chExt cx="2860515" cy="1782281"/>
            </a:xfrm>
          </p:grpSpPr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8D01976-0DE6-4F1C-A9A5-C6825B2528BA}"/>
                  </a:ext>
                </a:extLst>
              </p:cNvPr>
              <p:cNvSpPr txBox="1"/>
              <p:nvPr/>
            </p:nvSpPr>
            <p:spPr>
              <a:xfrm>
                <a:off x="4935174" y="4884924"/>
                <a:ext cx="28605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>
                    <a:solidFill>
                      <a:schemeClr val="accent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TRANSPORTEUR</a:t>
                </a:r>
              </a:p>
            </p:txBody>
          </p:sp>
          <p:grpSp>
            <p:nvGrpSpPr>
              <p:cNvPr id="3" name="Groupe 2">
                <a:extLst>
                  <a:ext uri="{FF2B5EF4-FFF2-40B4-BE49-F238E27FC236}">
                    <a16:creationId xmlns:a16="http://schemas.microsoft.com/office/drawing/2014/main" id="{4A522147-5891-486F-9995-E26C3AB319B4}"/>
                  </a:ext>
                </a:extLst>
              </p:cNvPr>
              <p:cNvGrpSpPr/>
              <p:nvPr/>
            </p:nvGrpSpPr>
            <p:grpSpPr>
              <a:xfrm>
                <a:off x="5275176" y="3379642"/>
                <a:ext cx="2252312" cy="1771881"/>
                <a:chOff x="4489696" y="3296904"/>
                <a:chExt cx="2252312" cy="1771881"/>
              </a:xfrm>
            </p:grpSpPr>
            <p:pic>
              <p:nvPicPr>
                <p:cNvPr id="2058" name="Picture 10" descr="RÃ©sultat de recherche d'images pour &quot;bonhomme informatique&quot;">
                  <a:extLst>
                    <a:ext uri="{FF2B5EF4-FFF2-40B4-BE49-F238E27FC236}">
                      <a16:creationId xmlns:a16="http://schemas.microsoft.com/office/drawing/2014/main" id="{000A8DBB-D6A3-4459-BE72-34A3D9F1C3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96117" y="3350062"/>
                  <a:ext cx="895957" cy="1140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3FCB5A9C-A951-4118-BF62-5E219A22F203}"/>
                    </a:ext>
                  </a:extLst>
                </p:cNvPr>
                <p:cNvSpPr txBox="1"/>
                <p:nvPr/>
              </p:nvSpPr>
              <p:spPr>
                <a:xfrm>
                  <a:off x="4519061" y="4430991"/>
                  <a:ext cx="19122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>
                      <a:latin typeface="Arial Narrow" panose="020B0606020202030204" pitchFamily="34" charset="0"/>
                    </a:rPr>
                    <a:t>Assistant(e) exploitation </a:t>
                  </a:r>
                </a:p>
                <a:p>
                  <a:pPr algn="ctr"/>
                  <a:r>
                    <a:rPr lang="fr-FR" sz="1200" dirty="0">
                      <a:latin typeface="Arial Narrow" panose="020B0606020202030204" pitchFamily="34" charset="0"/>
                    </a:rPr>
                    <a:t>des transports</a:t>
                  </a:r>
                </a:p>
              </p:txBody>
            </p:sp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19D9853F-A035-4DFF-A7D3-1F6AAD617322}"/>
                    </a:ext>
                  </a:extLst>
                </p:cNvPr>
                <p:cNvSpPr txBox="1"/>
                <p:nvPr/>
              </p:nvSpPr>
              <p:spPr>
                <a:xfrm>
                  <a:off x="4489696" y="3296904"/>
                  <a:ext cx="2252312" cy="1771881"/>
                </a:xfrm>
                <a:prstGeom prst="rect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fr-FR" dirty="0"/>
                </a:p>
              </p:txBody>
            </p:sp>
          </p:grpSp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02502AA-717F-4648-8C53-39F00CA387D1}"/>
                </a:ext>
              </a:extLst>
            </p:cNvPr>
            <p:cNvSpPr txBox="1"/>
            <p:nvPr/>
          </p:nvSpPr>
          <p:spPr>
            <a:xfrm>
              <a:off x="160724" y="3125802"/>
              <a:ext cx="4034518" cy="83099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Dans au service exploitation des transports chez le transporteur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200" dirty="0"/>
                <a:t>Un élève endosse le rôle d’assistant(e) exploitant(e) des transports.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9DA63687-C6BD-4928-8021-8BB3B5F908A8}"/>
              </a:ext>
            </a:extLst>
          </p:cNvPr>
          <p:cNvGrpSpPr/>
          <p:nvPr/>
        </p:nvGrpSpPr>
        <p:grpSpPr>
          <a:xfrm>
            <a:off x="160724" y="3327745"/>
            <a:ext cx="9157886" cy="1771200"/>
            <a:chOff x="141796" y="3340950"/>
            <a:chExt cx="9157886" cy="1771200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BD3071BD-796C-40D0-BC9D-99DAD5C481C7}"/>
                </a:ext>
              </a:extLst>
            </p:cNvPr>
            <p:cNvGrpSpPr/>
            <p:nvPr/>
          </p:nvGrpSpPr>
          <p:grpSpPr>
            <a:xfrm>
              <a:off x="6439167" y="3340950"/>
              <a:ext cx="2860515" cy="1771200"/>
              <a:chOff x="7950450" y="3260919"/>
              <a:chExt cx="2860515" cy="1771200"/>
            </a:xfrm>
          </p:grpSpPr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A3CAC84F-592C-41CF-AFB4-3A73207DAFA1}"/>
                  </a:ext>
                </a:extLst>
              </p:cNvPr>
              <p:cNvSpPr txBox="1"/>
              <p:nvPr/>
            </p:nvSpPr>
            <p:spPr>
              <a:xfrm>
                <a:off x="7950450" y="4628910"/>
                <a:ext cx="28605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>
                    <a:solidFill>
                      <a:schemeClr val="accent3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USINE DE PRODUCTION</a:t>
                </a:r>
              </a:p>
            </p:txBody>
          </p:sp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F53E9278-C5E9-4AC2-921A-4BC83DD9E7CF}"/>
                  </a:ext>
                </a:extLst>
              </p:cNvPr>
              <p:cNvGrpSpPr/>
              <p:nvPr/>
            </p:nvGrpSpPr>
            <p:grpSpPr>
              <a:xfrm>
                <a:off x="8292821" y="3260919"/>
                <a:ext cx="2248719" cy="1771200"/>
                <a:chOff x="6906015" y="3290296"/>
                <a:chExt cx="2248719" cy="1771200"/>
              </a:xfrm>
            </p:grpSpPr>
            <p:pic>
              <p:nvPicPr>
                <p:cNvPr id="2050" name="Picture 2" descr="RÃ©sultat de recherche d'images pour &quot;ORDINATEUR bonhomme&quot;">
                  <a:extLst>
                    <a:ext uri="{FF2B5EF4-FFF2-40B4-BE49-F238E27FC236}">
                      <a16:creationId xmlns:a16="http://schemas.microsoft.com/office/drawing/2014/main" id="{7116E6FB-D5A4-4416-BCE9-6A2DDB47EE5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49552" y="3534620"/>
                  <a:ext cx="914193" cy="8243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ZoneTexte 35">
                  <a:extLst>
                    <a:ext uri="{FF2B5EF4-FFF2-40B4-BE49-F238E27FC236}">
                      <a16:creationId xmlns:a16="http://schemas.microsoft.com/office/drawing/2014/main" id="{778532F1-9056-4AE0-A07D-2FB4B1AC9C96}"/>
                    </a:ext>
                  </a:extLst>
                </p:cNvPr>
                <p:cNvSpPr txBox="1"/>
                <p:nvPr/>
              </p:nvSpPr>
              <p:spPr>
                <a:xfrm>
                  <a:off x="7037762" y="4358943"/>
                  <a:ext cx="19122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>
                      <a:latin typeface="Arial Narrow" panose="020B0606020202030204" pitchFamily="34" charset="0"/>
                    </a:rPr>
                    <a:t>Gestionnaire administratif</a:t>
                  </a:r>
                </a:p>
              </p:txBody>
            </p:sp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40F87B9B-E925-48BA-92E0-4B00DEABD064}"/>
                    </a:ext>
                  </a:extLst>
                </p:cNvPr>
                <p:cNvSpPr txBox="1"/>
                <p:nvPr/>
              </p:nvSpPr>
              <p:spPr>
                <a:xfrm>
                  <a:off x="6906015" y="3290296"/>
                  <a:ext cx="2248719" cy="1771200"/>
                </a:xfrm>
                <a:prstGeom prst="rect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fr-FR" dirty="0"/>
                </a:p>
              </p:txBody>
            </p:sp>
          </p:grp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A0F518-1E60-4469-8857-D4E198B1CFE2}"/>
                </a:ext>
              </a:extLst>
            </p:cNvPr>
            <p:cNvSpPr/>
            <p:nvPr/>
          </p:nvSpPr>
          <p:spPr>
            <a:xfrm>
              <a:off x="141796" y="4049752"/>
              <a:ext cx="4046395" cy="830997"/>
            </a:xfrm>
            <a:prstGeom prst="rect">
              <a:avLst/>
            </a:prstGeom>
            <a:ln w="38100"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b="1" dirty="0"/>
                <a:t>Dans au service gestion et administration à l’usine de production :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200" dirty="0"/>
                <a:t>Un élève endosse le rôle de gestionnaire administratif à l’usine de production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096F235C-6405-4686-9870-13A8817277B7}"/>
              </a:ext>
            </a:extLst>
          </p:cNvPr>
          <p:cNvSpPr txBox="1"/>
          <p:nvPr/>
        </p:nvSpPr>
        <p:spPr>
          <a:xfrm>
            <a:off x="136429" y="1324197"/>
            <a:ext cx="417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Sur le plateau technique, des élèves de la classe de 2</a:t>
            </a:r>
            <a:r>
              <a:rPr lang="fr-FR" sz="1200" b="1" baseline="30000" dirty="0"/>
              <a:t>nde</a:t>
            </a:r>
            <a:r>
              <a:rPr lang="fr-FR" sz="1200" b="1" dirty="0"/>
              <a:t> famille de métiers GA, T et L – BAC PRO logistique sont affectés :</a:t>
            </a:r>
          </a:p>
        </p:txBody>
      </p:sp>
    </p:spTree>
    <p:extLst>
      <p:ext uri="{BB962C8B-B14F-4D97-AF65-F5344CB8AC3E}">
        <p14:creationId xmlns:p14="http://schemas.microsoft.com/office/powerpoint/2010/main" val="29185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ZoneTexte 45">
            <a:extLst>
              <a:ext uri="{FF2B5EF4-FFF2-40B4-BE49-F238E27FC236}">
                <a16:creationId xmlns:a16="http://schemas.microsoft.com/office/drawing/2014/main" id="{96810D40-CB28-418C-903D-8C7B4BD3CB42}"/>
              </a:ext>
            </a:extLst>
          </p:cNvPr>
          <p:cNvSpPr txBox="1"/>
          <p:nvPr/>
        </p:nvSpPr>
        <p:spPr>
          <a:xfrm>
            <a:off x="6833505" y="3275629"/>
            <a:ext cx="2248719" cy="1771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96002D-4FAD-40AF-A797-655F55F1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1655" y="5095639"/>
            <a:ext cx="3905250" cy="234335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69D72F-B592-45CD-89A7-08A3B0AF83E1}"/>
              </a:ext>
            </a:extLst>
          </p:cNvPr>
          <p:cNvSpPr txBox="1"/>
          <p:nvPr/>
        </p:nvSpPr>
        <p:spPr>
          <a:xfrm>
            <a:off x="67141" y="1441618"/>
            <a:ext cx="4220248" cy="3539430"/>
          </a:xfrm>
          <a:prstGeom prst="rect">
            <a:avLst/>
          </a:prstGeom>
          <a:noFill/>
          <a:ln w="38100">
            <a:solidFill>
              <a:srgbClr val="3198E5"/>
            </a:solidFill>
          </a:ln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pic>
        <p:nvPicPr>
          <p:cNvPr id="11" name="Picture 2" descr="RÃ©sultat de recherche d'images pour &quot;chauffeur bonhomme&quot;">
            <a:extLst>
              <a:ext uri="{FF2B5EF4-FFF2-40B4-BE49-F238E27FC236}">
                <a16:creationId xmlns:a16="http://schemas.microsoft.com/office/drawing/2014/main" id="{6653789F-36F0-4D07-AF75-168650634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838" y="1484665"/>
            <a:ext cx="962893" cy="7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hauffeur bonhomme&quot;">
            <a:extLst>
              <a:ext uri="{FF2B5EF4-FFF2-40B4-BE49-F238E27FC236}">
                <a16:creationId xmlns:a16="http://schemas.microsoft.com/office/drawing/2014/main" id="{0356FBFA-858C-401B-9A73-A73BCD5F9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92" y="1815559"/>
            <a:ext cx="1150620" cy="103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DAD88FD-AE83-499A-9508-3BF8C89BC0F8}"/>
              </a:ext>
            </a:extLst>
          </p:cNvPr>
          <p:cNvSpPr txBox="1"/>
          <p:nvPr/>
        </p:nvSpPr>
        <p:spPr>
          <a:xfrm>
            <a:off x="2985959" y="2139262"/>
            <a:ext cx="1280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Conducteur(</a:t>
            </a:r>
            <a:r>
              <a:rPr lang="fr-FR" sz="1200" dirty="0" err="1">
                <a:latin typeface="Arial Narrow" panose="020B0606020202030204" pitchFamily="34" charset="0"/>
              </a:rPr>
              <a:t>trice</a:t>
            </a:r>
            <a:r>
              <a:rPr lang="fr-FR" sz="12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17D8656-5EC3-4E76-8F62-FA87AB32DA3E}"/>
              </a:ext>
            </a:extLst>
          </p:cNvPr>
          <p:cNvSpPr txBox="1"/>
          <p:nvPr/>
        </p:nvSpPr>
        <p:spPr>
          <a:xfrm>
            <a:off x="1064899" y="2909660"/>
            <a:ext cx="1738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Opérateur(</a:t>
            </a:r>
            <a:r>
              <a:rPr lang="fr-FR" sz="1200" dirty="0" err="1">
                <a:latin typeface="Arial Narrow" panose="020B0606020202030204" pitchFamily="34" charset="0"/>
              </a:rPr>
              <a:t>trice</a:t>
            </a:r>
            <a:r>
              <a:rPr lang="fr-FR" sz="1200" dirty="0">
                <a:latin typeface="Arial Narrow" panose="020B0606020202030204" pitchFamily="34" charset="0"/>
              </a:rPr>
              <a:t>) logistique</a:t>
            </a:r>
          </a:p>
        </p:txBody>
      </p:sp>
      <p:sp>
        <p:nvSpPr>
          <p:cNvPr id="15" name="Flèche : droite rayée 14">
            <a:extLst>
              <a:ext uri="{FF2B5EF4-FFF2-40B4-BE49-F238E27FC236}">
                <a16:creationId xmlns:a16="http://schemas.microsoft.com/office/drawing/2014/main" id="{0FB549C3-9CB0-47BA-B09F-4FFD04E189CA}"/>
              </a:ext>
            </a:extLst>
          </p:cNvPr>
          <p:cNvSpPr/>
          <p:nvPr/>
        </p:nvSpPr>
        <p:spPr>
          <a:xfrm rot="8583191">
            <a:off x="2555411" y="1759338"/>
            <a:ext cx="490610" cy="36749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6" descr="RÃ©sultat de recherche d'images pour &quot;colis bonhomme&quot;">
            <a:extLst>
              <a:ext uri="{FF2B5EF4-FFF2-40B4-BE49-F238E27FC236}">
                <a16:creationId xmlns:a16="http://schemas.microsoft.com/office/drawing/2014/main" id="{CB52D5C9-0CDF-4484-83EC-ABF2A2C6B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42" y="2637111"/>
            <a:ext cx="661988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602C105-A00D-44A6-8EAD-B4CCB5B2C1B0}"/>
              </a:ext>
            </a:extLst>
          </p:cNvPr>
          <p:cNvSpPr txBox="1"/>
          <p:nvPr/>
        </p:nvSpPr>
        <p:spPr>
          <a:xfrm>
            <a:off x="-51541" y="3571791"/>
            <a:ext cx="1738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Opérateur(</a:t>
            </a:r>
            <a:r>
              <a:rPr lang="fr-FR" sz="1200" dirty="0" err="1">
                <a:latin typeface="Arial Narrow" panose="020B0606020202030204" pitchFamily="34" charset="0"/>
              </a:rPr>
              <a:t>trice</a:t>
            </a:r>
            <a:r>
              <a:rPr lang="fr-FR" sz="1200" dirty="0">
                <a:latin typeface="Arial Narrow" panose="020B0606020202030204" pitchFamily="34" charset="0"/>
              </a:rPr>
              <a:t>) logistique</a:t>
            </a:r>
          </a:p>
        </p:txBody>
      </p:sp>
      <p:sp>
        <p:nvSpPr>
          <p:cNvPr id="18" name="Flèche : droite rayée 17">
            <a:extLst>
              <a:ext uri="{FF2B5EF4-FFF2-40B4-BE49-F238E27FC236}">
                <a16:creationId xmlns:a16="http://schemas.microsoft.com/office/drawing/2014/main" id="{6C128B2C-8959-412C-BD44-7D3F847E2AC4}"/>
              </a:ext>
            </a:extLst>
          </p:cNvPr>
          <p:cNvSpPr/>
          <p:nvPr/>
        </p:nvSpPr>
        <p:spPr>
          <a:xfrm rot="8583191">
            <a:off x="582205" y="1968087"/>
            <a:ext cx="490610" cy="36749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droite rayée 18">
            <a:extLst>
              <a:ext uri="{FF2B5EF4-FFF2-40B4-BE49-F238E27FC236}">
                <a16:creationId xmlns:a16="http://schemas.microsoft.com/office/drawing/2014/main" id="{A45CF054-FEE0-477E-A295-9D535B5AA767}"/>
              </a:ext>
            </a:extLst>
          </p:cNvPr>
          <p:cNvSpPr/>
          <p:nvPr/>
        </p:nvSpPr>
        <p:spPr>
          <a:xfrm rot="1817122">
            <a:off x="807279" y="3909916"/>
            <a:ext cx="490610" cy="36749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8" descr="RÃ©sultat de recherche d'images pour &quot;logistique bonhomme&quot;">
            <a:extLst>
              <a:ext uri="{FF2B5EF4-FFF2-40B4-BE49-F238E27FC236}">
                <a16:creationId xmlns:a16="http://schemas.microsoft.com/office/drawing/2014/main" id="{7D141B28-4A8B-4B61-A1A0-8EC984B47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97" y="3782154"/>
            <a:ext cx="1335010" cy="99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F2CA0A8-2895-4057-B634-70D6A53E6BAB}"/>
              </a:ext>
            </a:extLst>
          </p:cNvPr>
          <p:cNvSpPr txBox="1"/>
          <p:nvPr/>
        </p:nvSpPr>
        <p:spPr>
          <a:xfrm>
            <a:off x="1246249" y="4646029"/>
            <a:ext cx="1738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Chef(</a:t>
            </a:r>
            <a:r>
              <a:rPr lang="fr-FR" sz="1200" dirty="0" err="1">
                <a:latin typeface="Arial Narrow" panose="020B0606020202030204" pitchFamily="34" charset="0"/>
              </a:rPr>
              <a:t>fe</a:t>
            </a:r>
            <a:r>
              <a:rPr lang="fr-FR" sz="1200" dirty="0">
                <a:latin typeface="Arial Narrow" panose="020B0606020202030204" pitchFamily="34" charset="0"/>
              </a:rPr>
              <a:t>) d’équipe</a:t>
            </a:r>
          </a:p>
        </p:txBody>
      </p:sp>
      <p:sp>
        <p:nvSpPr>
          <p:cNvPr id="22" name="Flèche : droite rayée 21">
            <a:extLst>
              <a:ext uri="{FF2B5EF4-FFF2-40B4-BE49-F238E27FC236}">
                <a16:creationId xmlns:a16="http://schemas.microsoft.com/office/drawing/2014/main" id="{B6C1BB2C-D767-4106-9414-DB341F9F94D9}"/>
              </a:ext>
            </a:extLst>
          </p:cNvPr>
          <p:cNvSpPr/>
          <p:nvPr/>
        </p:nvSpPr>
        <p:spPr>
          <a:xfrm rot="20024135">
            <a:off x="2828095" y="3695486"/>
            <a:ext cx="490610" cy="36749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10" descr="RÃ©sultat de recherche d'images pour &quot;logistique bonhomme&quot;">
            <a:extLst>
              <a:ext uri="{FF2B5EF4-FFF2-40B4-BE49-F238E27FC236}">
                <a16:creationId xmlns:a16="http://schemas.microsoft.com/office/drawing/2014/main" id="{D6B37292-68D2-458B-B89F-B60775145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18" y="2539318"/>
            <a:ext cx="1066587" cy="106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162CB9-FA9B-4234-A2D1-5E308FD08FD6}"/>
              </a:ext>
            </a:extLst>
          </p:cNvPr>
          <p:cNvSpPr txBox="1"/>
          <p:nvPr/>
        </p:nvSpPr>
        <p:spPr>
          <a:xfrm>
            <a:off x="4514317" y="1051405"/>
            <a:ext cx="4562517" cy="2160000"/>
          </a:xfrm>
          <a:prstGeom prst="rect">
            <a:avLst/>
          </a:prstGeom>
          <a:noFill/>
          <a:ln w="38100">
            <a:solidFill>
              <a:srgbClr val="3198E5"/>
            </a:solidFill>
          </a:ln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pic>
        <p:nvPicPr>
          <p:cNvPr id="27" name="Picture 2" descr="RÃ©sultat de recherche d'images pour &quot;chauffeur bonhomme&quot;">
            <a:extLst>
              <a:ext uri="{FF2B5EF4-FFF2-40B4-BE49-F238E27FC236}">
                <a16:creationId xmlns:a16="http://schemas.microsoft.com/office/drawing/2014/main" id="{4B9BA489-7266-45A2-B874-3E71251CD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73" y="1195002"/>
            <a:ext cx="10428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Ã©sultat de recherche d'images pour &quot;chauffeur bonhomme&quot;">
            <a:extLst>
              <a:ext uri="{FF2B5EF4-FFF2-40B4-BE49-F238E27FC236}">
                <a16:creationId xmlns:a16="http://schemas.microsoft.com/office/drawing/2014/main" id="{86AE8565-BC6E-4C01-8819-A591E114E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19" y="1445226"/>
            <a:ext cx="1062086" cy="55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137CE6D3-C261-44FE-8E55-575D4AF93543}"/>
              </a:ext>
            </a:extLst>
          </p:cNvPr>
          <p:cNvSpPr txBox="1"/>
          <p:nvPr/>
        </p:nvSpPr>
        <p:spPr>
          <a:xfrm>
            <a:off x="7943877" y="1648201"/>
            <a:ext cx="1181589" cy="14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Conducteur(</a:t>
            </a:r>
            <a:r>
              <a:rPr lang="fr-FR" sz="1200" dirty="0" err="1">
                <a:latin typeface="Arial Narrow" panose="020B0606020202030204" pitchFamily="34" charset="0"/>
              </a:rPr>
              <a:t>trice</a:t>
            </a:r>
            <a:r>
              <a:rPr lang="fr-FR" sz="12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B177E2C-ED5E-4452-84D7-77534CA2D046}"/>
              </a:ext>
            </a:extLst>
          </p:cNvPr>
          <p:cNvSpPr txBox="1"/>
          <p:nvPr/>
        </p:nvSpPr>
        <p:spPr>
          <a:xfrm>
            <a:off x="6065394" y="1976718"/>
            <a:ext cx="1604331" cy="14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Opérateur(</a:t>
            </a:r>
            <a:r>
              <a:rPr lang="fr-FR" sz="1200" dirty="0" err="1">
                <a:latin typeface="Arial Narrow" panose="020B0606020202030204" pitchFamily="34" charset="0"/>
              </a:rPr>
              <a:t>trice</a:t>
            </a:r>
            <a:r>
              <a:rPr lang="fr-FR" sz="1200" dirty="0">
                <a:latin typeface="Arial Narrow" panose="020B0606020202030204" pitchFamily="34" charset="0"/>
              </a:rPr>
              <a:t>) logistique</a:t>
            </a:r>
          </a:p>
        </p:txBody>
      </p:sp>
      <p:sp>
        <p:nvSpPr>
          <p:cNvPr id="31" name="Flèche : droite rayée 30">
            <a:extLst>
              <a:ext uri="{FF2B5EF4-FFF2-40B4-BE49-F238E27FC236}">
                <a16:creationId xmlns:a16="http://schemas.microsoft.com/office/drawing/2014/main" id="{69F5040F-034E-41FB-A64E-00CCCAA1F8C1}"/>
              </a:ext>
            </a:extLst>
          </p:cNvPr>
          <p:cNvSpPr/>
          <p:nvPr/>
        </p:nvSpPr>
        <p:spPr>
          <a:xfrm rot="8972956">
            <a:off x="7469235" y="1516900"/>
            <a:ext cx="452860" cy="19752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6" descr="RÃ©sultat de recherche d'images pour &quot;colis bonhomme&quot;">
            <a:extLst>
              <a:ext uri="{FF2B5EF4-FFF2-40B4-BE49-F238E27FC236}">
                <a16:creationId xmlns:a16="http://schemas.microsoft.com/office/drawing/2014/main" id="{96C644E1-D7A9-4DA0-93DB-32DE556F6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13" y="1688380"/>
            <a:ext cx="699298" cy="55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lèche : droite rayée 32">
            <a:extLst>
              <a:ext uri="{FF2B5EF4-FFF2-40B4-BE49-F238E27FC236}">
                <a16:creationId xmlns:a16="http://schemas.microsoft.com/office/drawing/2014/main" id="{88DA0E54-C594-4A75-A943-C2828F04F630}"/>
              </a:ext>
            </a:extLst>
          </p:cNvPr>
          <p:cNvSpPr/>
          <p:nvPr/>
        </p:nvSpPr>
        <p:spPr>
          <a:xfrm rot="8583191">
            <a:off x="5574456" y="1675303"/>
            <a:ext cx="452860" cy="19752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 : droite rayée 33">
            <a:extLst>
              <a:ext uri="{FF2B5EF4-FFF2-40B4-BE49-F238E27FC236}">
                <a16:creationId xmlns:a16="http://schemas.microsoft.com/office/drawing/2014/main" id="{7BEE7BB3-00A3-4F9A-B8C2-FD148EE40191}"/>
              </a:ext>
            </a:extLst>
          </p:cNvPr>
          <p:cNvSpPr/>
          <p:nvPr/>
        </p:nvSpPr>
        <p:spPr>
          <a:xfrm rot="1817122">
            <a:off x="5700010" y="2567849"/>
            <a:ext cx="452860" cy="19752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Picture 8" descr="RÃ©sultat de recherche d'images pour &quot;logistique bonhomme&quot;">
            <a:extLst>
              <a:ext uri="{FF2B5EF4-FFF2-40B4-BE49-F238E27FC236}">
                <a16:creationId xmlns:a16="http://schemas.microsoft.com/office/drawing/2014/main" id="{B528B633-886B-40BA-8658-D18D743F8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19" y="2502501"/>
            <a:ext cx="1232288" cy="53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1AD21410-B020-4FE1-ABCD-19556FBEAF2B}"/>
              </a:ext>
            </a:extLst>
          </p:cNvPr>
          <p:cNvSpPr txBox="1"/>
          <p:nvPr/>
        </p:nvSpPr>
        <p:spPr>
          <a:xfrm>
            <a:off x="6135555" y="2965053"/>
            <a:ext cx="1604331" cy="14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Chef(</a:t>
            </a:r>
            <a:r>
              <a:rPr lang="fr-FR" sz="1200" dirty="0" err="1">
                <a:latin typeface="Arial Narrow" panose="020B0606020202030204" pitchFamily="34" charset="0"/>
              </a:rPr>
              <a:t>fe</a:t>
            </a:r>
            <a:r>
              <a:rPr lang="fr-FR" sz="1200" dirty="0">
                <a:latin typeface="Arial Narrow" panose="020B0606020202030204" pitchFamily="34" charset="0"/>
              </a:rPr>
              <a:t>) d’équipe</a:t>
            </a:r>
          </a:p>
        </p:txBody>
      </p:sp>
      <p:sp>
        <p:nvSpPr>
          <p:cNvPr id="37" name="Flèche : droite rayée 36">
            <a:extLst>
              <a:ext uri="{FF2B5EF4-FFF2-40B4-BE49-F238E27FC236}">
                <a16:creationId xmlns:a16="http://schemas.microsoft.com/office/drawing/2014/main" id="{04205491-9025-4A72-B9AE-C6DBA1F7F2AB}"/>
              </a:ext>
            </a:extLst>
          </p:cNvPr>
          <p:cNvSpPr/>
          <p:nvPr/>
        </p:nvSpPr>
        <p:spPr>
          <a:xfrm rot="20024135">
            <a:off x="7585405" y="2476437"/>
            <a:ext cx="452860" cy="19752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Picture 10" descr="RÃ©sultat de recherche d'images pour &quot;logistique bonhomme&quot;">
            <a:extLst>
              <a:ext uri="{FF2B5EF4-FFF2-40B4-BE49-F238E27FC236}">
                <a16:creationId xmlns:a16="http://schemas.microsoft.com/office/drawing/2014/main" id="{D0D18FD3-6148-4A61-BB85-4F518E3E8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11" y="2108245"/>
            <a:ext cx="984519" cy="57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1A4BFA0D-F7DD-4AD4-8E50-13B8B3F8E317}"/>
              </a:ext>
            </a:extLst>
          </p:cNvPr>
          <p:cNvSpPr txBox="1"/>
          <p:nvPr/>
        </p:nvSpPr>
        <p:spPr>
          <a:xfrm>
            <a:off x="6562933" y="4610087"/>
            <a:ext cx="2860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USINE DE PRODUCTION</a:t>
            </a:r>
          </a:p>
        </p:txBody>
      </p:sp>
      <p:pic>
        <p:nvPicPr>
          <p:cNvPr id="41" name="Picture 2" descr="RÃ©sultat de recherche d'images pour &quot;ORDINATEUR bonhomme&quot;">
            <a:extLst>
              <a:ext uri="{FF2B5EF4-FFF2-40B4-BE49-F238E27FC236}">
                <a16:creationId xmlns:a16="http://schemas.microsoft.com/office/drawing/2014/main" id="{310AD21E-8610-4B7C-BE06-841DBC38E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57" y="3448689"/>
            <a:ext cx="914193" cy="82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07627842-FF54-45DE-A05A-1E1628A53E5D}"/>
              </a:ext>
            </a:extLst>
          </p:cNvPr>
          <p:cNvSpPr txBox="1"/>
          <p:nvPr/>
        </p:nvSpPr>
        <p:spPr>
          <a:xfrm>
            <a:off x="7056577" y="4286342"/>
            <a:ext cx="1912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Gestionnaire administratif</a:t>
            </a:r>
          </a:p>
        </p:txBody>
      </p:sp>
      <p:pic>
        <p:nvPicPr>
          <p:cNvPr id="43" name="Picture 10" descr="RÃ©sultat de recherche d'images pour &quot;bonhomme informatique&quot;">
            <a:extLst>
              <a:ext uri="{FF2B5EF4-FFF2-40B4-BE49-F238E27FC236}">
                <a16:creationId xmlns:a16="http://schemas.microsoft.com/office/drawing/2014/main" id="{8EAC623A-11E0-4A9A-A587-859B6E64B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84" y="3295118"/>
            <a:ext cx="895957" cy="114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11A36331-5698-43CD-94B2-3AFE34498DEB}"/>
              </a:ext>
            </a:extLst>
          </p:cNvPr>
          <p:cNvSpPr txBox="1"/>
          <p:nvPr/>
        </p:nvSpPr>
        <p:spPr>
          <a:xfrm>
            <a:off x="4553328" y="4376047"/>
            <a:ext cx="191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Assistant(e) exploitation </a:t>
            </a:r>
          </a:p>
          <a:p>
            <a:pPr algn="ctr"/>
            <a:r>
              <a:rPr lang="fr-FR" sz="1200" dirty="0">
                <a:latin typeface="Arial Narrow" panose="020B0606020202030204" pitchFamily="34" charset="0"/>
              </a:rPr>
              <a:t>des transports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21534B1-7D06-4396-BD93-E6490DB08030}"/>
              </a:ext>
            </a:extLst>
          </p:cNvPr>
          <p:cNvSpPr txBox="1"/>
          <p:nvPr/>
        </p:nvSpPr>
        <p:spPr>
          <a:xfrm>
            <a:off x="4533065" y="3262077"/>
            <a:ext cx="2252312" cy="177188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7" name="Espace réservé du texte 2">
            <a:extLst>
              <a:ext uri="{FF2B5EF4-FFF2-40B4-BE49-F238E27FC236}">
                <a16:creationId xmlns:a16="http://schemas.microsoft.com/office/drawing/2014/main" id="{72B2EF8F-DD0C-4865-A4DE-BBC2285F8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651" y="847295"/>
            <a:ext cx="4040188" cy="479822"/>
          </a:xfrm>
        </p:spPr>
        <p:txBody>
          <a:bodyPr/>
          <a:lstStyle/>
          <a:p>
            <a:r>
              <a:rPr lang="fr-FR" sz="1400" dirty="0"/>
              <a:t>Avant la famille de métiers</a:t>
            </a:r>
          </a:p>
        </p:txBody>
      </p:sp>
      <p:sp>
        <p:nvSpPr>
          <p:cNvPr id="48" name="Espace réservé du texte 2">
            <a:extLst>
              <a:ext uri="{FF2B5EF4-FFF2-40B4-BE49-F238E27FC236}">
                <a16:creationId xmlns:a16="http://schemas.microsoft.com/office/drawing/2014/main" id="{8CF8C7E2-8446-4E73-B6C9-DD9299A0A801}"/>
              </a:ext>
            </a:extLst>
          </p:cNvPr>
          <p:cNvSpPr txBox="1">
            <a:spLocks/>
          </p:cNvSpPr>
          <p:nvPr/>
        </p:nvSpPr>
        <p:spPr>
          <a:xfrm>
            <a:off x="4499922" y="819032"/>
            <a:ext cx="4896740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9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Depuis la mise en œuvre de la famille de métiers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05E41B-3174-4615-9E4B-7F22FA6223BB}"/>
              </a:ext>
            </a:extLst>
          </p:cNvPr>
          <p:cNvSpPr/>
          <p:nvPr/>
        </p:nvSpPr>
        <p:spPr>
          <a:xfrm>
            <a:off x="51018" y="-36254"/>
            <a:ext cx="81111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b="1" dirty="0">
                <a:solidFill>
                  <a:schemeClr val="bg1"/>
                </a:solidFill>
              </a:rPr>
              <a:t>FAMILLE DES </a:t>
            </a:r>
            <a:r>
              <a:rPr lang="fr-FR" sz="1300" b="1" cap="all" dirty="0">
                <a:solidFill>
                  <a:schemeClr val="bg1"/>
                </a:solidFill>
              </a:rPr>
              <a:t>Métiers</a:t>
            </a:r>
            <a:r>
              <a:rPr lang="fr-FR" sz="1300" b="1" dirty="0">
                <a:solidFill>
                  <a:schemeClr val="bg1"/>
                </a:solidFill>
              </a:rPr>
              <a:t> DE LA GESTION ADMINISTRATIVE,  DU TRANSPORT ET DE LA LOGISTIQUE</a:t>
            </a:r>
          </a:p>
          <a:p>
            <a:r>
              <a:rPr lang="fr-FR" sz="1300" b="1" dirty="0">
                <a:solidFill>
                  <a:schemeClr val="bg1"/>
                </a:solidFill>
              </a:rPr>
              <a:t>LE PLATEAU TECHNIQUE –  </a:t>
            </a:r>
            <a:r>
              <a:rPr lang="fr-FR" sz="1300" b="1" cap="all" dirty="0">
                <a:solidFill>
                  <a:schemeClr val="bg1"/>
                </a:solidFill>
              </a:rPr>
              <a:t> bcp </a:t>
            </a:r>
            <a:r>
              <a:rPr lang="fr-FR" sz="1300" b="1" dirty="0">
                <a:solidFill>
                  <a:schemeClr val="bg1"/>
                </a:solidFill>
              </a:rPr>
              <a:t>LOGISTIQUE</a:t>
            </a:r>
            <a:endParaRPr lang="fr-FR" sz="1300" dirty="0">
              <a:solidFill>
                <a:schemeClr val="bg1"/>
              </a:solidFill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1491095-772F-4498-8338-D92DA64867F5}"/>
              </a:ext>
            </a:extLst>
          </p:cNvPr>
          <p:cNvSpPr txBox="1"/>
          <p:nvPr/>
        </p:nvSpPr>
        <p:spPr>
          <a:xfrm>
            <a:off x="4127505" y="4704309"/>
            <a:ext cx="2860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TRANSPORTEUR</a:t>
            </a:r>
          </a:p>
        </p:txBody>
      </p:sp>
      <p:sp>
        <p:nvSpPr>
          <p:cNvPr id="54" name="Flèche : angle droit à deux pointes 53">
            <a:extLst>
              <a:ext uri="{FF2B5EF4-FFF2-40B4-BE49-F238E27FC236}">
                <a16:creationId xmlns:a16="http://schemas.microsoft.com/office/drawing/2014/main" id="{BE61564E-48D8-42A5-B50E-FEC1B3FCC4D9}"/>
              </a:ext>
            </a:extLst>
          </p:cNvPr>
          <p:cNvSpPr/>
          <p:nvPr/>
        </p:nvSpPr>
        <p:spPr>
          <a:xfrm rot="8709978">
            <a:off x="4692613" y="3017078"/>
            <a:ext cx="419885" cy="477733"/>
          </a:xfrm>
          <a:prstGeom prst="leftUpArrow">
            <a:avLst/>
          </a:prstGeom>
          <a:pattFill prst="sphere">
            <a:fgClr>
              <a:srgbClr val="7030A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lèche : angle droit à deux pointes 54">
            <a:extLst>
              <a:ext uri="{FF2B5EF4-FFF2-40B4-BE49-F238E27FC236}">
                <a16:creationId xmlns:a16="http://schemas.microsoft.com/office/drawing/2014/main" id="{39ACBC4C-DAF5-47CD-A3F4-64AB34A1E9E6}"/>
              </a:ext>
            </a:extLst>
          </p:cNvPr>
          <p:cNvSpPr/>
          <p:nvPr/>
        </p:nvSpPr>
        <p:spPr>
          <a:xfrm rot="17984583">
            <a:off x="8447362" y="3074196"/>
            <a:ext cx="419885" cy="477733"/>
          </a:xfrm>
          <a:prstGeom prst="leftUpArrow">
            <a:avLst/>
          </a:prstGeom>
          <a:pattFill prst="sphere">
            <a:fgClr>
              <a:srgbClr val="7030A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 : double flèche horizontale 55">
            <a:extLst>
              <a:ext uri="{FF2B5EF4-FFF2-40B4-BE49-F238E27FC236}">
                <a16:creationId xmlns:a16="http://schemas.microsoft.com/office/drawing/2014/main" id="{525764F1-E121-43C9-BD13-1E9B80B15A6A}"/>
              </a:ext>
            </a:extLst>
          </p:cNvPr>
          <p:cNvSpPr/>
          <p:nvPr/>
        </p:nvSpPr>
        <p:spPr>
          <a:xfrm>
            <a:off x="6562933" y="3477043"/>
            <a:ext cx="493644" cy="276116"/>
          </a:xfrm>
          <a:prstGeom prst="leftRightArrow">
            <a:avLst/>
          </a:prstGeom>
          <a:pattFill prst="sphere">
            <a:fgClr>
              <a:srgbClr val="7030A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60186D4-20FF-495B-A8E4-FA3357B45859}"/>
              </a:ext>
            </a:extLst>
          </p:cNvPr>
          <p:cNvSpPr txBox="1"/>
          <p:nvPr/>
        </p:nvSpPr>
        <p:spPr>
          <a:xfrm>
            <a:off x="139387" y="1114040"/>
            <a:ext cx="4257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3198E5"/>
                </a:solidFill>
                <a:latin typeface="Arial Narrow" panose="020B0606020202030204" pitchFamily="34" charset="0"/>
              </a:rPr>
              <a:t>ENTREPÔT LOGISTIQUE 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A0FBA25-41FE-4D54-93DD-AE3DD72A551D}"/>
              </a:ext>
            </a:extLst>
          </p:cNvPr>
          <p:cNvSpPr txBox="1"/>
          <p:nvPr/>
        </p:nvSpPr>
        <p:spPr>
          <a:xfrm>
            <a:off x="4540196" y="1067149"/>
            <a:ext cx="2198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3198E5"/>
                </a:solidFill>
                <a:latin typeface="Arial Narrow" panose="020B0606020202030204" pitchFamily="34" charset="0"/>
              </a:rPr>
              <a:t>ENTREPÔT LOGISTIQUE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38D19EAA-085F-4179-B050-607E77A52B1F}"/>
              </a:ext>
            </a:extLst>
          </p:cNvPr>
          <p:cNvSpPr txBox="1"/>
          <p:nvPr/>
        </p:nvSpPr>
        <p:spPr>
          <a:xfrm>
            <a:off x="4192804" y="2244401"/>
            <a:ext cx="1604331" cy="14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Opérateur(</a:t>
            </a:r>
            <a:r>
              <a:rPr lang="fr-FR" sz="1200" dirty="0" err="1">
                <a:latin typeface="Arial Narrow" panose="020B0606020202030204" pitchFamily="34" charset="0"/>
              </a:rPr>
              <a:t>trice</a:t>
            </a:r>
            <a:r>
              <a:rPr lang="fr-FR" sz="1200" dirty="0">
                <a:latin typeface="Arial Narrow" panose="020B0606020202030204" pitchFamily="34" charset="0"/>
              </a:rPr>
              <a:t>) logistique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16193AE8-4ECD-466D-BE94-228CD2D4CACC}"/>
              </a:ext>
            </a:extLst>
          </p:cNvPr>
          <p:cNvSpPr txBox="1"/>
          <p:nvPr/>
        </p:nvSpPr>
        <p:spPr>
          <a:xfrm>
            <a:off x="7472240" y="2652272"/>
            <a:ext cx="160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Arial Narrow" panose="020B0606020202030204" pitchFamily="34" charset="0"/>
              </a:rPr>
              <a:t>Responsable </a:t>
            </a:r>
          </a:p>
          <a:p>
            <a:pPr algn="r"/>
            <a:r>
              <a:rPr lang="fr-FR" sz="1200" dirty="0">
                <a:latin typeface="Arial Narrow" panose="020B0606020202030204" pitchFamily="34" charset="0"/>
              </a:rPr>
              <a:t>logistique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E16A3450-3A8E-4C12-ADE4-108E2D699AFC}"/>
              </a:ext>
            </a:extLst>
          </p:cNvPr>
          <p:cNvSpPr txBox="1"/>
          <p:nvPr/>
        </p:nvSpPr>
        <p:spPr>
          <a:xfrm>
            <a:off x="2607902" y="3667903"/>
            <a:ext cx="160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Arial Narrow" panose="020B0606020202030204" pitchFamily="34" charset="0"/>
              </a:rPr>
              <a:t>Responsable </a:t>
            </a:r>
          </a:p>
          <a:p>
            <a:pPr algn="r"/>
            <a:r>
              <a:rPr lang="fr-FR" sz="1200" dirty="0">
                <a:latin typeface="Arial Narrow" panose="020B0606020202030204" pitchFamily="34" charset="0"/>
              </a:rPr>
              <a:t>logistique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ED2D365-5B33-42D8-B2D7-CB1A1734DEC2}"/>
              </a:ext>
            </a:extLst>
          </p:cNvPr>
          <p:cNvSpPr txBox="1"/>
          <p:nvPr/>
        </p:nvSpPr>
        <p:spPr>
          <a:xfrm>
            <a:off x="51018" y="387875"/>
            <a:ext cx="8733793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FFFF00"/>
                </a:solidFill>
              </a:rPr>
              <a:t>SCENARIO DANS LE RESPECT DES COMPETENCES COMMUNES ET DU REFERENTIEL BAC PRO LOGISTIQUE</a:t>
            </a:r>
          </a:p>
        </p:txBody>
      </p:sp>
    </p:spTree>
    <p:extLst>
      <p:ext uri="{BB962C8B-B14F-4D97-AF65-F5344CB8AC3E}">
        <p14:creationId xmlns:p14="http://schemas.microsoft.com/office/powerpoint/2010/main" val="249281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2218251" y="701412"/>
            <a:ext cx="6650176" cy="923330"/>
          </a:xfrm>
        </p:spPr>
        <p:txBody>
          <a:bodyPr/>
          <a:lstStyle/>
          <a:p>
            <a:r>
              <a:rPr lang="fr-FR" sz="2000" b="1" dirty="0"/>
              <a:t>Pour vous, la classe de seconde « Famille des métiers de la gestion administrative, du transport et de la logistique », c’est… 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0AFC6D-F9A3-4DCC-B567-73F71DF77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026" y="1971585"/>
            <a:ext cx="1120552" cy="1072404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D31007CC-F812-44C7-9400-162B17184298}"/>
              </a:ext>
            </a:extLst>
          </p:cNvPr>
          <p:cNvSpPr txBox="1">
            <a:spLocks/>
          </p:cNvSpPr>
          <p:nvPr/>
        </p:nvSpPr>
        <p:spPr>
          <a:xfrm>
            <a:off x="4488873" y="3101329"/>
            <a:ext cx="3301713" cy="466515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algn="l" defTabSz="457200" rtl="0" eaLnBrk="1" latinLnBrk="0" hangingPunct="1">
              <a:lnSpc>
                <a:spcPts val="3780"/>
              </a:lnSpc>
              <a:spcBef>
                <a:spcPct val="0"/>
              </a:spcBef>
              <a:buNone/>
              <a:defRPr sz="3400" b="0" kern="1200" cap="all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sz="2400" cap="none" dirty="0"/>
              <a:t>https://kahoot.it/</a:t>
            </a:r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55D13E7E-2E87-45FC-A58A-2BE77CEA9E07}"/>
              </a:ext>
            </a:extLst>
          </p:cNvPr>
          <p:cNvSpPr txBox="1">
            <a:spLocks/>
          </p:cNvSpPr>
          <p:nvPr/>
        </p:nvSpPr>
        <p:spPr>
          <a:xfrm>
            <a:off x="7007956" y="4742039"/>
            <a:ext cx="1600016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358134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028" y="789865"/>
            <a:ext cx="4040188" cy="479822"/>
          </a:xfrm>
        </p:spPr>
        <p:txBody>
          <a:bodyPr/>
          <a:lstStyle/>
          <a:p>
            <a:r>
              <a:rPr lang="fr-FR" sz="1400" dirty="0"/>
              <a:t>Avant la famille de métiers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727048" y="789865"/>
            <a:ext cx="4967784" cy="479822"/>
          </a:xfrm>
        </p:spPr>
        <p:txBody>
          <a:bodyPr/>
          <a:lstStyle/>
          <a:p>
            <a:r>
              <a:rPr lang="fr-FR" sz="1400" dirty="0"/>
              <a:t>Depuis la mise en œuvre de la famille de métiers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42960" y="396107"/>
            <a:ext cx="6458091" cy="27415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cap="all" dirty="0">
                <a:solidFill>
                  <a:schemeClr val="bg1"/>
                </a:solidFill>
              </a:rPr>
              <a:t>LES ACTIONS Réalisées par les apprenants – bcp LOGISTIQUE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382EDC-882B-49EA-AAF3-1AF76259A2D7}"/>
              </a:ext>
            </a:extLst>
          </p:cNvPr>
          <p:cNvSpPr txBox="1"/>
          <p:nvPr/>
        </p:nvSpPr>
        <p:spPr>
          <a:xfrm>
            <a:off x="47901" y="1090715"/>
            <a:ext cx="3520565" cy="3816429"/>
          </a:xfrm>
          <a:prstGeom prst="rect">
            <a:avLst/>
          </a:prstGeom>
          <a:noFill/>
          <a:ln w="38100">
            <a:solidFill>
              <a:srgbClr val="3198E5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/>
              <a:t>Sur le plateau technique </a:t>
            </a:r>
          </a:p>
          <a:p>
            <a:endParaRPr lang="fr-FR" sz="1100" b="1" dirty="0"/>
          </a:p>
          <a:p>
            <a:r>
              <a:rPr lang="fr-FR" sz="1100" b="1" dirty="0"/>
              <a:t>Les actions de l’élève pour le signalement du litige et son traitement  - opérateur(</a:t>
            </a:r>
            <a:r>
              <a:rPr lang="fr-FR" sz="1100" b="1" dirty="0" err="1"/>
              <a:t>trice</a:t>
            </a:r>
            <a:r>
              <a:rPr lang="fr-FR" sz="1100" b="1" dirty="0"/>
              <a:t>) logistique et chef(</a:t>
            </a:r>
            <a:r>
              <a:rPr lang="fr-FR" sz="1100" b="1" dirty="0" err="1"/>
              <a:t>fe</a:t>
            </a:r>
            <a:r>
              <a:rPr lang="fr-FR" sz="1100" b="1" dirty="0"/>
              <a:t>) d’équipe</a:t>
            </a:r>
          </a:p>
          <a:p>
            <a:endParaRPr lang="fr-FR" sz="1100" b="1" dirty="0"/>
          </a:p>
          <a:p>
            <a:r>
              <a:rPr lang="fr-FR" sz="1100" b="1" dirty="0"/>
              <a:t>Les actions de l’élève - zone de réception de l’entrepôt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/>
              <a:t>Réaliser les contrôles et renseigner la lettre de voiture,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/>
              <a:t>Demander au chef(</a:t>
            </a:r>
            <a:r>
              <a:rPr lang="fr-FR" sz="1100" dirty="0" err="1"/>
              <a:t>fe</a:t>
            </a:r>
            <a:r>
              <a:rPr lang="fr-FR" sz="1100" dirty="0"/>
              <a:t>) d’équipe d’émarger,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100" dirty="0"/>
          </a:p>
          <a:p>
            <a:r>
              <a:rPr lang="fr-FR" sz="1100" b="1" dirty="0"/>
              <a:t>Sur le plateau technique - Les actions de l’élève pour le signalement du litige et son traitement  - responsable logistique </a:t>
            </a:r>
            <a:endParaRPr lang="fr-FR" sz="11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/>
              <a:t>Compléter le tableau de bord du suivi,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/>
              <a:t>Envoyer éventuellement une LRAR pour confirmer les réserves,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/>
              <a:t>Transmettre les informations au service comptable.</a:t>
            </a:r>
          </a:p>
          <a:p>
            <a:endParaRPr lang="fr-FR" sz="1100" dirty="0"/>
          </a:p>
          <a:p>
            <a:r>
              <a:rPr lang="fr-FR" sz="1100" dirty="0"/>
              <a:t>Au cours de la séance ou quelques jours plus tard… l’enseignant(e) donne une indication complémentaire et l’élève met à jour le tableau de bord.</a:t>
            </a:r>
            <a:endParaRPr lang="fr-FR" sz="11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B70FE3-33DA-4E8A-9E46-35D7D164ACF5}"/>
              </a:ext>
            </a:extLst>
          </p:cNvPr>
          <p:cNvSpPr txBox="1"/>
          <p:nvPr/>
        </p:nvSpPr>
        <p:spPr>
          <a:xfrm>
            <a:off x="3727048" y="1064135"/>
            <a:ext cx="5369051" cy="2477601"/>
          </a:xfrm>
          <a:prstGeom prst="rect">
            <a:avLst/>
          </a:prstGeom>
          <a:noFill/>
          <a:ln w="38100">
            <a:solidFill>
              <a:srgbClr val="3198E5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/>
              <a:t>Sur le plateau technique - Les actions de l’élève pour le signalement du litige et son traitement :</a:t>
            </a:r>
          </a:p>
          <a:p>
            <a:endParaRPr lang="fr-FR" sz="600" b="1" dirty="0"/>
          </a:p>
          <a:p>
            <a:r>
              <a:rPr lang="fr-FR" sz="1100" b="1" dirty="0"/>
              <a:t>Les actions de l’élève - zone de réception de l’entrepôt  -opérateur(</a:t>
            </a:r>
            <a:r>
              <a:rPr lang="fr-FR" sz="1100" b="1" dirty="0" err="1"/>
              <a:t>trice</a:t>
            </a:r>
            <a:r>
              <a:rPr lang="fr-FR" sz="1100" b="1" dirty="0"/>
              <a:t>) logistique et chef(</a:t>
            </a:r>
            <a:r>
              <a:rPr lang="fr-FR" sz="1100" b="1" dirty="0" err="1"/>
              <a:t>fe</a:t>
            </a:r>
            <a:r>
              <a:rPr lang="fr-FR" sz="1100" b="1" dirty="0"/>
              <a:t>) d’équipe (entrepôt logistique)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/>
              <a:t>Réaliser les contrôle et renseigner la lettre de voiture,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/>
              <a:t>Demander au chef(</a:t>
            </a:r>
            <a:r>
              <a:rPr lang="fr-FR" sz="1100" dirty="0" err="1"/>
              <a:t>fe</a:t>
            </a:r>
            <a:r>
              <a:rPr lang="fr-FR" sz="1100" dirty="0"/>
              <a:t>) d’équipe d’émarger,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/>
              <a:t>Transmettre la lettre de voiture au service administratif.</a:t>
            </a:r>
          </a:p>
          <a:p>
            <a:endParaRPr lang="fr-FR" sz="600" dirty="0"/>
          </a:p>
          <a:p>
            <a:r>
              <a:rPr lang="fr-FR" sz="1100" b="1" dirty="0"/>
              <a:t>Les actions de l’élève pour le signalement du litige et son traitement  - responsable logistique (entrepôt logistique)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/>
              <a:t>Compléter le tableau de bord du suivi,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/>
              <a:t>Envoyer éventuellement une LRAR pour confirmer les réserves et participe à la résolution du litige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/>
              <a:t>Transmettre les informations au service comptable.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6BA0828-82B7-4E5B-9912-0E35DC43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30" y="4870953"/>
            <a:ext cx="3249305" cy="277222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F8C326A-BDC4-42E8-B3C3-B9A2FFABD458}"/>
              </a:ext>
            </a:extLst>
          </p:cNvPr>
          <p:cNvSpPr txBox="1"/>
          <p:nvPr/>
        </p:nvSpPr>
        <p:spPr>
          <a:xfrm>
            <a:off x="3715472" y="3548590"/>
            <a:ext cx="5369051" cy="769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/>
              <a:t>Les actions de l’élève - service exploitation des transports (société de transporteur)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/>
              <a:t>Suivre la livraison et consulter la lettre de voiture en ligne,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/>
              <a:t>Répondre à la demande des partenaires et participe à la résolution du litige,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/>
              <a:t>Compléter le tableau de bord du suivi des litiges et participer au traitement.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552272-7AB0-47CB-900A-09BF2B7FF693}"/>
              </a:ext>
            </a:extLst>
          </p:cNvPr>
          <p:cNvSpPr txBox="1"/>
          <p:nvPr/>
        </p:nvSpPr>
        <p:spPr>
          <a:xfrm>
            <a:off x="3718004" y="4392620"/>
            <a:ext cx="5369051" cy="76944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/>
              <a:t>Les actions de l’élève - service gestion et administration  (usine de production)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/>
              <a:t>Comprendre l’anomalie et participer à la gestion du litige,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/>
              <a:t>Adresser un courrier au transporteur,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/>
              <a:t>Compléter le tableau de bord du suivi des litiges.</a:t>
            </a:r>
          </a:p>
        </p:txBody>
      </p:sp>
    </p:spTree>
    <p:extLst>
      <p:ext uri="{BB962C8B-B14F-4D97-AF65-F5344CB8AC3E}">
        <p14:creationId xmlns:p14="http://schemas.microsoft.com/office/powerpoint/2010/main" val="7383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771983"/>
            <a:ext cx="4040188" cy="479822"/>
          </a:xfrm>
        </p:spPr>
        <p:txBody>
          <a:bodyPr/>
          <a:lstStyle/>
          <a:p>
            <a:r>
              <a:rPr lang="fr-FR" sz="1400" dirty="0"/>
              <a:t>Avant la famille de métiers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889612" y="757619"/>
            <a:ext cx="4831307" cy="479822"/>
          </a:xfrm>
        </p:spPr>
        <p:txBody>
          <a:bodyPr/>
          <a:lstStyle/>
          <a:p>
            <a:r>
              <a:rPr lang="fr-FR" sz="1400" dirty="0"/>
              <a:t>Depuis la mise en œuvre de la famille de métiers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29312" y="396107"/>
            <a:ext cx="4174246" cy="272821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</a:rPr>
              <a:t>LES </a:t>
            </a:r>
            <a:r>
              <a:rPr lang="fr-FR" b="1" cap="all" dirty="0">
                <a:solidFill>
                  <a:schemeClr val="bg1"/>
                </a:solidFill>
              </a:rPr>
              <a:t>Compétences Visées –  BAC PRO LOGISTIQUE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382EDC-882B-49EA-AAF3-1AF76259A2D7}"/>
              </a:ext>
            </a:extLst>
          </p:cNvPr>
          <p:cNvSpPr txBox="1"/>
          <p:nvPr/>
        </p:nvSpPr>
        <p:spPr>
          <a:xfrm>
            <a:off x="229312" y="958792"/>
            <a:ext cx="3487003" cy="3539430"/>
          </a:xfrm>
          <a:prstGeom prst="rect">
            <a:avLst/>
          </a:prstGeom>
          <a:noFill/>
          <a:ln w="38100">
            <a:solidFill>
              <a:srgbClr val="3198E5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Compétences du BAC PRO LOGISTIQUE </a:t>
            </a:r>
          </a:p>
          <a:p>
            <a:endParaRPr lang="fr-FR" sz="1400" b="1" dirty="0"/>
          </a:p>
          <a:p>
            <a:r>
              <a:rPr lang="fr-FR" sz="1400" b="1" dirty="0"/>
              <a:t>G1C1 – Recevoir des marchandises </a:t>
            </a:r>
          </a:p>
          <a:p>
            <a:r>
              <a:rPr lang="fr-FR" sz="1400" dirty="0"/>
              <a:t>G1C12 – Vérifier la conformité de la livraison</a:t>
            </a:r>
          </a:p>
          <a:p>
            <a:r>
              <a:rPr lang="fr-FR" sz="1400" dirty="0"/>
              <a:t>G1C15 – Accepter ou refuser la marchandise</a:t>
            </a:r>
          </a:p>
          <a:p>
            <a:r>
              <a:rPr lang="fr-FR" sz="1400" dirty="0"/>
              <a:t>G1C16 – Saisir les informations nécessaires</a:t>
            </a:r>
          </a:p>
          <a:p>
            <a:endParaRPr lang="fr-FR" sz="1400" b="1" dirty="0"/>
          </a:p>
          <a:p>
            <a:r>
              <a:rPr lang="fr-FR" sz="1400" b="1" dirty="0"/>
              <a:t>G3C2 – Participer aux traitements des litiges</a:t>
            </a:r>
          </a:p>
          <a:p>
            <a:r>
              <a:rPr lang="fr-FR" sz="1400" dirty="0"/>
              <a:t>G3C21 – Relever les anomalies et les avaries</a:t>
            </a:r>
          </a:p>
          <a:p>
            <a:r>
              <a:rPr lang="fr-FR" sz="1400" dirty="0"/>
              <a:t>G3C22 – Préparer le dossier litige</a:t>
            </a:r>
          </a:p>
          <a:p>
            <a:r>
              <a:rPr lang="fr-FR" sz="1400" dirty="0"/>
              <a:t>G3C23 – Participer au suivi des dossiers litiges</a:t>
            </a:r>
          </a:p>
          <a:p>
            <a:endParaRPr lang="fr-FR" sz="1400" dirty="0"/>
          </a:p>
          <a:p>
            <a:r>
              <a:rPr lang="fr-FR" sz="1400" b="1" dirty="0"/>
              <a:t>G6 – Les relations avec les partenaires (en français et en langue étrangère)</a:t>
            </a:r>
          </a:p>
          <a:p>
            <a:endParaRPr lang="fr-FR" sz="14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B70FE3-33DA-4E8A-9E46-35D7D164ACF5}"/>
              </a:ext>
            </a:extLst>
          </p:cNvPr>
          <p:cNvSpPr txBox="1"/>
          <p:nvPr/>
        </p:nvSpPr>
        <p:spPr>
          <a:xfrm>
            <a:off x="3889612" y="958792"/>
            <a:ext cx="1767385" cy="4093428"/>
          </a:xfrm>
          <a:prstGeom prst="rect">
            <a:avLst/>
          </a:prstGeom>
          <a:noFill/>
          <a:ln w="38100">
            <a:solidFill>
              <a:srgbClr val="3198E5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Compétences communes à la famille des métiers</a:t>
            </a:r>
          </a:p>
          <a:p>
            <a:endParaRPr lang="fr-FR" sz="1400" b="1" dirty="0"/>
          </a:p>
          <a:p>
            <a:r>
              <a:rPr lang="fr-FR" sz="1400" b="1" dirty="0"/>
              <a:t>C4 – Traiter des flux physiques en relation avec les données de gestion</a:t>
            </a:r>
          </a:p>
          <a:p>
            <a:endParaRPr lang="fr-FR" sz="1400" b="1" dirty="0"/>
          </a:p>
          <a:p>
            <a:endParaRPr lang="fr-FR" sz="800" b="1" dirty="0"/>
          </a:p>
          <a:p>
            <a:r>
              <a:rPr lang="fr-FR" sz="1400" b="1" dirty="0"/>
              <a:t>C5 – Assurer le respect de la réglementation, des normes et traiter des dysfonctionnements</a:t>
            </a:r>
          </a:p>
          <a:p>
            <a:endParaRPr lang="fr-FR" sz="1400" b="1" dirty="0"/>
          </a:p>
          <a:p>
            <a:r>
              <a:rPr lang="fr-FR" sz="1400" b="1" dirty="0"/>
              <a:t>C1 - Gérer des relations interpersonnelles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2915B3-8950-4A5B-93CA-B13E4511AA67}"/>
              </a:ext>
            </a:extLst>
          </p:cNvPr>
          <p:cNvSpPr txBox="1"/>
          <p:nvPr/>
        </p:nvSpPr>
        <p:spPr>
          <a:xfrm>
            <a:off x="5656997" y="958792"/>
            <a:ext cx="3487003" cy="4093428"/>
          </a:xfrm>
          <a:prstGeom prst="rect">
            <a:avLst/>
          </a:prstGeom>
          <a:noFill/>
          <a:ln w="38100">
            <a:solidFill>
              <a:srgbClr val="3198E5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Compétences du BAC PRO LOGISTIQUE </a:t>
            </a:r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r>
              <a:rPr lang="fr-FR" sz="1400" b="1" dirty="0"/>
              <a:t>G1C1 – Recevoir des marchandises </a:t>
            </a:r>
          </a:p>
          <a:p>
            <a:r>
              <a:rPr lang="fr-FR" sz="1400" dirty="0"/>
              <a:t>G1C12 – Vérifier la conformité de la livraison</a:t>
            </a:r>
          </a:p>
          <a:p>
            <a:r>
              <a:rPr lang="fr-FR" sz="1400" dirty="0"/>
              <a:t>G1C15 – Accepter ou refuser la marchandise</a:t>
            </a:r>
          </a:p>
          <a:p>
            <a:r>
              <a:rPr lang="fr-FR" sz="1400" dirty="0"/>
              <a:t>G1C16 – Saisir les informations nécessaires</a:t>
            </a:r>
          </a:p>
          <a:p>
            <a:endParaRPr lang="fr-FR" sz="1400" b="1" dirty="0"/>
          </a:p>
          <a:p>
            <a:endParaRPr lang="fr-FR" sz="800" b="1" dirty="0"/>
          </a:p>
          <a:p>
            <a:r>
              <a:rPr lang="fr-FR" sz="1400" b="1" dirty="0"/>
              <a:t>G3C2 – Participer aux traitements des litiges</a:t>
            </a:r>
          </a:p>
          <a:p>
            <a:r>
              <a:rPr lang="fr-FR" sz="1400" dirty="0"/>
              <a:t>G3C21 – Relever les anomalies et les avaries</a:t>
            </a:r>
          </a:p>
          <a:p>
            <a:r>
              <a:rPr lang="fr-FR" sz="1400" dirty="0"/>
              <a:t>G3C22 – Préparer le dossier litige</a:t>
            </a:r>
          </a:p>
          <a:p>
            <a:r>
              <a:rPr lang="fr-FR" sz="1400" dirty="0"/>
              <a:t>G3C23 – Participer au suivi des dossiers litiges</a:t>
            </a:r>
          </a:p>
          <a:p>
            <a:endParaRPr lang="fr-FR" sz="1400" b="1" dirty="0"/>
          </a:p>
          <a:p>
            <a:r>
              <a:rPr lang="fr-FR" sz="1400" b="1" dirty="0"/>
              <a:t>G6 – Les relations avec les partenaires (en français et en langue étrangère)</a:t>
            </a:r>
          </a:p>
          <a:p>
            <a:endParaRPr lang="fr-FR" sz="1400" b="1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FF0549B-15D5-4845-916A-37CD6551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9048" y="4901442"/>
            <a:ext cx="3262952" cy="273844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9EE5C288-DD03-47E9-9BFF-DEB4CDBF668E}"/>
              </a:ext>
            </a:extLst>
          </p:cNvPr>
          <p:cNvSpPr/>
          <p:nvPr/>
        </p:nvSpPr>
        <p:spPr>
          <a:xfrm>
            <a:off x="39469" y="4717446"/>
            <a:ext cx="348016" cy="2597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C9E49D9-1BF0-4A7C-99FB-8F2CDB2CEBA2}"/>
              </a:ext>
            </a:extLst>
          </p:cNvPr>
          <p:cNvSpPr txBox="1"/>
          <p:nvPr/>
        </p:nvSpPr>
        <p:spPr>
          <a:xfrm>
            <a:off x="387486" y="4621288"/>
            <a:ext cx="332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  <a:hlinkClick r:id="rId3" action="ppaction://hlinkfile"/>
              </a:rPr>
              <a:t>Tableau des compétences communes </a:t>
            </a:r>
            <a:br>
              <a:rPr lang="fr-FR" sz="1400" b="1" dirty="0">
                <a:solidFill>
                  <a:schemeClr val="accent2"/>
                </a:solidFill>
                <a:hlinkClick r:id="rId3" action="ppaction://hlinkfile"/>
              </a:rPr>
            </a:br>
            <a:r>
              <a:rPr lang="fr-FR" sz="1400" b="1" dirty="0">
                <a:solidFill>
                  <a:schemeClr val="accent2"/>
                </a:solidFill>
                <a:hlinkClick r:id="rId3" action="ppaction://hlinkfile"/>
              </a:rPr>
              <a:t>et transférables</a:t>
            </a:r>
            <a:endParaRPr lang="fr-FR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2831" y="767163"/>
            <a:ext cx="4040188" cy="479822"/>
          </a:xfrm>
        </p:spPr>
        <p:txBody>
          <a:bodyPr/>
          <a:lstStyle/>
          <a:p>
            <a:r>
              <a:rPr lang="fr-FR" sz="1400" dirty="0"/>
              <a:t>Avant la famille de métiers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4168609" y="790288"/>
            <a:ext cx="4967784" cy="479822"/>
          </a:xfrm>
        </p:spPr>
        <p:txBody>
          <a:bodyPr/>
          <a:lstStyle/>
          <a:p>
            <a:r>
              <a:rPr lang="fr-FR" sz="1400" dirty="0"/>
              <a:t>Depuis la mise en œuvre de la famille de métiers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29312" y="355435"/>
            <a:ext cx="6250797" cy="3134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00" b="1" dirty="0">
                <a:solidFill>
                  <a:schemeClr val="bg1"/>
                </a:solidFill>
              </a:rPr>
              <a:t>L’IMPORTANCE ET LA </a:t>
            </a:r>
            <a:r>
              <a:rPr lang="fr-FR" sz="1300" b="1" cap="all" dirty="0">
                <a:solidFill>
                  <a:schemeClr val="bg1"/>
                </a:solidFill>
              </a:rPr>
              <a:t>Durée DE LA MISSION – </a:t>
            </a:r>
            <a:r>
              <a:rPr lang="fr-FR" sz="1400" b="1" cap="all" dirty="0">
                <a:solidFill>
                  <a:schemeClr val="bg1"/>
                </a:solidFill>
              </a:rPr>
              <a:t> </a:t>
            </a:r>
            <a:r>
              <a:rPr lang="fr-FR" sz="1300" b="1" cap="all" dirty="0">
                <a:solidFill>
                  <a:schemeClr val="bg1"/>
                </a:solidFill>
              </a:rPr>
              <a:t>BAC PRO LOGISTIQUE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B87B66D-4626-440C-BA82-6F06B2846F48}"/>
              </a:ext>
            </a:extLst>
          </p:cNvPr>
          <p:cNvGrpSpPr/>
          <p:nvPr/>
        </p:nvGrpSpPr>
        <p:grpSpPr>
          <a:xfrm>
            <a:off x="65356" y="1150062"/>
            <a:ext cx="3977767" cy="954107"/>
            <a:chOff x="65356" y="1150062"/>
            <a:chExt cx="3977767" cy="954107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5382EDC-882B-49EA-AAF3-1AF76259A2D7}"/>
                </a:ext>
              </a:extLst>
            </p:cNvPr>
            <p:cNvSpPr txBox="1"/>
            <p:nvPr/>
          </p:nvSpPr>
          <p:spPr>
            <a:xfrm>
              <a:off x="65356" y="1150062"/>
              <a:ext cx="3977767" cy="954107"/>
            </a:xfrm>
            <a:prstGeom prst="rect">
              <a:avLst/>
            </a:prstGeom>
            <a:noFill/>
            <a:ln w="38100">
              <a:solidFill>
                <a:srgbClr val="3198E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Importance de la gestion du litige dans l’activité (max. 6 étoiles)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r-FR" sz="1400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r-FR" sz="1400" dirty="0"/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7AD3DB6-83BD-48FD-8B86-AC7A7FE954A7}"/>
                </a:ext>
              </a:extLst>
            </p:cNvPr>
            <p:cNvGrpSpPr/>
            <p:nvPr/>
          </p:nvGrpSpPr>
          <p:grpSpPr>
            <a:xfrm>
              <a:off x="122832" y="1675538"/>
              <a:ext cx="1571928" cy="244668"/>
              <a:chOff x="309038" y="1678675"/>
              <a:chExt cx="2307788" cy="266131"/>
            </a:xfrm>
          </p:grpSpPr>
          <p:sp>
            <p:nvSpPr>
              <p:cNvPr id="2" name="Étoile : 7 branches 1">
                <a:extLst>
                  <a:ext uri="{FF2B5EF4-FFF2-40B4-BE49-F238E27FC236}">
                    <a16:creationId xmlns:a16="http://schemas.microsoft.com/office/drawing/2014/main" id="{688134AE-C24D-410C-AE1A-CC13A45C9A60}"/>
                  </a:ext>
                </a:extLst>
              </p:cNvPr>
              <p:cNvSpPr/>
              <p:nvPr/>
            </p:nvSpPr>
            <p:spPr>
              <a:xfrm>
                <a:off x="309038" y="1678675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" name="Étoile : 7 branches 10">
                <a:extLst>
                  <a:ext uri="{FF2B5EF4-FFF2-40B4-BE49-F238E27FC236}">
                    <a16:creationId xmlns:a16="http://schemas.microsoft.com/office/drawing/2014/main" id="{77819C33-9180-4727-AFD7-A031CA1391F5}"/>
                  </a:ext>
                </a:extLst>
              </p:cNvPr>
              <p:cNvSpPr/>
              <p:nvPr/>
            </p:nvSpPr>
            <p:spPr>
              <a:xfrm>
                <a:off x="667436" y="1678675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" name="Étoile : 7 branches 12">
                <a:extLst>
                  <a:ext uri="{FF2B5EF4-FFF2-40B4-BE49-F238E27FC236}">
                    <a16:creationId xmlns:a16="http://schemas.microsoft.com/office/drawing/2014/main" id="{9E785B61-2672-4EE1-80E2-B7ACF76EB96D}"/>
                  </a:ext>
                </a:extLst>
              </p:cNvPr>
              <p:cNvSpPr/>
              <p:nvPr/>
            </p:nvSpPr>
            <p:spPr>
              <a:xfrm>
                <a:off x="1043670" y="1685499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4" name="Étoile : 7 branches 13">
                <a:extLst>
                  <a:ext uri="{FF2B5EF4-FFF2-40B4-BE49-F238E27FC236}">
                    <a16:creationId xmlns:a16="http://schemas.microsoft.com/office/drawing/2014/main" id="{87E2B720-70C7-44AC-AEF4-F2C6E320424F}"/>
                  </a:ext>
                </a:extLst>
              </p:cNvPr>
              <p:cNvSpPr/>
              <p:nvPr/>
            </p:nvSpPr>
            <p:spPr>
              <a:xfrm>
                <a:off x="1438046" y="1685499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" name="Étoile : 7 branches 14">
                <a:extLst>
                  <a:ext uri="{FF2B5EF4-FFF2-40B4-BE49-F238E27FC236}">
                    <a16:creationId xmlns:a16="http://schemas.microsoft.com/office/drawing/2014/main" id="{78BA2279-C91B-4F67-AF3C-5F4B063E9BCF}"/>
                  </a:ext>
                </a:extLst>
              </p:cNvPr>
              <p:cNvSpPr/>
              <p:nvPr/>
            </p:nvSpPr>
            <p:spPr>
              <a:xfrm>
                <a:off x="1886031" y="1697013"/>
                <a:ext cx="318758" cy="243385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Étoile : 7 branches 15">
                <a:extLst>
                  <a:ext uri="{FF2B5EF4-FFF2-40B4-BE49-F238E27FC236}">
                    <a16:creationId xmlns:a16="http://schemas.microsoft.com/office/drawing/2014/main" id="{C084CD99-4924-4C44-9FCD-ACAB514C90DF}"/>
                  </a:ext>
                </a:extLst>
              </p:cNvPr>
              <p:cNvSpPr/>
              <p:nvPr/>
            </p:nvSpPr>
            <p:spPr>
              <a:xfrm>
                <a:off x="2298068" y="1697574"/>
                <a:ext cx="318758" cy="243385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F7D53D-1D56-4AED-B244-F4107648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95" y="4954091"/>
            <a:ext cx="3916905" cy="198118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E16482E-94E5-46E8-9E17-D9892925B9A7}"/>
              </a:ext>
            </a:extLst>
          </p:cNvPr>
          <p:cNvGrpSpPr/>
          <p:nvPr/>
        </p:nvGrpSpPr>
        <p:grpSpPr>
          <a:xfrm>
            <a:off x="4176215" y="1158299"/>
            <a:ext cx="4967786" cy="923330"/>
            <a:chOff x="4176215" y="1158299"/>
            <a:chExt cx="4967786" cy="92333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AB70FE3-33DA-4E8A-9E46-35D7D164ACF5}"/>
                </a:ext>
              </a:extLst>
            </p:cNvPr>
            <p:cNvSpPr txBox="1"/>
            <p:nvPr/>
          </p:nvSpPr>
          <p:spPr>
            <a:xfrm>
              <a:off x="4176215" y="1158299"/>
              <a:ext cx="4967786" cy="923330"/>
            </a:xfrm>
            <a:prstGeom prst="rect">
              <a:avLst/>
            </a:prstGeom>
            <a:noFill/>
            <a:ln w="38100">
              <a:solidFill>
                <a:srgbClr val="3198E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Importance de la gestion du litige dans l’activité </a:t>
              </a:r>
            </a:p>
            <a:p>
              <a:r>
                <a:rPr lang="fr-FR" sz="1400" b="1" dirty="0"/>
                <a:t>(max. 6 étoiles)</a:t>
              </a:r>
            </a:p>
            <a:p>
              <a:endParaRPr lang="fr-FR" sz="600" b="1" dirty="0"/>
            </a:p>
            <a:p>
              <a:endParaRPr lang="fr-FR" sz="600" b="1" dirty="0"/>
            </a:p>
            <a:p>
              <a:endParaRPr lang="fr-FR" sz="1400" b="1" dirty="0"/>
            </a:p>
          </p:txBody>
        </p: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AE945E67-A98A-485D-99AA-C96C862B2A59}"/>
                </a:ext>
              </a:extLst>
            </p:cNvPr>
            <p:cNvGrpSpPr/>
            <p:nvPr/>
          </p:nvGrpSpPr>
          <p:grpSpPr>
            <a:xfrm>
              <a:off x="4249265" y="1656824"/>
              <a:ext cx="1523384" cy="259307"/>
              <a:chOff x="309038" y="1678675"/>
              <a:chExt cx="2236519" cy="282053"/>
            </a:xfrm>
          </p:grpSpPr>
          <p:sp>
            <p:nvSpPr>
              <p:cNvPr id="53" name="Étoile : 7 branches 52">
                <a:extLst>
                  <a:ext uri="{FF2B5EF4-FFF2-40B4-BE49-F238E27FC236}">
                    <a16:creationId xmlns:a16="http://schemas.microsoft.com/office/drawing/2014/main" id="{23B3EE10-6789-4699-85ED-F7F2B1FC4126}"/>
                  </a:ext>
                </a:extLst>
              </p:cNvPr>
              <p:cNvSpPr/>
              <p:nvPr/>
            </p:nvSpPr>
            <p:spPr>
              <a:xfrm>
                <a:off x="309038" y="1678675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4" name="Étoile : 7 branches 53">
                <a:extLst>
                  <a:ext uri="{FF2B5EF4-FFF2-40B4-BE49-F238E27FC236}">
                    <a16:creationId xmlns:a16="http://schemas.microsoft.com/office/drawing/2014/main" id="{F36A3F7D-7DB5-4385-BBFA-4A188BF320E1}"/>
                  </a:ext>
                </a:extLst>
              </p:cNvPr>
              <p:cNvSpPr/>
              <p:nvPr/>
            </p:nvSpPr>
            <p:spPr>
              <a:xfrm>
                <a:off x="667436" y="1678675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5" name="Étoile : 7 branches 54">
                <a:extLst>
                  <a:ext uri="{FF2B5EF4-FFF2-40B4-BE49-F238E27FC236}">
                    <a16:creationId xmlns:a16="http://schemas.microsoft.com/office/drawing/2014/main" id="{F0F656AF-8F58-43DD-9C7E-7409EFB2C2B4}"/>
                  </a:ext>
                </a:extLst>
              </p:cNvPr>
              <p:cNvSpPr/>
              <p:nvPr/>
            </p:nvSpPr>
            <p:spPr>
              <a:xfrm>
                <a:off x="1043670" y="1685499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6" name="Étoile : 7 branches 55">
                <a:extLst>
                  <a:ext uri="{FF2B5EF4-FFF2-40B4-BE49-F238E27FC236}">
                    <a16:creationId xmlns:a16="http://schemas.microsoft.com/office/drawing/2014/main" id="{2B066400-5FE7-4EA0-A3EC-4DBD313B09B0}"/>
                  </a:ext>
                </a:extLst>
              </p:cNvPr>
              <p:cNvSpPr/>
              <p:nvPr/>
            </p:nvSpPr>
            <p:spPr>
              <a:xfrm>
                <a:off x="1438046" y="1685499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7" name="Étoile : 7 branches 56">
                <a:extLst>
                  <a:ext uri="{FF2B5EF4-FFF2-40B4-BE49-F238E27FC236}">
                    <a16:creationId xmlns:a16="http://schemas.microsoft.com/office/drawing/2014/main" id="{5FBD194A-8C70-4383-90DB-FC2F94EA73AA}"/>
                  </a:ext>
                </a:extLst>
              </p:cNvPr>
              <p:cNvSpPr/>
              <p:nvPr/>
            </p:nvSpPr>
            <p:spPr>
              <a:xfrm>
                <a:off x="1832422" y="1687773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8" name="Étoile : 7 branches 57">
                <a:extLst>
                  <a:ext uri="{FF2B5EF4-FFF2-40B4-BE49-F238E27FC236}">
                    <a16:creationId xmlns:a16="http://schemas.microsoft.com/office/drawing/2014/main" id="{75D2D6D3-87F8-4624-B695-27685DB84FBD}"/>
                  </a:ext>
                </a:extLst>
              </p:cNvPr>
              <p:cNvSpPr/>
              <p:nvPr/>
            </p:nvSpPr>
            <p:spPr>
              <a:xfrm>
                <a:off x="2226798" y="1701421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FEBB6F92-5AC7-4CAB-8E91-4A2EAF988682}"/>
              </a:ext>
            </a:extLst>
          </p:cNvPr>
          <p:cNvGrpSpPr/>
          <p:nvPr/>
        </p:nvGrpSpPr>
        <p:grpSpPr>
          <a:xfrm>
            <a:off x="4176215" y="2248710"/>
            <a:ext cx="4967786" cy="2739211"/>
            <a:chOff x="4061158" y="2202113"/>
            <a:chExt cx="4967786" cy="2739211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0D4B8F98-3726-40FF-92BF-C7EF3830954A}"/>
                </a:ext>
              </a:extLst>
            </p:cNvPr>
            <p:cNvGrpSpPr/>
            <p:nvPr/>
          </p:nvGrpSpPr>
          <p:grpSpPr>
            <a:xfrm>
              <a:off x="4334675" y="2978271"/>
              <a:ext cx="1534959" cy="1801944"/>
              <a:chOff x="4334675" y="2804652"/>
              <a:chExt cx="1534959" cy="1801944"/>
            </a:xfrm>
          </p:grpSpPr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6B415B98-B60C-47C5-A4E3-98C6BB803282}"/>
                  </a:ext>
                </a:extLst>
              </p:cNvPr>
              <p:cNvGrpSpPr/>
              <p:nvPr/>
            </p:nvGrpSpPr>
            <p:grpSpPr>
              <a:xfrm>
                <a:off x="4346250" y="4347289"/>
                <a:ext cx="1523384" cy="259307"/>
                <a:chOff x="309038" y="1678675"/>
                <a:chExt cx="2236519" cy="282053"/>
              </a:xfrm>
              <a:solidFill>
                <a:srgbClr val="FF0066"/>
              </a:solidFill>
            </p:grpSpPr>
            <p:sp>
              <p:nvSpPr>
                <p:cNvPr id="36" name="Étoile : 7 branches 35">
                  <a:extLst>
                    <a:ext uri="{FF2B5EF4-FFF2-40B4-BE49-F238E27FC236}">
                      <a16:creationId xmlns:a16="http://schemas.microsoft.com/office/drawing/2014/main" id="{C8625010-7915-4097-8033-1343F5F5B070}"/>
                    </a:ext>
                  </a:extLst>
                </p:cNvPr>
                <p:cNvSpPr/>
                <p:nvPr/>
              </p:nvSpPr>
              <p:spPr>
                <a:xfrm>
                  <a:off x="309038" y="1678675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7" name="Étoile : 7 branches 36">
                  <a:extLst>
                    <a:ext uri="{FF2B5EF4-FFF2-40B4-BE49-F238E27FC236}">
                      <a16:creationId xmlns:a16="http://schemas.microsoft.com/office/drawing/2014/main" id="{843C0428-CCE0-406C-B814-C58DEBE3FDB4}"/>
                    </a:ext>
                  </a:extLst>
                </p:cNvPr>
                <p:cNvSpPr/>
                <p:nvPr/>
              </p:nvSpPr>
              <p:spPr>
                <a:xfrm>
                  <a:off x="667436" y="1678675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8" name="Étoile : 7 branches 37">
                  <a:extLst>
                    <a:ext uri="{FF2B5EF4-FFF2-40B4-BE49-F238E27FC236}">
                      <a16:creationId xmlns:a16="http://schemas.microsoft.com/office/drawing/2014/main" id="{4CB8E31E-ABEB-4C17-9422-63C62850B529}"/>
                    </a:ext>
                  </a:extLst>
                </p:cNvPr>
                <p:cNvSpPr/>
                <p:nvPr/>
              </p:nvSpPr>
              <p:spPr>
                <a:xfrm>
                  <a:off x="1043670" y="1685499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9" name="Étoile : 7 branches 38">
                  <a:extLst>
                    <a:ext uri="{FF2B5EF4-FFF2-40B4-BE49-F238E27FC236}">
                      <a16:creationId xmlns:a16="http://schemas.microsoft.com/office/drawing/2014/main" id="{F42EA261-571A-4266-8A23-DDFA1C5DA734}"/>
                    </a:ext>
                  </a:extLst>
                </p:cNvPr>
                <p:cNvSpPr/>
                <p:nvPr/>
              </p:nvSpPr>
              <p:spPr>
                <a:xfrm>
                  <a:off x="1438046" y="1685499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0" name="Étoile : 7 branches 39">
                  <a:extLst>
                    <a:ext uri="{FF2B5EF4-FFF2-40B4-BE49-F238E27FC236}">
                      <a16:creationId xmlns:a16="http://schemas.microsoft.com/office/drawing/2014/main" id="{7197CD58-2521-4A5A-A77D-2C2163AC1818}"/>
                    </a:ext>
                  </a:extLst>
                </p:cNvPr>
                <p:cNvSpPr/>
                <p:nvPr/>
              </p:nvSpPr>
              <p:spPr>
                <a:xfrm>
                  <a:off x="1832422" y="1687773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1" name="Étoile : 7 branches 40">
                  <a:extLst>
                    <a:ext uri="{FF2B5EF4-FFF2-40B4-BE49-F238E27FC236}">
                      <a16:creationId xmlns:a16="http://schemas.microsoft.com/office/drawing/2014/main" id="{87DA1A9B-804E-459B-82A1-A0C9E3BBC935}"/>
                    </a:ext>
                  </a:extLst>
                </p:cNvPr>
                <p:cNvSpPr/>
                <p:nvPr/>
              </p:nvSpPr>
              <p:spPr>
                <a:xfrm>
                  <a:off x="2226798" y="1701421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80" name="Étoile : 7 branches 79">
                <a:extLst>
                  <a:ext uri="{FF2B5EF4-FFF2-40B4-BE49-F238E27FC236}">
                    <a16:creationId xmlns:a16="http://schemas.microsoft.com/office/drawing/2014/main" id="{2EFDFF08-2227-495B-8E56-02A2E2CDB702}"/>
                  </a:ext>
                </a:extLst>
              </p:cNvPr>
              <p:cNvSpPr/>
              <p:nvPr/>
            </p:nvSpPr>
            <p:spPr>
              <a:xfrm>
                <a:off x="4338225" y="2804652"/>
                <a:ext cx="217120" cy="238395"/>
              </a:xfrm>
              <a:prstGeom prst="star7">
                <a:avLst/>
              </a:prstGeom>
              <a:solidFill>
                <a:srgbClr val="FF00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id="{C0DC0BF0-4054-48DB-8E2B-99CA4F84BD67}"/>
                  </a:ext>
                </a:extLst>
              </p:cNvPr>
              <p:cNvGrpSpPr/>
              <p:nvPr/>
            </p:nvGrpSpPr>
            <p:grpSpPr>
              <a:xfrm>
                <a:off x="4334675" y="3734752"/>
                <a:ext cx="986133" cy="244669"/>
                <a:chOff x="309038" y="1678675"/>
                <a:chExt cx="1447767" cy="266131"/>
              </a:xfrm>
              <a:solidFill>
                <a:srgbClr val="FF0066"/>
              </a:solidFill>
            </p:grpSpPr>
            <p:sp>
              <p:nvSpPr>
                <p:cNvPr id="86" name="Étoile : 7 branches 85">
                  <a:extLst>
                    <a:ext uri="{FF2B5EF4-FFF2-40B4-BE49-F238E27FC236}">
                      <a16:creationId xmlns:a16="http://schemas.microsoft.com/office/drawing/2014/main" id="{FBA6BE2B-4C31-416D-A605-0FAFFC5E4264}"/>
                    </a:ext>
                  </a:extLst>
                </p:cNvPr>
                <p:cNvSpPr/>
                <p:nvPr/>
              </p:nvSpPr>
              <p:spPr>
                <a:xfrm>
                  <a:off x="309038" y="1678675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7" name="Étoile : 7 branches 86">
                  <a:extLst>
                    <a:ext uri="{FF2B5EF4-FFF2-40B4-BE49-F238E27FC236}">
                      <a16:creationId xmlns:a16="http://schemas.microsoft.com/office/drawing/2014/main" id="{EB03A7B2-661F-4E21-9E3C-534B60690CAB}"/>
                    </a:ext>
                  </a:extLst>
                </p:cNvPr>
                <p:cNvSpPr/>
                <p:nvPr/>
              </p:nvSpPr>
              <p:spPr>
                <a:xfrm>
                  <a:off x="667436" y="1678675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8" name="Étoile : 7 branches 87">
                  <a:extLst>
                    <a:ext uri="{FF2B5EF4-FFF2-40B4-BE49-F238E27FC236}">
                      <a16:creationId xmlns:a16="http://schemas.microsoft.com/office/drawing/2014/main" id="{EF1DFF1D-0E7F-4221-A57E-8E4F08198B58}"/>
                    </a:ext>
                  </a:extLst>
                </p:cNvPr>
                <p:cNvSpPr/>
                <p:nvPr/>
              </p:nvSpPr>
              <p:spPr>
                <a:xfrm>
                  <a:off x="1043670" y="1685499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9" name="Étoile : 7 branches 88">
                  <a:extLst>
                    <a:ext uri="{FF2B5EF4-FFF2-40B4-BE49-F238E27FC236}">
                      <a16:creationId xmlns:a16="http://schemas.microsoft.com/office/drawing/2014/main" id="{4922BAFB-6105-48D4-9AA0-44E8804A7F79}"/>
                    </a:ext>
                  </a:extLst>
                </p:cNvPr>
                <p:cNvSpPr/>
                <p:nvPr/>
              </p:nvSpPr>
              <p:spPr>
                <a:xfrm>
                  <a:off x="1438046" y="1685499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92" name="Groupe 91">
                <a:extLst>
                  <a:ext uri="{FF2B5EF4-FFF2-40B4-BE49-F238E27FC236}">
                    <a16:creationId xmlns:a16="http://schemas.microsoft.com/office/drawing/2014/main" id="{09886B3C-3948-4754-A90C-67EA26616854}"/>
                  </a:ext>
                </a:extLst>
              </p:cNvPr>
              <p:cNvGrpSpPr/>
              <p:nvPr/>
            </p:nvGrpSpPr>
            <p:grpSpPr>
              <a:xfrm>
                <a:off x="4337325" y="3310458"/>
                <a:ext cx="449207" cy="238410"/>
                <a:chOff x="379697" y="1757183"/>
                <a:chExt cx="659493" cy="259322"/>
              </a:xfrm>
              <a:solidFill>
                <a:srgbClr val="FF0066"/>
              </a:solidFill>
            </p:grpSpPr>
            <p:sp>
              <p:nvSpPr>
                <p:cNvPr id="93" name="Étoile : 7 branches 92">
                  <a:extLst>
                    <a:ext uri="{FF2B5EF4-FFF2-40B4-BE49-F238E27FC236}">
                      <a16:creationId xmlns:a16="http://schemas.microsoft.com/office/drawing/2014/main" id="{AB6592C9-23AB-496F-B71E-4EB798DC31F7}"/>
                    </a:ext>
                  </a:extLst>
                </p:cNvPr>
                <p:cNvSpPr/>
                <p:nvPr/>
              </p:nvSpPr>
              <p:spPr>
                <a:xfrm>
                  <a:off x="379697" y="1757198"/>
                  <a:ext cx="318760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4" name="Étoile : 7 branches 93">
                  <a:extLst>
                    <a:ext uri="{FF2B5EF4-FFF2-40B4-BE49-F238E27FC236}">
                      <a16:creationId xmlns:a16="http://schemas.microsoft.com/office/drawing/2014/main" id="{113A2381-5AF3-4DB6-B685-BEE18CC0367C}"/>
                    </a:ext>
                  </a:extLst>
                </p:cNvPr>
                <p:cNvSpPr/>
                <p:nvPr/>
              </p:nvSpPr>
              <p:spPr>
                <a:xfrm>
                  <a:off x="720430" y="1757183"/>
                  <a:ext cx="318760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60A2D24C-77B0-43C3-8E73-D21DD28C47F1}"/>
                </a:ext>
              </a:extLst>
            </p:cNvPr>
            <p:cNvSpPr txBox="1"/>
            <p:nvPr/>
          </p:nvSpPr>
          <p:spPr>
            <a:xfrm>
              <a:off x="4061158" y="2202113"/>
              <a:ext cx="4967786" cy="2739211"/>
            </a:xfrm>
            <a:prstGeom prst="rect">
              <a:avLst/>
            </a:prstGeom>
            <a:noFill/>
            <a:ln w="38100">
              <a:solidFill>
                <a:srgbClr val="3198E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Durée de l’action par rapport à la durée de la mission</a:t>
              </a:r>
              <a:br>
                <a:rPr lang="fr-FR" sz="1400" b="1" dirty="0"/>
              </a:br>
              <a:r>
                <a:rPr lang="fr-FR" sz="1400" b="1" dirty="0"/>
                <a:t>(max. 6 étoiles)</a:t>
              </a:r>
            </a:p>
            <a:p>
              <a:endParaRPr lang="fr-FR" sz="600" b="1" dirty="0"/>
            </a:p>
            <a:p>
              <a:r>
                <a:rPr lang="fr-FR" sz="1400" b="1" dirty="0"/>
                <a:t>- Zone de réception – opérateur(</a:t>
              </a:r>
              <a:r>
                <a:rPr lang="fr-FR" sz="1400" b="1" dirty="0" err="1"/>
                <a:t>trice</a:t>
              </a:r>
              <a:r>
                <a:rPr lang="fr-FR" sz="1400" b="1" dirty="0"/>
                <a:t>) –entrepôt- :</a:t>
              </a:r>
            </a:p>
            <a:p>
              <a:br>
                <a:rPr lang="fr-FR" sz="1400" b="1" dirty="0"/>
              </a:br>
              <a:r>
                <a:rPr lang="fr-FR" sz="600" b="1" dirty="0"/>
                <a:t>  </a:t>
              </a:r>
            </a:p>
            <a:p>
              <a:r>
                <a:rPr lang="fr-FR" sz="1400" b="1" dirty="0"/>
                <a:t>- Zone de réception – responsable logistique – entrepôt- :</a:t>
              </a:r>
              <a:br>
                <a:rPr lang="fr-FR" sz="1400" b="1" dirty="0"/>
              </a:br>
              <a:br>
                <a:rPr lang="fr-FR" sz="1400" b="1" dirty="0"/>
              </a:br>
              <a:r>
                <a:rPr lang="fr-FR" sz="1400" b="1" dirty="0"/>
                <a:t>- Service exploitation des transports chez le transporteur :</a:t>
              </a:r>
            </a:p>
            <a:p>
              <a:endParaRPr lang="fr-FR" sz="1400" b="1" dirty="0"/>
            </a:p>
            <a:p>
              <a:endParaRPr lang="fr-FR" sz="600" dirty="0"/>
            </a:p>
            <a:p>
              <a:endParaRPr lang="fr-FR" sz="600" dirty="0"/>
            </a:p>
            <a:p>
              <a:r>
                <a:rPr lang="fr-FR" sz="1400" b="1" dirty="0"/>
                <a:t>- Service gestion et administration – usine de production : </a:t>
              </a:r>
            </a:p>
            <a:p>
              <a:endParaRPr lang="fr-FR" sz="800" b="1" dirty="0"/>
            </a:p>
            <a:p>
              <a:endParaRPr lang="fr-FR" sz="1400" b="1" dirty="0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DE413E2-297B-43C9-86D8-85FB8A1AC643}"/>
              </a:ext>
            </a:extLst>
          </p:cNvPr>
          <p:cNvGrpSpPr/>
          <p:nvPr/>
        </p:nvGrpSpPr>
        <p:grpSpPr>
          <a:xfrm>
            <a:off x="65356" y="2258098"/>
            <a:ext cx="3977767" cy="2246769"/>
            <a:chOff x="65356" y="2258098"/>
            <a:chExt cx="3977767" cy="2246769"/>
          </a:xfrm>
        </p:grpSpPr>
        <p:sp>
          <p:nvSpPr>
            <p:cNvPr id="67" name="Étoile : 7 branches 66">
              <a:extLst>
                <a:ext uri="{FF2B5EF4-FFF2-40B4-BE49-F238E27FC236}">
                  <a16:creationId xmlns:a16="http://schemas.microsoft.com/office/drawing/2014/main" id="{43B51F1C-8D8E-487F-8FA1-01C0E0DFD02D}"/>
                </a:ext>
              </a:extLst>
            </p:cNvPr>
            <p:cNvSpPr/>
            <p:nvPr/>
          </p:nvSpPr>
          <p:spPr>
            <a:xfrm>
              <a:off x="198521" y="3143088"/>
              <a:ext cx="217120" cy="238395"/>
            </a:xfrm>
            <a:prstGeom prst="star7">
              <a:avLst/>
            </a:prstGeom>
            <a:solidFill>
              <a:srgbClr val="FF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5831D275-CE56-404C-AAFA-A591B448E497}"/>
                </a:ext>
              </a:extLst>
            </p:cNvPr>
            <p:cNvGrpSpPr/>
            <p:nvPr/>
          </p:nvGrpSpPr>
          <p:grpSpPr>
            <a:xfrm>
              <a:off x="212020" y="3966840"/>
              <a:ext cx="461239" cy="238395"/>
              <a:chOff x="309038" y="1678675"/>
              <a:chExt cx="677157" cy="259307"/>
            </a:xfrm>
            <a:solidFill>
              <a:srgbClr val="FF0066"/>
            </a:solidFill>
          </p:grpSpPr>
          <p:sp>
            <p:nvSpPr>
              <p:cNvPr id="74" name="Étoile : 7 branches 73">
                <a:extLst>
                  <a:ext uri="{FF2B5EF4-FFF2-40B4-BE49-F238E27FC236}">
                    <a16:creationId xmlns:a16="http://schemas.microsoft.com/office/drawing/2014/main" id="{CD36A59A-FDFF-48B1-9F0F-B9A36FF7BB7D}"/>
                  </a:ext>
                </a:extLst>
              </p:cNvPr>
              <p:cNvSpPr/>
              <p:nvPr/>
            </p:nvSpPr>
            <p:spPr>
              <a:xfrm>
                <a:off x="309038" y="1678675"/>
                <a:ext cx="318759" cy="259307"/>
              </a:xfrm>
              <a:prstGeom prst="star7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5" name="Étoile : 7 branches 74">
                <a:extLst>
                  <a:ext uri="{FF2B5EF4-FFF2-40B4-BE49-F238E27FC236}">
                    <a16:creationId xmlns:a16="http://schemas.microsoft.com/office/drawing/2014/main" id="{7E34F028-6A70-4AE1-969C-A7E423387648}"/>
                  </a:ext>
                </a:extLst>
              </p:cNvPr>
              <p:cNvSpPr/>
              <p:nvPr/>
            </p:nvSpPr>
            <p:spPr>
              <a:xfrm>
                <a:off x="667436" y="1678675"/>
                <a:ext cx="318759" cy="259307"/>
              </a:xfrm>
              <a:prstGeom prst="star7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EB903BFA-3E5D-4463-8A8F-D8B2C0E98F0B}"/>
                </a:ext>
              </a:extLst>
            </p:cNvPr>
            <p:cNvSpPr txBox="1"/>
            <p:nvPr/>
          </p:nvSpPr>
          <p:spPr>
            <a:xfrm>
              <a:off x="65356" y="2258098"/>
              <a:ext cx="3977767" cy="2246769"/>
            </a:xfrm>
            <a:prstGeom prst="rect">
              <a:avLst/>
            </a:prstGeom>
            <a:noFill/>
            <a:ln w="38100">
              <a:solidFill>
                <a:srgbClr val="3198E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Durée de l’action par rapport à la durée de la mission (max. 6 étoiles)</a:t>
              </a:r>
            </a:p>
            <a:p>
              <a:endParaRPr lang="fr-FR" sz="1400" b="1" dirty="0"/>
            </a:p>
            <a:p>
              <a:r>
                <a:rPr lang="fr-FR" sz="1400" b="1" dirty="0"/>
                <a:t>- Zone de réception – opérateur(</a:t>
              </a:r>
              <a:r>
                <a:rPr lang="fr-FR" sz="1400" b="1" dirty="0" err="1"/>
                <a:t>trice</a:t>
              </a:r>
              <a:r>
                <a:rPr lang="fr-FR" sz="1400" b="1" dirty="0"/>
                <a:t>) –entrepôt- :</a:t>
              </a:r>
            </a:p>
            <a:p>
              <a:endParaRPr lang="fr-FR" sz="1400" b="1" dirty="0"/>
            </a:p>
            <a:p>
              <a:endParaRPr lang="fr-FR" sz="1400" b="1" dirty="0"/>
            </a:p>
            <a:p>
              <a:r>
                <a:rPr lang="fr-FR" sz="1400" b="1" dirty="0"/>
                <a:t>- Zone de réception – responsable logistique – entrepôt- : </a:t>
              </a:r>
            </a:p>
            <a:p>
              <a:endParaRPr lang="fr-FR" sz="1400" b="1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801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2286490" y="316539"/>
            <a:ext cx="6857510" cy="2234458"/>
          </a:xfrm>
        </p:spPr>
        <p:txBody>
          <a:bodyPr/>
          <a:lstStyle/>
          <a:p>
            <a:r>
              <a:rPr lang="fr-FR" sz="2200" b="1" dirty="0"/>
              <a:t>Je suis enseignant(e) en économie et gestion, option/profil transport-logistique.</a:t>
            </a:r>
          </a:p>
          <a:p>
            <a:pPr marL="0" indent="0">
              <a:buNone/>
            </a:pPr>
            <a:endParaRPr lang="fr-FR" sz="2200" b="1" dirty="0"/>
          </a:p>
          <a:p>
            <a:r>
              <a:rPr lang="fr-FR" sz="2200" b="1" dirty="0"/>
              <a:t>J’enseigne en 2</a:t>
            </a:r>
            <a:r>
              <a:rPr lang="fr-FR" sz="2200" b="1" baseline="30000" dirty="0"/>
              <a:t>nde</a:t>
            </a:r>
            <a:r>
              <a:rPr lang="fr-FR" sz="2200" b="1" dirty="0"/>
              <a:t> famille des métiers de la gestion administrative, du transport et de la logistique  - </a:t>
            </a:r>
          </a:p>
          <a:p>
            <a:pPr marL="0" indent="0">
              <a:buNone/>
            </a:pPr>
            <a:r>
              <a:rPr lang="fr-FR" sz="2200" b="1" dirty="0"/>
              <a:t>    BAC PRO logistique.</a:t>
            </a:r>
            <a:endParaRPr lang="fr-FR" sz="28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CD6669-F55F-4A92-B29F-F1515A172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51" y="2933405"/>
            <a:ext cx="1323972" cy="13239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99EB796-7397-43AA-A848-319A77740B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6875" y="3545094"/>
            <a:ext cx="3667125" cy="1011214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3A199716-4895-4754-958F-4AA3EC14AED3}"/>
              </a:ext>
            </a:extLst>
          </p:cNvPr>
          <p:cNvSpPr txBox="1">
            <a:spLocks/>
          </p:cNvSpPr>
          <p:nvPr/>
        </p:nvSpPr>
        <p:spPr>
          <a:xfrm>
            <a:off x="7007956" y="4742039"/>
            <a:ext cx="1600016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3152100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5BDD3D-5037-41A5-B1C8-251BB28B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6867" y="4743130"/>
            <a:ext cx="3331191" cy="376237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6C45726-7A3C-4ACF-9F8A-3F2C7141F40D}"/>
              </a:ext>
            </a:extLst>
          </p:cNvPr>
          <p:cNvSpPr txBox="1">
            <a:spLocks/>
          </p:cNvSpPr>
          <p:nvPr/>
        </p:nvSpPr>
        <p:spPr>
          <a:xfrm>
            <a:off x="0" y="124014"/>
            <a:ext cx="6692264" cy="24405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300" b="1" dirty="0">
                <a:solidFill>
                  <a:schemeClr val="bg1"/>
                </a:solidFill>
                <a:latin typeface="+mn-lt"/>
              </a:rPr>
              <a:t> J’ENSEIGNE EN SECONDE FAMILLE DES </a:t>
            </a:r>
            <a:r>
              <a:rPr lang="fr-FR" sz="1300" b="1" cap="all" dirty="0" err="1">
                <a:solidFill>
                  <a:schemeClr val="bg1"/>
                </a:solidFill>
                <a:latin typeface="+mn-lt"/>
              </a:rPr>
              <a:t>MéTIERS</a:t>
            </a:r>
            <a:r>
              <a:rPr lang="fr-FR" sz="1300" b="1" dirty="0">
                <a:solidFill>
                  <a:schemeClr val="bg1"/>
                </a:solidFill>
                <a:latin typeface="+mn-lt"/>
              </a:rPr>
              <a:t> DE LA GESTION ADMINISTRATIVE,</a:t>
            </a:r>
          </a:p>
          <a:p>
            <a:pPr algn="l"/>
            <a:r>
              <a:rPr lang="fr-FR" sz="1300" b="1" dirty="0">
                <a:solidFill>
                  <a:schemeClr val="bg1"/>
                </a:solidFill>
                <a:latin typeface="+mn-lt"/>
              </a:rPr>
              <a:t> DU TRANSPORT ET DE LA LOGISTIQUE - BAC PRO LOGISTIQUE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27D17D4E-119B-4DCC-B439-C16ACE1082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722891"/>
              </p:ext>
            </p:extLst>
          </p:nvPr>
        </p:nvGraphicFramePr>
        <p:xfrm>
          <a:off x="695802" y="776037"/>
          <a:ext cx="7868652" cy="436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C179A99-FF06-4A49-BCFF-BBED4B40EC36}"/>
              </a:ext>
            </a:extLst>
          </p:cNvPr>
          <p:cNvSpPr/>
          <p:nvPr/>
        </p:nvSpPr>
        <p:spPr>
          <a:xfrm rot="1284772">
            <a:off x="6221272" y="1114389"/>
            <a:ext cx="32001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Des compétences </a:t>
            </a:r>
          </a:p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professionnelles</a:t>
            </a:r>
          </a:p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acquises par les apprenants</a:t>
            </a:r>
          </a:p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dès la classe de seconde.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B4025-8667-417F-977C-2732E64DD4CE}"/>
              </a:ext>
            </a:extLst>
          </p:cNvPr>
          <p:cNvSpPr/>
          <p:nvPr/>
        </p:nvSpPr>
        <p:spPr>
          <a:xfrm rot="21037433">
            <a:off x="-11403" y="953250"/>
            <a:ext cx="32001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Une liberté pédagogique pour les enseignants de l’équipe dans la construction de la stratégie de formation.</a:t>
            </a:r>
          </a:p>
        </p:txBody>
      </p:sp>
      <p:sp>
        <p:nvSpPr>
          <p:cNvPr id="2" name="Flèche : droite 1">
            <a:hlinkClick r:id="rId8" action="ppaction://hlinksldjump"/>
            <a:extLst>
              <a:ext uri="{FF2B5EF4-FFF2-40B4-BE49-F238E27FC236}">
                <a16:creationId xmlns:a16="http://schemas.microsoft.com/office/drawing/2014/main" id="{17D3B31B-F14A-4738-B9B3-A2E051CE7155}"/>
              </a:ext>
            </a:extLst>
          </p:cNvPr>
          <p:cNvSpPr/>
          <p:nvPr/>
        </p:nvSpPr>
        <p:spPr>
          <a:xfrm rot="10639231">
            <a:off x="8459313" y="4403261"/>
            <a:ext cx="322344" cy="2947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305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9038" y="1269618"/>
            <a:ext cx="8317603" cy="1989449"/>
          </a:xfrm>
        </p:spPr>
        <p:txBody>
          <a:bodyPr/>
          <a:lstStyle/>
          <a:p>
            <a:r>
              <a:rPr lang="fr-FR" sz="2000" dirty="0"/>
              <a:t>Je recherche les compétence ciblées… </a:t>
            </a:r>
          </a:p>
          <a:p>
            <a:pPr marL="0" indent="0">
              <a:buNone/>
            </a:pPr>
            <a:r>
              <a:rPr lang="fr-FR" sz="1200" dirty="0"/>
              <a:t>    </a:t>
            </a:r>
          </a:p>
          <a:p>
            <a:pPr marL="800100" lvl="1" indent="-173038">
              <a:buFont typeface="Wingdings" panose="05000000000000000000" pitchFamily="2" charset="2"/>
              <a:buChar char="§"/>
            </a:pPr>
            <a:r>
              <a:rPr lang="fr-FR" sz="1600" dirty="0"/>
              <a:t>    dans le référentiel du BAC PRO gestion-administration</a:t>
            </a:r>
          </a:p>
          <a:p>
            <a:pPr marL="627062" lvl="1"/>
            <a:endParaRPr lang="fr-FR" sz="1600" dirty="0"/>
          </a:p>
          <a:p>
            <a:pPr marL="969962" lvl="1" indent="-342900">
              <a:buFont typeface="Wingdings" panose="05000000000000000000" pitchFamily="2" charset="2"/>
              <a:buChar char="§"/>
            </a:pPr>
            <a:r>
              <a:rPr lang="fr-FR" sz="1600" dirty="0"/>
              <a:t>dans le référentiel du BAC PRO transport</a:t>
            </a:r>
          </a:p>
          <a:p>
            <a:pPr marL="627062" lvl="1"/>
            <a:endParaRPr lang="fr-FR" sz="1600" dirty="0"/>
          </a:p>
          <a:p>
            <a:pPr marL="969962" lvl="1" indent="-342900">
              <a:buFont typeface="Wingdings" panose="05000000000000000000" pitchFamily="2" charset="2"/>
              <a:buChar char="§"/>
            </a:pPr>
            <a:r>
              <a:rPr lang="fr-FR" sz="1600" dirty="0"/>
              <a:t>dans le référentiel du BAC PRO logistique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09037" y="3652859"/>
            <a:ext cx="8317603" cy="479822"/>
          </a:xfrm>
        </p:spPr>
        <p:txBody>
          <a:bodyPr/>
          <a:lstStyle/>
          <a:p>
            <a:r>
              <a:rPr lang="fr-FR" sz="2000" dirty="0"/>
              <a:t>Je rapproche cette compétence des compétences </a:t>
            </a:r>
          </a:p>
          <a:p>
            <a:pPr marL="0" indent="0">
              <a:buNone/>
            </a:pPr>
            <a:r>
              <a:rPr lang="fr-FR" sz="2000" dirty="0"/>
              <a:t>	communes de la famille de métiers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BBE950E-2831-4D1E-9328-9C92F78A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844D48E-D4D4-4D7D-98F3-97B45288C480}"/>
              </a:ext>
            </a:extLst>
          </p:cNvPr>
          <p:cNvSpPr txBox="1">
            <a:spLocks/>
          </p:cNvSpPr>
          <p:nvPr/>
        </p:nvSpPr>
        <p:spPr>
          <a:xfrm>
            <a:off x="229312" y="396108"/>
            <a:ext cx="7154119" cy="3152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00" b="1" dirty="0">
                <a:solidFill>
                  <a:schemeClr val="bg1"/>
                </a:solidFill>
              </a:rPr>
              <a:t>LA </a:t>
            </a:r>
            <a:r>
              <a:rPr lang="fr-FR" sz="1300" b="1" cap="all" dirty="0">
                <a:solidFill>
                  <a:schemeClr val="bg1"/>
                </a:solidFill>
              </a:rPr>
              <a:t>RECHERCHE DES Compétences Ciblées – BAC PRO gestion-ADMINISTRATION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1B7DAEA-AD2C-4C4A-BF2A-8C6BC04A0DE8}"/>
              </a:ext>
            </a:extLst>
          </p:cNvPr>
          <p:cNvGrpSpPr/>
          <p:nvPr/>
        </p:nvGrpSpPr>
        <p:grpSpPr>
          <a:xfrm>
            <a:off x="7383429" y="1617899"/>
            <a:ext cx="975820" cy="1777666"/>
            <a:chOff x="7383429" y="1617899"/>
            <a:chExt cx="975820" cy="1777666"/>
          </a:xfrm>
        </p:grpSpPr>
        <p:sp>
          <p:nvSpPr>
            <p:cNvPr id="14" name="Dodécagone 13">
              <a:extLst>
                <a:ext uri="{FF2B5EF4-FFF2-40B4-BE49-F238E27FC236}">
                  <a16:creationId xmlns:a16="http://schemas.microsoft.com/office/drawing/2014/main" id="{BA3116DB-350F-44A6-92D0-F4D9D5189469}"/>
                </a:ext>
              </a:extLst>
            </p:cNvPr>
            <p:cNvSpPr/>
            <p:nvPr/>
          </p:nvSpPr>
          <p:spPr>
            <a:xfrm>
              <a:off x="7390258" y="2926286"/>
              <a:ext cx="968991" cy="469279"/>
            </a:xfrm>
            <a:prstGeom prst="dodecago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NON</a:t>
              </a:r>
            </a:p>
          </p:txBody>
        </p:sp>
        <p:sp>
          <p:nvSpPr>
            <p:cNvPr id="15" name="Dodécagone 14">
              <a:extLst>
                <a:ext uri="{FF2B5EF4-FFF2-40B4-BE49-F238E27FC236}">
                  <a16:creationId xmlns:a16="http://schemas.microsoft.com/office/drawing/2014/main" id="{2A7C6A74-ECB5-495C-98A7-7E4DCAB503C9}"/>
                </a:ext>
              </a:extLst>
            </p:cNvPr>
            <p:cNvSpPr/>
            <p:nvPr/>
          </p:nvSpPr>
          <p:spPr>
            <a:xfrm>
              <a:off x="7390258" y="2250876"/>
              <a:ext cx="968991" cy="469279"/>
            </a:xfrm>
            <a:prstGeom prst="dodecago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NON</a:t>
              </a:r>
            </a:p>
          </p:txBody>
        </p:sp>
        <p:sp>
          <p:nvSpPr>
            <p:cNvPr id="16" name="Dodécagone 15">
              <a:extLst>
                <a:ext uri="{FF2B5EF4-FFF2-40B4-BE49-F238E27FC236}">
                  <a16:creationId xmlns:a16="http://schemas.microsoft.com/office/drawing/2014/main" id="{35B77146-78F8-4EB7-8796-60679CD841AB}"/>
                </a:ext>
              </a:extLst>
            </p:cNvPr>
            <p:cNvSpPr/>
            <p:nvPr/>
          </p:nvSpPr>
          <p:spPr>
            <a:xfrm>
              <a:off x="7383429" y="1617899"/>
              <a:ext cx="968991" cy="469279"/>
            </a:xfrm>
            <a:prstGeom prst="dodecagon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OUI</a:t>
              </a:r>
            </a:p>
          </p:txBody>
        </p:sp>
      </p:grpSp>
      <p:sp>
        <p:nvSpPr>
          <p:cNvPr id="17" name="Dodécagone 16">
            <a:extLst>
              <a:ext uri="{FF2B5EF4-FFF2-40B4-BE49-F238E27FC236}">
                <a16:creationId xmlns:a16="http://schemas.microsoft.com/office/drawing/2014/main" id="{665F30E0-E7B2-4D9F-8B6C-91A169E71565}"/>
              </a:ext>
            </a:extLst>
          </p:cNvPr>
          <p:cNvSpPr/>
          <p:nvPr/>
        </p:nvSpPr>
        <p:spPr>
          <a:xfrm>
            <a:off x="7383430" y="3827100"/>
            <a:ext cx="968991" cy="469279"/>
          </a:xfrm>
          <a:prstGeom prst="dodecagon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2BF9D72-64D0-4E51-BC48-697154C39CAD}"/>
              </a:ext>
            </a:extLst>
          </p:cNvPr>
          <p:cNvSpPr txBox="1"/>
          <p:nvPr/>
        </p:nvSpPr>
        <p:spPr>
          <a:xfrm>
            <a:off x="1" y="45264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Je ne déprofessionnalise pas la classe de seconde.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9188F74C-E09C-4EE6-939C-DB244B31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6653" y="4837891"/>
            <a:ext cx="3344839" cy="388455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C00316C-F3D9-4248-B483-32B8C4E66D7D}"/>
              </a:ext>
            </a:extLst>
          </p:cNvPr>
          <p:cNvSpPr txBox="1"/>
          <p:nvPr/>
        </p:nvSpPr>
        <p:spPr>
          <a:xfrm>
            <a:off x="0" y="749225"/>
            <a:ext cx="881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Pour préparer un scénario pédagogique : </a:t>
            </a:r>
          </a:p>
        </p:txBody>
      </p:sp>
    </p:spTree>
    <p:extLst>
      <p:ext uri="{BB962C8B-B14F-4D97-AF65-F5344CB8AC3E}">
        <p14:creationId xmlns:p14="http://schemas.microsoft.com/office/powerpoint/2010/main" val="29053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885914"/>
            <a:ext cx="4040188" cy="347090"/>
          </a:xfrm>
        </p:spPr>
        <p:txBody>
          <a:bodyPr/>
          <a:lstStyle/>
          <a:p>
            <a:r>
              <a:rPr lang="fr-FR" sz="1400" dirty="0"/>
              <a:t>Avant la famille de métiers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889612" y="917106"/>
            <a:ext cx="4831307" cy="479822"/>
          </a:xfrm>
        </p:spPr>
        <p:txBody>
          <a:bodyPr/>
          <a:lstStyle/>
          <a:p>
            <a:r>
              <a:rPr lang="fr-FR" sz="1400" dirty="0"/>
              <a:t>Depuis la mise en œuvre de la famille de métiers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29312" y="396107"/>
            <a:ext cx="5430708" cy="275225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</a:rPr>
              <a:t>LES </a:t>
            </a:r>
            <a:r>
              <a:rPr lang="fr-FR" b="1" cap="all" dirty="0">
                <a:solidFill>
                  <a:schemeClr val="bg1"/>
                </a:solidFill>
              </a:rPr>
              <a:t>Compétences Visées –  BAC PRO GESTION-ADMINISTRATION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382EDC-882B-49EA-AAF3-1AF76259A2D7}"/>
              </a:ext>
            </a:extLst>
          </p:cNvPr>
          <p:cNvSpPr txBox="1"/>
          <p:nvPr/>
        </p:nvSpPr>
        <p:spPr>
          <a:xfrm>
            <a:off x="54594" y="1447586"/>
            <a:ext cx="3695604" cy="290848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chemeClr val="accent2"/>
                </a:solidFill>
              </a:rPr>
              <a:t>Compétences du BAC PRO GESTION-ADMINISTRATION</a:t>
            </a:r>
          </a:p>
          <a:p>
            <a:endParaRPr lang="fr-FR" sz="1300" b="1" dirty="0"/>
          </a:p>
          <a:p>
            <a:r>
              <a:rPr lang="fr-FR" sz="1300" b="1" dirty="0"/>
              <a:t>Pôle 1 – Gestion administrative des relations externes</a:t>
            </a:r>
          </a:p>
          <a:p>
            <a:r>
              <a:rPr lang="fr-FR" sz="1300" dirty="0"/>
              <a:t>113 – Suivre le processus commande – livraison – facturation</a:t>
            </a:r>
          </a:p>
          <a:p>
            <a:r>
              <a:rPr lang="fr-FR" sz="1300" dirty="0"/>
              <a:t>115 – Gestion des règlements et traitement des litiges</a:t>
            </a:r>
          </a:p>
          <a:p>
            <a:r>
              <a:rPr lang="fr-FR" sz="1300" dirty="0"/>
              <a:t>124 – Assurer le traitement administratif des livraisons et la facturation</a:t>
            </a:r>
          </a:p>
          <a:p>
            <a:r>
              <a:rPr lang="fr-FR" sz="1300" dirty="0"/>
              <a:t>134 – S’adapter à un contexte métier spécifique</a:t>
            </a:r>
          </a:p>
          <a:p>
            <a:endParaRPr lang="fr-FR" sz="1300" dirty="0"/>
          </a:p>
          <a:p>
            <a:endParaRPr lang="fr-FR" sz="14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B70FE3-33DA-4E8A-9E46-35D7D164ACF5}"/>
              </a:ext>
            </a:extLst>
          </p:cNvPr>
          <p:cNvSpPr txBox="1"/>
          <p:nvPr/>
        </p:nvSpPr>
        <p:spPr>
          <a:xfrm>
            <a:off x="3889612" y="1194289"/>
            <a:ext cx="1906799" cy="3888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chemeClr val="accent2"/>
                </a:solidFill>
              </a:rPr>
              <a:t>Compétences communes à la famille des métiers</a:t>
            </a:r>
          </a:p>
          <a:p>
            <a:endParaRPr lang="fr-FR" sz="1300" b="1" dirty="0"/>
          </a:p>
          <a:p>
            <a:r>
              <a:rPr lang="fr-FR" sz="1300" b="1" dirty="0"/>
              <a:t>C4 – Traiter des flux physiques en relation avec les données de gestion</a:t>
            </a:r>
          </a:p>
          <a:p>
            <a:endParaRPr lang="fr-FR" sz="1300" b="1" dirty="0"/>
          </a:p>
          <a:p>
            <a:endParaRPr lang="fr-FR" sz="1300" b="1" dirty="0"/>
          </a:p>
          <a:p>
            <a:endParaRPr lang="fr-FR" sz="1300" b="1" dirty="0"/>
          </a:p>
          <a:p>
            <a:r>
              <a:rPr lang="fr-FR" sz="1300" b="1" dirty="0"/>
              <a:t>C5 – Assurer le respect de la réglementation, des normes et traiter des dysfonctionnements</a:t>
            </a:r>
          </a:p>
          <a:p>
            <a:endParaRPr lang="fr-FR" sz="1300" b="1" dirty="0"/>
          </a:p>
          <a:p>
            <a:r>
              <a:rPr lang="fr-FR" sz="1300" b="1" dirty="0"/>
              <a:t>C3 – Mettre en œuvre et contrôler les processus administratifs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2915B3-8950-4A5B-93CA-B13E4511AA67}"/>
              </a:ext>
            </a:extLst>
          </p:cNvPr>
          <p:cNvSpPr txBox="1"/>
          <p:nvPr/>
        </p:nvSpPr>
        <p:spPr>
          <a:xfrm>
            <a:off x="5796411" y="1196257"/>
            <a:ext cx="3292995" cy="389337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chemeClr val="accent2"/>
                </a:solidFill>
              </a:rPr>
              <a:t>Compétences du BAC PRO </a:t>
            </a:r>
          </a:p>
          <a:p>
            <a:r>
              <a:rPr lang="fr-FR" sz="1300" b="1" dirty="0">
                <a:solidFill>
                  <a:schemeClr val="accent2"/>
                </a:solidFill>
              </a:rPr>
              <a:t>GESTION-ADMINISTRATION</a:t>
            </a:r>
          </a:p>
          <a:p>
            <a:endParaRPr lang="fr-FR" sz="1300" b="1" dirty="0"/>
          </a:p>
          <a:p>
            <a:r>
              <a:rPr lang="fr-FR" sz="1300" b="1" dirty="0"/>
              <a:t>Pôle 1 – Gestion administrative des relations externes</a:t>
            </a:r>
          </a:p>
          <a:p>
            <a:r>
              <a:rPr lang="fr-FR" sz="1300" dirty="0"/>
              <a:t>113 – Suivre le processus commande – livraison – facturation</a:t>
            </a:r>
          </a:p>
          <a:p>
            <a:r>
              <a:rPr lang="fr-FR" sz="1300" dirty="0"/>
              <a:t>124 – Assurer le traitement administratif des livraisons et la facturation</a:t>
            </a:r>
          </a:p>
          <a:p>
            <a:endParaRPr lang="fr-FR" sz="1300" b="1" dirty="0"/>
          </a:p>
          <a:p>
            <a:r>
              <a:rPr lang="fr-FR" sz="1300" b="1" dirty="0"/>
              <a:t>Pôle 1 – Gestion administrative des relations externes</a:t>
            </a:r>
          </a:p>
          <a:p>
            <a:r>
              <a:rPr lang="fr-FR" sz="1300" dirty="0"/>
              <a:t>134 – S’adapter à un contexte métier spécifique</a:t>
            </a:r>
          </a:p>
          <a:p>
            <a:endParaRPr lang="fr-FR" sz="1300" dirty="0"/>
          </a:p>
          <a:p>
            <a:r>
              <a:rPr lang="fr-FR" sz="1300" b="1" dirty="0"/>
              <a:t>Pôle 1 – Gestion administrative des relations externes</a:t>
            </a:r>
          </a:p>
          <a:p>
            <a:r>
              <a:rPr lang="fr-FR" sz="1300" dirty="0"/>
              <a:t>115 – Gestion des règlements et traitement des litiges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FF0549B-15D5-4845-916A-37CD6551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1416" y="4885571"/>
            <a:ext cx="3262952" cy="273844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3861464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7651" y="847295"/>
            <a:ext cx="4040188" cy="479822"/>
          </a:xfrm>
        </p:spPr>
        <p:txBody>
          <a:bodyPr/>
          <a:lstStyle/>
          <a:p>
            <a:r>
              <a:rPr lang="fr-FR" sz="1400" dirty="0"/>
              <a:t>Avant la famille de métiers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29312" y="355435"/>
            <a:ext cx="6496370" cy="3134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00" b="1" dirty="0">
                <a:solidFill>
                  <a:schemeClr val="bg1"/>
                </a:solidFill>
              </a:rPr>
              <a:t>LES </a:t>
            </a:r>
            <a:r>
              <a:rPr lang="fr-FR" sz="1300" b="1" cap="all" dirty="0">
                <a:solidFill>
                  <a:schemeClr val="bg1"/>
                </a:solidFill>
              </a:rPr>
              <a:t>RÔLES Endossés PAR LES APPRENANTS – BAC PRO GESTION-ADMINISTRATION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382EDC-882B-49EA-AAF3-1AF76259A2D7}"/>
              </a:ext>
            </a:extLst>
          </p:cNvPr>
          <p:cNvSpPr txBox="1"/>
          <p:nvPr/>
        </p:nvSpPr>
        <p:spPr>
          <a:xfrm>
            <a:off x="261065" y="2019432"/>
            <a:ext cx="4011619" cy="101566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Sur le plateau technique gestion-administration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endossait le rôle de gestionnaire administratif à l’unité de production.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endossait le rôle de gestionnaire administratif et financier.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CE551169-480D-4B23-8262-4D552CEB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547" y="4743075"/>
            <a:ext cx="3354656" cy="244720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D1B39A-CF12-451C-814C-493F2AD27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2693" y="847295"/>
            <a:ext cx="4636235" cy="479822"/>
          </a:xfrm>
        </p:spPr>
        <p:txBody>
          <a:bodyPr/>
          <a:lstStyle/>
          <a:p>
            <a:r>
              <a:rPr lang="fr-FR" sz="1400" dirty="0"/>
              <a:t>Plateau technique – gestion administration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B70FE3-33DA-4E8A-9E46-35D7D164ACF5}"/>
              </a:ext>
            </a:extLst>
          </p:cNvPr>
          <p:cNvSpPr txBox="1"/>
          <p:nvPr/>
        </p:nvSpPr>
        <p:spPr>
          <a:xfrm>
            <a:off x="4697482" y="1351357"/>
            <a:ext cx="4251445" cy="353943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892119C-7093-4DFF-993C-E85BFA4F7E3D}"/>
              </a:ext>
            </a:extLst>
          </p:cNvPr>
          <p:cNvSpPr txBox="1"/>
          <p:nvPr/>
        </p:nvSpPr>
        <p:spPr>
          <a:xfrm>
            <a:off x="4806942" y="2645279"/>
            <a:ext cx="169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Gestionnaire administratif unité de production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2A2E573-AC12-4AE4-900B-E43A8F62B1A1}"/>
              </a:ext>
            </a:extLst>
          </p:cNvPr>
          <p:cNvSpPr txBox="1"/>
          <p:nvPr/>
        </p:nvSpPr>
        <p:spPr>
          <a:xfrm>
            <a:off x="7103205" y="4327161"/>
            <a:ext cx="173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Gestionnaire administratif et financier</a:t>
            </a:r>
          </a:p>
        </p:txBody>
      </p:sp>
      <p:pic>
        <p:nvPicPr>
          <p:cNvPr id="4" name="Picture 4" descr="RÃ©sultat de recherche d'images pour &quot;image bonhomme calcul&quot;">
            <a:extLst>
              <a:ext uri="{FF2B5EF4-FFF2-40B4-BE49-F238E27FC236}">
                <a16:creationId xmlns:a16="http://schemas.microsoft.com/office/drawing/2014/main" id="{C7783DB2-2AAB-451D-ABD9-7AA20867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49" y="3225642"/>
            <a:ext cx="1699549" cy="110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èche : droite rayée 27">
            <a:extLst>
              <a:ext uri="{FF2B5EF4-FFF2-40B4-BE49-F238E27FC236}">
                <a16:creationId xmlns:a16="http://schemas.microsoft.com/office/drawing/2014/main" id="{86848FB1-82A4-4370-A765-8EC3D3C82606}"/>
              </a:ext>
            </a:extLst>
          </p:cNvPr>
          <p:cNvSpPr/>
          <p:nvPr/>
        </p:nvSpPr>
        <p:spPr>
          <a:xfrm rot="1817122">
            <a:off x="6292961" y="3358251"/>
            <a:ext cx="558917" cy="362878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roite rayée 29">
            <a:extLst>
              <a:ext uri="{FF2B5EF4-FFF2-40B4-BE49-F238E27FC236}">
                <a16:creationId xmlns:a16="http://schemas.microsoft.com/office/drawing/2014/main" id="{76396366-DCAA-487C-B012-57350D9DDBF8}"/>
              </a:ext>
            </a:extLst>
          </p:cNvPr>
          <p:cNvSpPr/>
          <p:nvPr/>
        </p:nvSpPr>
        <p:spPr>
          <a:xfrm rot="12901736">
            <a:off x="6789711" y="2556533"/>
            <a:ext cx="537231" cy="39263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2" descr="RÃ©sultat de recherche d'images pour &quot;ORDINATEUR bonhomme&quot;">
            <a:extLst>
              <a:ext uri="{FF2B5EF4-FFF2-40B4-BE49-F238E27FC236}">
                <a16:creationId xmlns:a16="http://schemas.microsoft.com/office/drawing/2014/main" id="{CD2A6016-FDA2-433B-AFBA-B3588A6DD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05" y="1549349"/>
            <a:ext cx="1188529" cy="107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73D0816E-4DED-4589-BC88-EDDF1C3D1318}"/>
              </a:ext>
            </a:extLst>
          </p:cNvPr>
          <p:cNvSpPr txBox="1"/>
          <p:nvPr/>
        </p:nvSpPr>
        <p:spPr>
          <a:xfrm>
            <a:off x="3833704" y="4541963"/>
            <a:ext cx="4011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USINE DE PRODUCTION</a:t>
            </a:r>
          </a:p>
        </p:txBody>
      </p:sp>
    </p:spTree>
    <p:extLst>
      <p:ext uri="{BB962C8B-B14F-4D97-AF65-F5344CB8AC3E}">
        <p14:creationId xmlns:p14="http://schemas.microsoft.com/office/powerpoint/2010/main" val="763416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155192" y="798102"/>
            <a:ext cx="4831307" cy="479822"/>
          </a:xfrm>
        </p:spPr>
        <p:txBody>
          <a:bodyPr/>
          <a:lstStyle/>
          <a:p>
            <a:r>
              <a:rPr lang="fr-FR" sz="1400" dirty="0"/>
              <a:t>Depuis la mise en œuvre </a:t>
            </a:r>
            <a:br>
              <a:rPr lang="fr-FR" sz="1400" dirty="0"/>
            </a:br>
            <a:r>
              <a:rPr lang="fr-FR" sz="1400" dirty="0"/>
              <a:t>de la famille de métiers</a:t>
            </a:r>
          </a:p>
          <a:p>
            <a:pPr marL="0" indent="0">
              <a:buNone/>
            </a:pPr>
            <a:endParaRPr lang="fr-FR" sz="14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29313" y="355435"/>
            <a:ext cx="6360392" cy="3134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00" b="1" dirty="0">
                <a:solidFill>
                  <a:schemeClr val="bg1"/>
                </a:solidFill>
              </a:rPr>
              <a:t>LES </a:t>
            </a:r>
            <a:r>
              <a:rPr lang="fr-FR" sz="1300" b="1" cap="all" dirty="0">
                <a:solidFill>
                  <a:schemeClr val="bg1"/>
                </a:solidFill>
              </a:rPr>
              <a:t>RÔLES Endossés PAR LES APPRENANTS –  BAC PRO GESTION-ADMINISTRATION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B70FE3-33DA-4E8A-9E46-35D7D164ACF5}"/>
              </a:ext>
            </a:extLst>
          </p:cNvPr>
          <p:cNvSpPr txBox="1"/>
          <p:nvPr/>
        </p:nvSpPr>
        <p:spPr>
          <a:xfrm>
            <a:off x="144038" y="1905641"/>
            <a:ext cx="4019885" cy="646331"/>
          </a:xfrm>
          <a:prstGeom prst="rect">
            <a:avLst/>
          </a:prstGeom>
          <a:noFill/>
          <a:ln w="38100">
            <a:solidFill>
              <a:srgbClr val="3198E5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Dans l’entrepôt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endosse le rôle de l’opérateur(</a:t>
            </a:r>
            <a:r>
              <a:rPr lang="fr-FR" sz="1200" dirty="0" err="1"/>
              <a:t>trice</a:t>
            </a:r>
            <a:r>
              <a:rPr lang="fr-FR" sz="1200" dirty="0"/>
              <a:t>) logistique,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endosse le rôle de responsable logistique.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CE551169-480D-4B23-8262-4D552CEB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547" y="4909759"/>
            <a:ext cx="3354656" cy="244720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A41075-C3DE-4020-B8D0-7BB3744FF891}"/>
              </a:ext>
            </a:extLst>
          </p:cNvPr>
          <p:cNvSpPr txBox="1">
            <a:spLocks/>
          </p:cNvSpPr>
          <p:nvPr/>
        </p:nvSpPr>
        <p:spPr>
          <a:xfrm>
            <a:off x="4466755" y="814357"/>
            <a:ext cx="3748630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3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Plateau technique – 3 zones dédiées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D32137-7B95-4AF2-9E15-1E2898D2CFA3}"/>
              </a:ext>
            </a:extLst>
          </p:cNvPr>
          <p:cNvSpPr txBox="1"/>
          <p:nvPr/>
        </p:nvSpPr>
        <p:spPr>
          <a:xfrm>
            <a:off x="4745203" y="1024467"/>
            <a:ext cx="1876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ENTREPÔT LOGISTIQUE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8D01976-0DE6-4F1C-A9A5-C6825B2528BA}"/>
              </a:ext>
            </a:extLst>
          </p:cNvPr>
          <p:cNvSpPr txBox="1"/>
          <p:nvPr/>
        </p:nvSpPr>
        <p:spPr>
          <a:xfrm>
            <a:off x="6480717" y="2733681"/>
            <a:ext cx="2860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TRANSPORTEUR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3CAC84F-592C-41CF-AFB4-3A73207DAFA1}"/>
              </a:ext>
            </a:extLst>
          </p:cNvPr>
          <p:cNvSpPr txBox="1"/>
          <p:nvPr/>
        </p:nvSpPr>
        <p:spPr>
          <a:xfrm>
            <a:off x="4849360" y="4726935"/>
            <a:ext cx="4011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USINE DE PRODUCTION</a:t>
            </a:r>
          </a:p>
        </p:txBody>
      </p:sp>
      <p:pic>
        <p:nvPicPr>
          <p:cNvPr id="2050" name="Picture 2" descr="RÃ©sultat de recherche d'images pour &quot;ORDINATEUR bonhomme&quot;">
            <a:extLst>
              <a:ext uri="{FF2B5EF4-FFF2-40B4-BE49-F238E27FC236}">
                <a16:creationId xmlns:a16="http://schemas.microsoft.com/office/drawing/2014/main" id="{7116E6FB-D5A4-4416-BCE9-6A2DDB47E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06" y="3329291"/>
            <a:ext cx="914193" cy="82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778532F1-9056-4AE0-A07D-2FB4B1AC9C96}"/>
              </a:ext>
            </a:extLst>
          </p:cNvPr>
          <p:cNvSpPr txBox="1"/>
          <p:nvPr/>
        </p:nvSpPr>
        <p:spPr>
          <a:xfrm>
            <a:off x="4677424" y="4216402"/>
            <a:ext cx="191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Gestionnaire administratif </a:t>
            </a:r>
            <a:br>
              <a:rPr lang="fr-FR" sz="1200" dirty="0">
                <a:latin typeface="Arial Narrow" panose="020B0606020202030204" pitchFamily="34" charset="0"/>
              </a:rPr>
            </a:br>
            <a:r>
              <a:rPr lang="fr-FR" sz="1200" dirty="0">
                <a:latin typeface="Arial Narrow" panose="020B0606020202030204" pitchFamily="34" charset="0"/>
              </a:rPr>
              <a:t>unité de production</a:t>
            </a:r>
          </a:p>
        </p:txBody>
      </p:sp>
      <p:pic>
        <p:nvPicPr>
          <p:cNvPr id="2058" name="Picture 10" descr="RÃ©sultat de recherche d'images pour &quot;bonhomme informatique&quot;">
            <a:extLst>
              <a:ext uri="{FF2B5EF4-FFF2-40B4-BE49-F238E27FC236}">
                <a16:creationId xmlns:a16="http://schemas.microsoft.com/office/drawing/2014/main" id="{000A8DBB-D6A3-4459-BE72-34A3D9F1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66" y="1183011"/>
            <a:ext cx="895957" cy="114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3FCB5A9C-A951-4118-BF62-5E219A22F203}"/>
              </a:ext>
            </a:extLst>
          </p:cNvPr>
          <p:cNvSpPr txBox="1"/>
          <p:nvPr/>
        </p:nvSpPr>
        <p:spPr>
          <a:xfrm>
            <a:off x="6838252" y="2357632"/>
            <a:ext cx="203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Assistant(e) exploitation </a:t>
            </a:r>
          </a:p>
          <a:p>
            <a:pPr algn="ctr"/>
            <a:r>
              <a:rPr lang="fr-FR" sz="1200" dirty="0">
                <a:latin typeface="Arial Narrow" panose="020B0606020202030204" pitchFamily="34" charset="0"/>
              </a:rPr>
              <a:t>des transports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D9853F-A035-4DFF-A7D3-1F6AAD617322}"/>
              </a:ext>
            </a:extLst>
          </p:cNvPr>
          <p:cNvSpPr txBox="1"/>
          <p:nvPr/>
        </p:nvSpPr>
        <p:spPr>
          <a:xfrm>
            <a:off x="6819848" y="1015967"/>
            <a:ext cx="2252312" cy="2016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0F87B9B-E925-48BA-92E0-4B00DEABD064}"/>
              </a:ext>
            </a:extLst>
          </p:cNvPr>
          <p:cNvSpPr txBox="1"/>
          <p:nvPr/>
        </p:nvSpPr>
        <p:spPr>
          <a:xfrm>
            <a:off x="4466756" y="3074508"/>
            <a:ext cx="4642620" cy="1944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3" name="Flèche : angle droit à deux pointes 32">
            <a:extLst>
              <a:ext uri="{FF2B5EF4-FFF2-40B4-BE49-F238E27FC236}">
                <a16:creationId xmlns:a16="http://schemas.microsoft.com/office/drawing/2014/main" id="{8A61BD70-B330-42C5-BE29-FC9701748A2B}"/>
              </a:ext>
            </a:extLst>
          </p:cNvPr>
          <p:cNvSpPr/>
          <p:nvPr/>
        </p:nvSpPr>
        <p:spPr>
          <a:xfrm rot="8709978">
            <a:off x="4718300" y="2858318"/>
            <a:ext cx="419885" cy="477733"/>
          </a:xfrm>
          <a:prstGeom prst="leftUpArrow">
            <a:avLst/>
          </a:prstGeom>
          <a:pattFill prst="sphere">
            <a:fgClr>
              <a:srgbClr val="7030A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Flèche : angle droit à deux pointes 33">
            <a:extLst>
              <a:ext uri="{FF2B5EF4-FFF2-40B4-BE49-F238E27FC236}">
                <a16:creationId xmlns:a16="http://schemas.microsoft.com/office/drawing/2014/main" id="{6A233FBE-1373-46AC-9C13-D2F6FF5879C1}"/>
              </a:ext>
            </a:extLst>
          </p:cNvPr>
          <p:cNvSpPr/>
          <p:nvPr/>
        </p:nvSpPr>
        <p:spPr>
          <a:xfrm rot="17984583">
            <a:off x="8569068" y="2789635"/>
            <a:ext cx="419885" cy="477733"/>
          </a:xfrm>
          <a:prstGeom prst="leftUpArrow">
            <a:avLst/>
          </a:prstGeom>
          <a:pattFill prst="sphere">
            <a:fgClr>
              <a:srgbClr val="7030A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double flèche horizontale 36">
            <a:extLst>
              <a:ext uri="{FF2B5EF4-FFF2-40B4-BE49-F238E27FC236}">
                <a16:creationId xmlns:a16="http://schemas.microsoft.com/office/drawing/2014/main" id="{96F8CE30-9C8B-438E-B0DA-C8C5936DB966}"/>
              </a:ext>
            </a:extLst>
          </p:cNvPr>
          <p:cNvSpPr/>
          <p:nvPr/>
        </p:nvSpPr>
        <p:spPr>
          <a:xfrm>
            <a:off x="6559605" y="4094189"/>
            <a:ext cx="493644" cy="276116"/>
          </a:xfrm>
          <a:prstGeom prst="leftRightArrow">
            <a:avLst/>
          </a:prstGeom>
          <a:pattFill prst="sphere">
            <a:fgClr>
              <a:srgbClr val="7030A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1" name="Picture 6" descr="RÃ©sultat de recherche d'images pour &quot;colis bonhomme&quot;">
            <a:extLst>
              <a:ext uri="{FF2B5EF4-FFF2-40B4-BE49-F238E27FC236}">
                <a16:creationId xmlns:a16="http://schemas.microsoft.com/office/drawing/2014/main" id="{D4C9D261-5519-4BE4-A78A-1228603B1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16" y="1280555"/>
            <a:ext cx="743284" cy="59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FEBC741A-3CA1-4D00-A40F-BB7ABD4F33C8}"/>
              </a:ext>
            </a:extLst>
          </p:cNvPr>
          <p:cNvSpPr txBox="1"/>
          <p:nvPr/>
        </p:nvSpPr>
        <p:spPr>
          <a:xfrm>
            <a:off x="4273378" y="1848871"/>
            <a:ext cx="1604331" cy="14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Opérateur(</a:t>
            </a:r>
            <a:r>
              <a:rPr lang="fr-FR" sz="1200" dirty="0" err="1">
                <a:latin typeface="Arial Narrow" panose="020B0606020202030204" pitchFamily="34" charset="0"/>
              </a:rPr>
              <a:t>trice</a:t>
            </a:r>
            <a:r>
              <a:rPr lang="fr-FR" sz="1200" dirty="0">
                <a:latin typeface="Arial Narrow" panose="020B0606020202030204" pitchFamily="34" charset="0"/>
              </a:rPr>
              <a:t>) logistique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BDBBAC3-9BF5-49CE-B56B-57B0CE5AC9E5}"/>
              </a:ext>
            </a:extLst>
          </p:cNvPr>
          <p:cNvSpPr txBox="1"/>
          <p:nvPr/>
        </p:nvSpPr>
        <p:spPr>
          <a:xfrm>
            <a:off x="4481229" y="1019674"/>
            <a:ext cx="2266812" cy="2016000"/>
          </a:xfrm>
          <a:prstGeom prst="rect">
            <a:avLst/>
          </a:prstGeom>
          <a:noFill/>
          <a:ln w="38100">
            <a:solidFill>
              <a:srgbClr val="00A4D7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4" name="Picture 4" descr="RÃ©sultat de recherche d'images pour &quot;image bonhomme calcul&quot;">
            <a:extLst>
              <a:ext uri="{FF2B5EF4-FFF2-40B4-BE49-F238E27FC236}">
                <a16:creationId xmlns:a16="http://schemas.microsoft.com/office/drawing/2014/main" id="{C7727256-1325-4101-B634-B6921B41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98" y="3326101"/>
            <a:ext cx="1528657" cy="99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27F62FE6-BFCB-4B44-9365-0C9DB15091E9}"/>
              </a:ext>
            </a:extLst>
          </p:cNvPr>
          <p:cNvSpPr txBox="1"/>
          <p:nvPr/>
        </p:nvSpPr>
        <p:spPr>
          <a:xfrm>
            <a:off x="7103205" y="4327161"/>
            <a:ext cx="173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Gestionnaire administratif et financier</a:t>
            </a:r>
          </a:p>
        </p:txBody>
      </p:sp>
      <p:sp>
        <p:nvSpPr>
          <p:cNvPr id="47" name="Flèche : double flèche horizontale 46">
            <a:extLst>
              <a:ext uri="{FF2B5EF4-FFF2-40B4-BE49-F238E27FC236}">
                <a16:creationId xmlns:a16="http://schemas.microsoft.com/office/drawing/2014/main" id="{DA8B99B9-7253-4AFB-AF79-FB108F8B9BE0}"/>
              </a:ext>
            </a:extLst>
          </p:cNvPr>
          <p:cNvSpPr/>
          <p:nvPr/>
        </p:nvSpPr>
        <p:spPr>
          <a:xfrm>
            <a:off x="6516855" y="1711397"/>
            <a:ext cx="493644" cy="276116"/>
          </a:xfrm>
          <a:prstGeom prst="leftRightArrow">
            <a:avLst/>
          </a:prstGeom>
          <a:pattFill prst="sphere">
            <a:fgClr>
              <a:srgbClr val="7030A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8" name="Picture 10" descr="RÃ©sultat de recherche d'images pour &quot;logistique bonhomme&quot;">
            <a:extLst>
              <a:ext uri="{FF2B5EF4-FFF2-40B4-BE49-F238E27FC236}">
                <a16:creationId xmlns:a16="http://schemas.microsoft.com/office/drawing/2014/main" id="{C2DA271E-771E-4DE8-9D2A-6F229D948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99" y="2038795"/>
            <a:ext cx="984519" cy="57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271ADC75-AF60-48E4-A454-D2CBEC051681}"/>
              </a:ext>
            </a:extLst>
          </p:cNvPr>
          <p:cNvSpPr txBox="1"/>
          <p:nvPr/>
        </p:nvSpPr>
        <p:spPr>
          <a:xfrm>
            <a:off x="5111073" y="2593487"/>
            <a:ext cx="160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Arial Narrow" panose="020B0606020202030204" pitchFamily="34" charset="0"/>
              </a:rPr>
              <a:t>Responsable </a:t>
            </a:r>
          </a:p>
          <a:p>
            <a:pPr algn="r"/>
            <a:r>
              <a:rPr lang="fr-FR" sz="1200" dirty="0">
                <a:latin typeface="Arial Narrow" panose="020B0606020202030204" pitchFamily="34" charset="0"/>
              </a:rPr>
              <a:t>logistique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EA6A45B-9E0E-4AF3-9D7F-9BE4C71B47D3}"/>
              </a:ext>
            </a:extLst>
          </p:cNvPr>
          <p:cNvSpPr txBox="1"/>
          <p:nvPr/>
        </p:nvSpPr>
        <p:spPr>
          <a:xfrm>
            <a:off x="49436" y="1307954"/>
            <a:ext cx="417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Sur le plateau technique, des élèves de la classe de 2</a:t>
            </a:r>
            <a:r>
              <a:rPr lang="fr-FR" sz="1200" b="1" baseline="30000" dirty="0"/>
              <a:t>nde</a:t>
            </a:r>
            <a:r>
              <a:rPr lang="fr-FR" sz="1200" b="1" dirty="0"/>
              <a:t> famille de métiers GA, T et L – BAC PRO GA sont affectés :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46D2E9A-4367-4749-A249-F6A4AD9A9207}"/>
              </a:ext>
            </a:extLst>
          </p:cNvPr>
          <p:cNvSpPr txBox="1"/>
          <p:nvPr/>
        </p:nvSpPr>
        <p:spPr>
          <a:xfrm>
            <a:off x="148611" y="2687876"/>
            <a:ext cx="4019885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Dans au service exploitation des transports chez le transporteur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endosse le rôle d’assistant(e) exploitant(e) des transports.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FBACBFA-98B5-4EA5-99A8-00E5A8F7CB68}"/>
              </a:ext>
            </a:extLst>
          </p:cNvPr>
          <p:cNvSpPr txBox="1"/>
          <p:nvPr/>
        </p:nvSpPr>
        <p:spPr>
          <a:xfrm>
            <a:off x="165850" y="3654777"/>
            <a:ext cx="4019885" cy="1200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Dans au service gestion et administration à l’usine de production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endosse le rôle de gestionnaire administratif de l’unité de production,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endosse le rôle de gestionnaire administratif et financier.</a:t>
            </a:r>
          </a:p>
        </p:txBody>
      </p:sp>
    </p:spTree>
    <p:extLst>
      <p:ext uri="{BB962C8B-B14F-4D97-AF65-F5344CB8AC3E}">
        <p14:creationId xmlns:p14="http://schemas.microsoft.com/office/powerpoint/2010/main" val="2833428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4467839" y="794293"/>
            <a:ext cx="4831307" cy="479822"/>
          </a:xfrm>
        </p:spPr>
        <p:txBody>
          <a:bodyPr/>
          <a:lstStyle/>
          <a:p>
            <a:r>
              <a:rPr lang="fr-FR" sz="1400" dirty="0"/>
              <a:t>Depuis la mise en œuvre de la famille de métiers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7" y="28106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23767" y="188577"/>
            <a:ext cx="4956837" cy="3134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00" b="1" dirty="0">
                <a:solidFill>
                  <a:schemeClr val="bg1"/>
                </a:solidFill>
              </a:rPr>
              <a:t>LE PLATEAU TECHNIQUE – BAC PRO  GESTION-ADMINISTRATION</a:t>
            </a:r>
            <a:endParaRPr lang="fr-FR" sz="1300" dirty="0">
              <a:solidFill>
                <a:schemeClr val="bg1"/>
              </a:solidFill>
            </a:endParaRP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CE551169-480D-4B23-8262-4D552CEB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547" y="4743075"/>
            <a:ext cx="3354656" cy="244720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8D01976-0DE6-4F1C-A9A5-C6825B2528BA}"/>
              </a:ext>
            </a:extLst>
          </p:cNvPr>
          <p:cNvSpPr txBox="1"/>
          <p:nvPr/>
        </p:nvSpPr>
        <p:spPr>
          <a:xfrm>
            <a:off x="6480717" y="2733681"/>
            <a:ext cx="2860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TRANSPORTEUR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3CAC84F-592C-41CF-AFB4-3A73207DAFA1}"/>
              </a:ext>
            </a:extLst>
          </p:cNvPr>
          <p:cNvSpPr txBox="1"/>
          <p:nvPr/>
        </p:nvSpPr>
        <p:spPr>
          <a:xfrm>
            <a:off x="4877682" y="4799126"/>
            <a:ext cx="4011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USINE DE PRODUCTION</a:t>
            </a:r>
          </a:p>
        </p:txBody>
      </p:sp>
      <p:pic>
        <p:nvPicPr>
          <p:cNvPr id="2050" name="Picture 2" descr="RÃ©sultat de recherche d'images pour &quot;ORDINATEUR bonhomme&quot;">
            <a:extLst>
              <a:ext uri="{FF2B5EF4-FFF2-40B4-BE49-F238E27FC236}">
                <a16:creationId xmlns:a16="http://schemas.microsoft.com/office/drawing/2014/main" id="{7116E6FB-D5A4-4416-BCE9-6A2DDB47E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06" y="3329291"/>
            <a:ext cx="914193" cy="82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778532F1-9056-4AE0-A07D-2FB4B1AC9C96}"/>
              </a:ext>
            </a:extLst>
          </p:cNvPr>
          <p:cNvSpPr txBox="1"/>
          <p:nvPr/>
        </p:nvSpPr>
        <p:spPr>
          <a:xfrm>
            <a:off x="4677424" y="4216402"/>
            <a:ext cx="191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Gestionnaire administratif </a:t>
            </a:r>
            <a:br>
              <a:rPr lang="fr-FR" sz="1200" dirty="0">
                <a:latin typeface="Arial Narrow" panose="020B0606020202030204" pitchFamily="34" charset="0"/>
              </a:rPr>
            </a:br>
            <a:r>
              <a:rPr lang="fr-FR" sz="1200" dirty="0">
                <a:latin typeface="Arial Narrow" panose="020B0606020202030204" pitchFamily="34" charset="0"/>
              </a:rPr>
              <a:t>unité de production</a:t>
            </a:r>
          </a:p>
        </p:txBody>
      </p:sp>
      <p:pic>
        <p:nvPicPr>
          <p:cNvPr id="2058" name="Picture 10" descr="RÃ©sultat de recherche d'images pour &quot;bonhomme informatique&quot;">
            <a:extLst>
              <a:ext uri="{FF2B5EF4-FFF2-40B4-BE49-F238E27FC236}">
                <a16:creationId xmlns:a16="http://schemas.microsoft.com/office/drawing/2014/main" id="{000A8DBB-D6A3-4459-BE72-34A3D9F1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66" y="1183011"/>
            <a:ext cx="895957" cy="114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3FCB5A9C-A951-4118-BF62-5E219A22F203}"/>
              </a:ext>
            </a:extLst>
          </p:cNvPr>
          <p:cNvSpPr txBox="1"/>
          <p:nvPr/>
        </p:nvSpPr>
        <p:spPr>
          <a:xfrm>
            <a:off x="6838252" y="2357632"/>
            <a:ext cx="203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Assistant(e) exploitation </a:t>
            </a:r>
          </a:p>
          <a:p>
            <a:pPr algn="ctr"/>
            <a:r>
              <a:rPr lang="fr-FR" sz="1200" dirty="0">
                <a:latin typeface="Arial Narrow" panose="020B0606020202030204" pitchFamily="34" charset="0"/>
              </a:rPr>
              <a:t>des transports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D9853F-A035-4DFF-A7D3-1F6AAD617322}"/>
              </a:ext>
            </a:extLst>
          </p:cNvPr>
          <p:cNvSpPr txBox="1"/>
          <p:nvPr/>
        </p:nvSpPr>
        <p:spPr>
          <a:xfrm>
            <a:off x="6819848" y="1036832"/>
            <a:ext cx="2252312" cy="2016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0F87B9B-E925-48BA-92E0-4B00DEABD064}"/>
              </a:ext>
            </a:extLst>
          </p:cNvPr>
          <p:cNvSpPr txBox="1"/>
          <p:nvPr/>
        </p:nvSpPr>
        <p:spPr>
          <a:xfrm>
            <a:off x="4467839" y="3103577"/>
            <a:ext cx="4579055" cy="1944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3" name="Flèche : angle droit à deux pointes 32">
            <a:extLst>
              <a:ext uri="{FF2B5EF4-FFF2-40B4-BE49-F238E27FC236}">
                <a16:creationId xmlns:a16="http://schemas.microsoft.com/office/drawing/2014/main" id="{8A61BD70-B330-42C5-BE29-FC9701748A2B}"/>
              </a:ext>
            </a:extLst>
          </p:cNvPr>
          <p:cNvSpPr/>
          <p:nvPr/>
        </p:nvSpPr>
        <p:spPr>
          <a:xfrm rot="8709978">
            <a:off x="4718300" y="2858318"/>
            <a:ext cx="419885" cy="477733"/>
          </a:xfrm>
          <a:prstGeom prst="leftUpArrow">
            <a:avLst/>
          </a:prstGeom>
          <a:pattFill prst="sphere">
            <a:fgClr>
              <a:srgbClr val="7030A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Flèche : angle droit à deux pointes 33">
            <a:extLst>
              <a:ext uri="{FF2B5EF4-FFF2-40B4-BE49-F238E27FC236}">
                <a16:creationId xmlns:a16="http://schemas.microsoft.com/office/drawing/2014/main" id="{6A233FBE-1373-46AC-9C13-D2F6FF5879C1}"/>
              </a:ext>
            </a:extLst>
          </p:cNvPr>
          <p:cNvSpPr/>
          <p:nvPr/>
        </p:nvSpPr>
        <p:spPr>
          <a:xfrm rot="17984583">
            <a:off x="8569068" y="2789635"/>
            <a:ext cx="419885" cy="477733"/>
          </a:xfrm>
          <a:prstGeom prst="leftUpArrow">
            <a:avLst/>
          </a:prstGeom>
          <a:pattFill prst="sphere">
            <a:fgClr>
              <a:srgbClr val="7030A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double flèche horizontale 36">
            <a:extLst>
              <a:ext uri="{FF2B5EF4-FFF2-40B4-BE49-F238E27FC236}">
                <a16:creationId xmlns:a16="http://schemas.microsoft.com/office/drawing/2014/main" id="{96F8CE30-9C8B-438E-B0DA-C8C5936DB966}"/>
              </a:ext>
            </a:extLst>
          </p:cNvPr>
          <p:cNvSpPr/>
          <p:nvPr/>
        </p:nvSpPr>
        <p:spPr>
          <a:xfrm>
            <a:off x="6559605" y="4094189"/>
            <a:ext cx="493644" cy="276116"/>
          </a:xfrm>
          <a:prstGeom prst="leftRightArrow">
            <a:avLst/>
          </a:prstGeom>
          <a:pattFill prst="sphere">
            <a:fgClr>
              <a:srgbClr val="7030A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4" name="Picture 4" descr="RÃ©sultat de recherche d'images pour &quot;image bonhomme calcul&quot;">
            <a:extLst>
              <a:ext uri="{FF2B5EF4-FFF2-40B4-BE49-F238E27FC236}">
                <a16:creationId xmlns:a16="http://schemas.microsoft.com/office/drawing/2014/main" id="{C7727256-1325-4101-B634-B6921B41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98" y="3326101"/>
            <a:ext cx="1528657" cy="99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27F62FE6-BFCB-4B44-9365-0C9DB15091E9}"/>
              </a:ext>
            </a:extLst>
          </p:cNvPr>
          <p:cNvSpPr txBox="1"/>
          <p:nvPr/>
        </p:nvSpPr>
        <p:spPr>
          <a:xfrm>
            <a:off x="7103205" y="4327161"/>
            <a:ext cx="173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Gestionnaire administratif et financier</a:t>
            </a:r>
          </a:p>
        </p:txBody>
      </p:sp>
      <p:sp>
        <p:nvSpPr>
          <p:cNvPr id="47" name="Flèche : double flèche horizontale 46">
            <a:extLst>
              <a:ext uri="{FF2B5EF4-FFF2-40B4-BE49-F238E27FC236}">
                <a16:creationId xmlns:a16="http://schemas.microsoft.com/office/drawing/2014/main" id="{DA8B99B9-7253-4AFB-AF79-FB108F8B9BE0}"/>
              </a:ext>
            </a:extLst>
          </p:cNvPr>
          <p:cNvSpPr/>
          <p:nvPr/>
        </p:nvSpPr>
        <p:spPr>
          <a:xfrm>
            <a:off x="6516855" y="1711397"/>
            <a:ext cx="493644" cy="276116"/>
          </a:xfrm>
          <a:prstGeom prst="leftRightArrow">
            <a:avLst/>
          </a:prstGeom>
          <a:pattFill prst="sphere">
            <a:fgClr>
              <a:srgbClr val="7030A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BC0D86C-4D8B-4770-9446-F23955800BCC}"/>
              </a:ext>
            </a:extLst>
          </p:cNvPr>
          <p:cNvSpPr txBox="1"/>
          <p:nvPr/>
        </p:nvSpPr>
        <p:spPr>
          <a:xfrm>
            <a:off x="32241" y="1135756"/>
            <a:ext cx="4251445" cy="353943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709F288-0FA0-4A70-A6EA-99D99946942B}"/>
              </a:ext>
            </a:extLst>
          </p:cNvPr>
          <p:cNvSpPr txBox="1"/>
          <p:nvPr/>
        </p:nvSpPr>
        <p:spPr>
          <a:xfrm>
            <a:off x="141701" y="2429678"/>
            <a:ext cx="169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Gestionnaire administratif unité de production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7E010EA-393E-494A-8091-9852AA72BBFA}"/>
              </a:ext>
            </a:extLst>
          </p:cNvPr>
          <p:cNvSpPr txBox="1"/>
          <p:nvPr/>
        </p:nvSpPr>
        <p:spPr>
          <a:xfrm>
            <a:off x="2437964" y="4111560"/>
            <a:ext cx="173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Gestionnaire administratif et financier</a:t>
            </a:r>
          </a:p>
        </p:txBody>
      </p:sp>
      <p:pic>
        <p:nvPicPr>
          <p:cNvPr id="29" name="Picture 4" descr="RÃ©sultat de recherche d'images pour &quot;image bonhomme calcul&quot;">
            <a:extLst>
              <a:ext uri="{FF2B5EF4-FFF2-40B4-BE49-F238E27FC236}">
                <a16:creationId xmlns:a16="http://schemas.microsoft.com/office/drawing/2014/main" id="{C9F5A50E-F388-4CF3-8F54-5B28771CA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08" y="3010041"/>
            <a:ext cx="1699549" cy="110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lèche : droite rayée 29">
            <a:extLst>
              <a:ext uri="{FF2B5EF4-FFF2-40B4-BE49-F238E27FC236}">
                <a16:creationId xmlns:a16="http://schemas.microsoft.com/office/drawing/2014/main" id="{84CCF20B-8A2E-4036-B696-16740852E270}"/>
              </a:ext>
            </a:extLst>
          </p:cNvPr>
          <p:cNvSpPr/>
          <p:nvPr/>
        </p:nvSpPr>
        <p:spPr>
          <a:xfrm rot="1817122">
            <a:off x="1627720" y="3142650"/>
            <a:ext cx="558917" cy="362878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 : droite rayée 38">
            <a:extLst>
              <a:ext uri="{FF2B5EF4-FFF2-40B4-BE49-F238E27FC236}">
                <a16:creationId xmlns:a16="http://schemas.microsoft.com/office/drawing/2014/main" id="{A95B0559-529F-41FB-A9FE-4EBD2E815918}"/>
              </a:ext>
            </a:extLst>
          </p:cNvPr>
          <p:cNvSpPr/>
          <p:nvPr/>
        </p:nvSpPr>
        <p:spPr>
          <a:xfrm rot="12901736">
            <a:off x="2124470" y="2340932"/>
            <a:ext cx="537231" cy="39263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Picture 2" descr="RÃ©sultat de recherche d'images pour &quot;ORDINATEUR bonhomme&quot;">
            <a:extLst>
              <a:ext uri="{FF2B5EF4-FFF2-40B4-BE49-F238E27FC236}">
                <a16:creationId xmlns:a16="http://schemas.microsoft.com/office/drawing/2014/main" id="{B631F23A-9A4A-45C8-A836-82EAB5D9B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4" y="1333748"/>
            <a:ext cx="1188529" cy="107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09955865-0ACE-413C-9BB4-2B349E62D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770" y="847295"/>
            <a:ext cx="4040188" cy="479822"/>
          </a:xfrm>
        </p:spPr>
        <p:txBody>
          <a:bodyPr/>
          <a:lstStyle/>
          <a:p>
            <a:r>
              <a:rPr lang="fr-FR" sz="1400" dirty="0"/>
              <a:t>Avant la famille de métiers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E539A42-BDA1-4EE6-A852-7930B4593CC8}"/>
              </a:ext>
            </a:extLst>
          </p:cNvPr>
          <p:cNvSpPr txBox="1"/>
          <p:nvPr/>
        </p:nvSpPr>
        <p:spPr>
          <a:xfrm>
            <a:off x="-963400" y="4338613"/>
            <a:ext cx="4011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USINE DE PRODUCTION</a:t>
            </a:r>
          </a:p>
        </p:txBody>
      </p:sp>
      <p:pic>
        <p:nvPicPr>
          <p:cNvPr id="49" name="Picture 6" descr="RÃ©sultat de recherche d'images pour &quot;colis bonhomme&quot;">
            <a:extLst>
              <a:ext uri="{FF2B5EF4-FFF2-40B4-BE49-F238E27FC236}">
                <a16:creationId xmlns:a16="http://schemas.microsoft.com/office/drawing/2014/main" id="{96D8009A-C32D-4133-96A5-6E17E753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16" y="1280555"/>
            <a:ext cx="743284" cy="59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469C4326-CF6C-413B-90E8-E63B18551D98}"/>
              </a:ext>
            </a:extLst>
          </p:cNvPr>
          <p:cNvSpPr txBox="1"/>
          <p:nvPr/>
        </p:nvSpPr>
        <p:spPr>
          <a:xfrm>
            <a:off x="4273378" y="1848871"/>
            <a:ext cx="1604331" cy="14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Opérateur(</a:t>
            </a:r>
            <a:r>
              <a:rPr lang="fr-FR" sz="1200" dirty="0" err="1">
                <a:latin typeface="Arial Narrow" panose="020B0606020202030204" pitchFamily="34" charset="0"/>
              </a:rPr>
              <a:t>trice</a:t>
            </a:r>
            <a:r>
              <a:rPr lang="fr-FR" sz="1200" dirty="0">
                <a:latin typeface="Arial Narrow" panose="020B0606020202030204" pitchFamily="34" charset="0"/>
              </a:rPr>
              <a:t>) logistique</a:t>
            </a:r>
          </a:p>
        </p:txBody>
      </p:sp>
      <p:pic>
        <p:nvPicPr>
          <p:cNvPr id="51" name="Picture 10" descr="RÃ©sultat de recherche d'images pour &quot;logistique bonhomme&quot;">
            <a:extLst>
              <a:ext uri="{FF2B5EF4-FFF2-40B4-BE49-F238E27FC236}">
                <a16:creationId xmlns:a16="http://schemas.microsoft.com/office/drawing/2014/main" id="{0F9F0ACC-8A98-4579-A196-8BEA5D871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99" y="2038795"/>
            <a:ext cx="984519" cy="57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0D80D313-5C6C-4D99-AA6B-CBB92024D6FD}"/>
              </a:ext>
            </a:extLst>
          </p:cNvPr>
          <p:cNvSpPr txBox="1"/>
          <p:nvPr/>
        </p:nvSpPr>
        <p:spPr>
          <a:xfrm>
            <a:off x="5111073" y="2593487"/>
            <a:ext cx="160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Arial Narrow" panose="020B0606020202030204" pitchFamily="34" charset="0"/>
              </a:rPr>
              <a:t>Responsable </a:t>
            </a:r>
          </a:p>
          <a:p>
            <a:pPr algn="r"/>
            <a:r>
              <a:rPr lang="fr-FR" sz="1200" dirty="0">
                <a:latin typeface="Arial Narrow" panose="020B0606020202030204" pitchFamily="34" charset="0"/>
              </a:rPr>
              <a:t>logistique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ABFE8A8-372B-441C-A563-8C6884B0C28C}"/>
              </a:ext>
            </a:extLst>
          </p:cNvPr>
          <p:cNvSpPr txBox="1"/>
          <p:nvPr/>
        </p:nvSpPr>
        <p:spPr>
          <a:xfrm>
            <a:off x="4481229" y="1019674"/>
            <a:ext cx="2266812" cy="2016000"/>
          </a:xfrm>
          <a:prstGeom prst="rect">
            <a:avLst/>
          </a:prstGeom>
          <a:noFill/>
          <a:ln w="38100">
            <a:solidFill>
              <a:srgbClr val="00A4D7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2A7B71D-B1AF-47F3-80CA-4FEA2EFACB5E}"/>
              </a:ext>
            </a:extLst>
          </p:cNvPr>
          <p:cNvSpPr txBox="1"/>
          <p:nvPr/>
        </p:nvSpPr>
        <p:spPr>
          <a:xfrm>
            <a:off x="202442" y="413351"/>
            <a:ext cx="8638829" cy="2923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FF00"/>
                </a:solidFill>
              </a:rPr>
              <a:t>SCENARIO DANS LE RESPECT DES COMPETENCES COMMUNES ET DU REFERENTIEL BAC PRO </a:t>
            </a:r>
            <a:r>
              <a:rPr lang="fr-FR" sz="1300" b="1" cap="all" dirty="0">
                <a:solidFill>
                  <a:srgbClr val="FFFF00"/>
                </a:solidFill>
              </a:rPr>
              <a:t>GESTION-ADMINISTRATION</a:t>
            </a:r>
            <a:endParaRPr lang="fr-FR" sz="1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2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2214563" y="1980000"/>
            <a:ext cx="7143749" cy="19204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DES </a:t>
            </a:r>
            <a:r>
              <a:rPr lang="fr-FR" b="1" cap="all" dirty="0"/>
              <a:t>ACTIVITéS QUI PARTICIPENT à COMPRENDRE LE FONCTIONNEMENT D’une organisation et ACCROîTRE LA PERFORMANCE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228602" y="4206857"/>
            <a:ext cx="9023684" cy="786653"/>
          </a:xfrm>
        </p:spPr>
        <p:txBody>
          <a:bodyPr/>
          <a:lstStyle/>
          <a:p>
            <a:r>
              <a:rPr lang="fr-FR" sz="3200" dirty="0"/>
              <a:t>DES METIERS CONNEXES ET </a:t>
            </a:r>
            <a:r>
              <a:rPr lang="fr-FR" sz="3200" cap="all" dirty="0"/>
              <a:t>Interdépendants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DB6CB5-7572-44F9-B858-1B098AE4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0302" y="4772346"/>
            <a:ext cx="3822510" cy="273844"/>
          </a:xfrm>
        </p:spPr>
        <p:txBody>
          <a:bodyPr/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Académie d'</a:t>
            </a:r>
            <a:r>
              <a:rPr lang="fr-FR" dirty="0"/>
              <a:t>Orléans-Tours</a:t>
            </a:r>
          </a:p>
        </p:txBody>
      </p:sp>
    </p:spTree>
    <p:extLst>
      <p:ext uri="{BB962C8B-B14F-4D97-AF65-F5344CB8AC3E}">
        <p14:creationId xmlns:p14="http://schemas.microsoft.com/office/powerpoint/2010/main" val="2647164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028" y="838893"/>
            <a:ext cx="4040188" cy="479822"/>
          </a:xfrm>
        </p:spPr>
        <p:txBody>
          <a:bodyPr/>
          <a:lstStyle/>
          <a:p>
            <a:r>
              <a:rPr lang="fr-FR" sz="1400" dirty="0"/>
              <a:t>Avant la famille de métiers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524693" y="824406"/>
            <a:ext cx="4967784" cy="479822"/>
          </a:xfrm>
        </p:spPr>
        <p:txBody>
          <a:bodyPr/>
          <a:lstStyle/>
          <a:p>
            <a:r>
              <a:rPr lang="fr-FR" sz="1400" dirty="0"/>
              <a:t>Depuis la mise en œuvre de la famille de métiers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42960" y="393039"/>
            <a:ext cx="6458091" cy="27415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cap="all" dirty="0">
                <a:solidFill>
                  <a:schemeClr val="bg1"/>
                </a:solidFill>
              </a:rPr>
              <a:t>LES ACTIONS Réalisées par les apprenants –  BAC PRO GESTION-ADMINISTRATION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382EDC-882B-49EA-AAF3-1AF76259A2D7}"/>
              </a:ext>
            </a:extLst>
          </p:cNvPr>
          <p:cNvSpPr txBox="1"/>
          <p:nvPr/>
        </p:nvSpPr>
        <p:spPr>
          <a:xfrm>
            <a:off x="35526" y="1093303"/>
            <a:ext cx="3213779" cy="300082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b="1" dirty="0"/>
              <a:t>Sur le plateau technique - Les actions de l’élève pour le signalement du litige et son traitement :</a:t>
            </a:r>
          </a:p>
          <a:p>
            <a:endParaRPr lang="fr-FR" sz="900" b="1" dirty="0"/>
          </a:p>
          <a:p>
            <a:r>
              <a:rPr lang="fr-FR" sz="900" b="1" dirty="0"/>
              <a:t>Les actions de l’élève – gestionnaire administratif (usine)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Analyser la lettre de voiture  – y compris les conditions légales du contrat,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Contacter pour transporteur et la plateforme pour échanger et participer au traitement du litige,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Confirmer la LRAR les réserves,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Transmettre les informations au service administratif et financier pour établir la facturation</a:t>
            </a:r>
          </a:p>
          <a:p>
            <a:endParaRPr lang="fr-FR" sz="900" dirty="0"/>
          </a:p>
          <a:p>
            <a:r>
              <a:rPr lang="fr-FR" sz="900" b="1" dirty="0"/>
              <a:t>Les actions de l’élève – gestionnaire administratif et financier (usine)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Etablir la facture,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Renseigner le tableau de bord,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Réaliser le suivi du règlement du prestataire.</a:t>
            </a:r>
          </a:p>
          <a:p>
            <a:endParaRPr lang="fr-FR" sz="900" dirty="0"/>
          </a:p>
          <a:p>
            <a:r>
              <a:rPr lang="fr-FR" sz="900" dirty="0"/>
              <a:t>Au cours de la séance ou quelques jours plus tard… l’enseignant(e) donne une indication complémentaire et l’élève met à jour le tableau de bord.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B70FE3-33DA-4E8A-9E46-35D7D164ACF5}"/>
              </a:ext>
            </a:extLst>
          </p:cNvPr>
          <p:cNvSpPr txBox="1"/>
          <p:nvPr/>
        </p:nvSpPr>
        <p:spPr>
          <a:xfrm>
            <a:off x="3388664" y="1077927"/>
            <a:ext cx="5619308" cy="175432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b="1" dirty="0"/>
              <a:t>Sur le plateau technique - Les actions de l’élève pour le signalement du litige et son traitement :</a:t>
            </a:r>
          </a:p>
          <a:p>
            <a:endParaRPr lang="fr-FR" sz="900" b="1" dirty="0"/>
          </a:p>
          <a:p>
            <a:r>
              <a:rPr lang="fr-FR" sz="900" b="1" dirty="0"/>
              <a:t>Les actions de l’élève – gestionnaire administratif (usine)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Analyser la lettre de voiture  – y compris les conditions légales du contrat,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Confirme la LRAR les réserves,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Contacter pour transporteur et la plateforme pour échanger et participer au traitement du litige,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Transmettre les informations au service administratif et financier pour établir la facturation.</a:t>
            </a:r>
          </a:p>
          <a:p>
            <a:endParaRPr lang="fr-FR" sz="900" dirty="0"/>
          </a:p>
          <a:p>
            <a:r>
              <a:rPr lang="fr-FR" sz="900" b="1" dirty="0"/>
              <a:t>Les actions de l’élève – gestionnaire administratif et financier (usine)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Etablir la facture,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Renseigner le tableau de bord,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Réaliser le suivi du règlement du prestataire.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6BA0828-82B7-4E5B-9912-0E35DC43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4825588"/>
            <a:ext cx="3249305" cy="277222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6C41393-8716-4D6C-9C4D-1B7403D4E384}"/>
              </a:ext>
            </a:extLst>
          </p:cNvPr>
          <p:cNvSpPr txBox="1"/>
          <p:nvPr/>
        </p:nvSpPr>
        <p:spPr>
          <a:xfrm>
            <a:off x="3395574" y="4202571"/>
            <a:ext cx="5619308" cy="7848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b="1" dirty="0"/>
              <a:t>Les actions de l’élève - service exploitation des transports (société de transport) 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Suivre la livraison et consulter la  lettre de voiture en direct,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Répondre à la demande des partenaires,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Compléter le tableau de bord du suivi des litiges,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Ouvre éventuellement un dossier d’assurance pour la prise en charge éventuelle des frais liés au litige.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D098452-26A2-4F84-B01F-B4EDABBC9AE5}"/>
              </a:ext>
            </a:extLst>
          </p:cNvPr>
          <p:cNvSpPr txBox="1"/>
          <p:nvPr/>
        </p:nvSpPr>
        <p:spPr>
          <a:xfrm>
            <a:off x="3388664" y="2909679"/>
            <a:ext cx="5619308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b="1" dirty="0"/>
              <a:t>Les actions de l’élève – opérateur(</a:t>
            </a:r>
            <a:r>
              <a:rPr lang="fr-FR" sz="900" b="1" dirty="0" err="1"/>
              <a:t>trice</a:t>
            </a:r>
            <a:r>
              <a:rPr lang="fr-FR" sz="900" b="1" dirty="0"/>
              <a:t>) logistique (entrepôt)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Réaliser les contrôles, renseigner le bon de réception et la lettre de voiture,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Transmettre au service administratif les informations et les documents.</a:t>
            </a:r>
          </a:p>
          <a:p>
            <a:endParaRPr lang="fr-FR" sz="900" dirty="0"/>
          </a:p>
          <a:p>
            <a:r>
              <a:rPr lang="fr-FR" sz="900" b="1" dirty="0"/>
              <a:t>Les actions de l’élève – responsable logistique (entrepôt)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Compléter le tableau de bord du suivi,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Envoyer éventuellement une LRAR pour confirmer les réserves,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Transmettre les informations au service comptable.</a:t>
            </a:r>
          </a:p>
        </p:txBody>
      </p:sp>
    </p:spTree>
    <p:extLst>
      <p:ext uri="{BB962C8B-B14F-4D97-AF65-F5344CB8AC3E}">
        <p14:creationId xmlns:p14="http://schemas.microsoft.com/office/powerpoint/2010/main" val="3800258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885914"/>
            <a:ext cx="4040188" cy="347090"/>
          </a:xfrm>
        </p:spPr>
        <p:txBody>
          <a:bodyPr/>
          <a:lstStyle/>
          <a:p>
            <a:r>
              <a:rPr lang="fr-FR" sz="1400" dirty="0"/>
              <a:t>Avant la famille de métiers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889612" y="917106"/>
            <a:ext cx="4831307" cy="479822"/>
          </a:xfrm>
        </p:spPr>
        <p:txBody>
          <a:bodyPr/>
          <a:lstStyle/>
          <a:p>
            <a:r>
              <a:rPr lang="fr-FR" sz="1400" dirty="0"/>
              <a:t>Depuis la mise en œuvre de la famille de métiers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29312" y="396107"/>
            <a:ext cx="5430708" cy="275225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</a:rPr>
              <a:t>LES </a:t>
            </a:r>
            <a:r>
              <a:rPr lang="fr-FR" b="1" cap="all" dirty="0">
                <a:solidFill>
                  <a:schemeClr val="bg1"/>
                </a:solidFill>
              </a:rPr>
              <a:t>Compétences Visées – BAC PRO GESTION-ADMINISTRATION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382EDC-882B-49EA-AAF3-1AF76259A2D7}"/>
              </a:ext>
            </a:extLst>
          </p:cNvPr>
          <p:cNvSpPr txBox="1"/>
          <p:nvPr/>
        </p:nvSpPr>
        <p:spPr>
          <a:xfrm>
            <a:off x="54594" y="1447586"/>
            <a:ext cx="3695604" cy="290848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chemeClr val="accent2"/>
                </a:solidFill>
              </a:rPr>
              <a:t>Compétences du BAC PRO GESTION-ADMINISTRATION</a:t>
            </a:r>
          </a:p>
          <a:p>
            <a:endParaRPr lang="fr-FR" sz="1300" b="1" dirty="0"/>
          </a:p>
          <a:p>
            <a:r>
              <a:rPr lang="fr-FR" sz="1300" b="1" dirty="0"/>
              <a:t>Pôle 1 – Gestion administrative des relations externes</a:t>
            </a:r>
          </a:p>
          <a:p>
            <a:r>
              <a:rPr lang="fr-FR" sz="1300" dirty="0"/>
              <a:t>113 – Suivre le processus commande – livraison – facturation</a:t>
            </a:r>
          </a:p>
          <a:p>
            <a:r>
              <a:rPr lang="fr-FR" sz="1300" dirty="0"/>
              <a:t>115 – Gestion des règlements et traitement des litiges</a:t>
            </a:r>
          </a:p>
          <a:p>
            <a:r>
              <a:rPr lang="fr-FR" sz="1300" dirty="0"/>
              <a:t>124 – Assurer le traitement administratif des livraisons et la facturation</a:t>
            </a:r>
          </a:p>
          <a:p>
            <a:r>
              <a:rPr lang="fr-FR" sz="1300" dirty="0"/>
              <a:t>134 – S’adapter à un contexte métier spécifique</a:t>
            </a:r>
          </a:p>
          <a:p>
            <a:endParaRPr lang="fr-FR" sz="1300" dirty="0"/>
          </a:p>
          <a:p>
            <a:endParaRPr lang="fr-FR" sz="14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B70FE3-33DA-4E8A-9E46-35D7D164ACF5}"/>
              </a:ext>
            </a:extLst>
          </p:cNvPr>
          <p:cNvSpPr txBox="1"/>
          <p:nvPr/>
        </p:nvSpPr>
        <p:spPr>
          <a:xfrm>
            <a:off x="3889612" y="1194288"/>
            <a:ext cx="1906799" cy="3924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chemeClr val="accent2"/>
                </a:solidFill>
              </a:rPr>
              <a:t>Compétences communes à la famille des métiers</a:t>
            </a:r>
          </a:p>
          <a:p>
            <a:endParaRPr lang="fr-FR" sz="1300" b="1" dirty="0"/>
          </a:p>
          <a:p>
            <a:r>
              <a:rPr lang="fr-FR" sz="1300" b="1" dirty="0"/>
              <a:t>C4 – Traiter des flux physiques en relation avec les données de gestion</a:t>
            </a:r>
          </a:p>
          <a:p>
            <a:endParaRPr lang="fr-FR" sz="1300" b="1" dirty="0"/>
          </a:p>
          <a:p>
            <a:endParaRPr lang="fr-FR" sz="1300" b="1" dirty="0"/>
          </a:p>
          <a:p>
            <a:endParaRPr lang="fr-FR" sz="1300" b="1" dirty="0"/>
          </a:p>
          <a:p>
            <a:r>
              <a:rPr lang="fr-FR" sz="1300" b="1" dirty="0"/>
              <a:t>C5 – Assurer le respect de la réglementation, des normes et traiter des dysfonctionnements</a:t>
            </a:r>
          </a:p>
          <a:p>
            <a:endParaRPr lang="fr-FR" sz="1300" b="1" dirty="0"/>
          </a:p>
          <a:p>
            <a:r>
              <a:rPr lang="fr-FR" sz="1300" b="1" dirty="0"/>
              <a:t>C3 – Mettre en œuvre et contrôler les processus administratifs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2915B3-8950-4A5B-93CA-B13E4511AA67}"/>
              </a:ext>
            </a:extLst>
          </p:cNvPr>
          <p:cNvSpPr txBox="1"/>
          <p:nvPr/>
        </p:nvSpPr>
        <p:spPr>
          <a:xfrm>
            <a:off x="5796411" y="1196257"/>
            <a:ext cx="3292995" cy="3924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chemeClr val="accent2"/>
                </a:solidFill>
              </a:rPr>
              <a:t>Compétences du BAC PRO</a:t>
            </a:r>
          </a:p>
          <a:p>
            <a:r>
              <a:rPr lang="fr-FR" sz="1300" b="1" dirty="0">
                <a:solidFill>
                  <a:schemeClr val="accent2"/>
                </a:solidFill>
              </a:rPr>
              <a:t>GESTION-ADMINISTRATION</a:t>
            </a:r>
          </a:p>
          <a:p>
            <a:endParaRPr lang="fr-FR" sz="1300" b="1" dirty="0"/>
          </a:p>
          <a:p>
            <a:r>
              <a:rPr lang="fr-FR" sz="1300" b="1" dirty="0"/>
              <a:t>Pôle 1 – Gestion administrative des relations externes</a:t>
            </a:r>
          </a:p>
          <a:p>
            <a:r>
              <a:rPr lang="fr-FR" sz="1300" dirty="0"/>
              <a:t>113 – Suivre le processus commande – livraison – facturation</a:t>
            </a:r>
          </a:p>
          <a:p>
            <a:r>
              <a:rPr lang="fr-FR" sz="1300" dirty="0"/>
              <a:t>124 – Assurer le traitement administratif des livraisons et la facturation</a:t>
            </a:r>
          </a:p>
          <a:p>
            <a:endParaRPr lang="fr-FR" sz="1300" b="1" dirty="0"/>
          </a:p>
          <a:p>
            <a:r>
              <a:rPr lang="fr-FR" sz="1300" b="1" dirty="0"/>
              <a:t>Pôle 1 – Gestion administrative des relations externes</a:t>
            </a:r>
          </a:p>
          <a:p>
            <a:r>
              <a:rPr lang="fr-FR" sz="1300" dirty="0"/>
              <a:t>134 – S’adapter à un contexte métier spécifique</a:t>
            </a:r>
          </a:p>
          <a:p>
            <a:endParaRPr lang="fr-FR" sz="1300" dirty="0"/>
          </a:p>
          <a:p>
            <a:r>
              <a:rPr lang="fr-FR" sz="1300" b="1" dirty="0"/>
              <a:t>Pôle 1 – Gestion administrative des relations externes</a:t>
            </a:r>
          </a:p>
          <a:p>
            <a:r>
              <a:rPr lang="fr-FR" sz="1300" dirty="0"/>
              <a:t>115 – Gestion des règlements et traitement des litiges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FF0549B-15D5-4845-916A-37CD6551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1416" y="4885571"/>
            <a:ext cx="3262952" cy="273844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02295BE6-6601-46E8-B9AD-5D56903268C3}"/>
              </a:ext>
            </a:extLst>
          </p:cNvPr>
          <p:cNvSpPr/>
          <p:nvPr/>
        </p:nvSpPr>
        <p:spPr>
          <a:xfrm>
            <a:off x="54593" y="4439008"/>
            <a:ext cx="348016" cy="2597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8195A34-8D14-47BE-A9D1-2D62123D16F7}"/>
              </a:ext>
            </a:extLst>
          </p:cNvPr>
          <p:cNvSpPr txBox="1"/>
          <p:nvPr/>
        </p:nvSpPr>
        <p:spPr>
          <a:xfrm>
            <a:off x="402608" y="4439137"/>
            <a:ext cx="329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Tableau des compétences communes</a:t>
            </a:r>
            <a:br>
              <a:rPr lang="fr-FR" sz="1400" b="1" dirty="0">
                <a:solidFill>
                  <a:schemeClr val="accent2"/>
                </a:solidFill>
              </a:rPr>
            </a:br>
            <a:r>
              <a:rPr lang="fr-FR" sz="1400" b="1" dirty="0">
                <a:solidFill>
                  <a:schemeClr val="accent2"/>
                </a:solidFill>
              </a:rPr>
              <a:t>et transférables</a:t>
            </a:r>
          </a:p>
        </p:txBody>
      </p:sp>
    </p:spTree>
    <p:extLst>
      <p:ext uri="{BB962C8B-B14F-4D97-AF65-F5344CB8AC3E}">
        <p14:creationId xmlns:p14="http://schemas.microsoft.com/office/powerpoint/2010/main" val="1190399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2831" y="767163"/>
            <a:ext cx="4040188" cy="479822"/>
          </a:xfrm>
        </p:spPr>
        <p:txBody>
          <a:bodyPr/>
          <a:lstStyle/>
          <a:p>
            <a:r>
              <a:rPr lang="fr-FR" sz="1400" dirty="0"/>
              <a:t>Avant la famille de métiers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4168609" y="790288"/>
            <a:ext cx="4967784" cy="479822"/>
          </a:xfrm>
        </p:spPr>
        <p:txBody>
          <a:bodyPr/>
          <a:lstStyle/>
          <a:p>
            <a:r>
              <a:rPr lang="fr-FR" sz="1400" dirty="0"/>
              <a:t>Depuis la mise en œuvre de la famille de métiers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29312" y="355435"/>
            <a:ext cx="6250797" cy="3134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00" b="1" dirty="0">
                <a:solidFill>
                  <a:schemeClr val="bg1"/>
                </a:solidFill>
              </a:rPr>
              <a:t>L’IMPORTANCE ET LA </a:t>
            </a:r>
            <a:r>
              <a:rPr lang="fr-FR" sz="1300" b="1" cap="all" dirty="0">
                <a:solidFill>
                  <a:schemeClr val="bg1"/>
                </a:solidFill>
              </a:rPr>
              <a:t>Durée DE LA MISSION –  BAC PRO GESTION-ADMINISTRATION</a:t>
            </a:r>
            <a:endParaRPr lang="fr-FR" sz="13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382EDC-882B-49EA-AAF3-1AF76259A2D7}"/>
              </a:ext>
            </a:extLst>
          </p:cNvPr>
          <p:cNvSpPr txBox="1"/>
          <p:nvPr/>
        </p:nvSpPr>
        <p:spPr>
          <a:xfrm>
            <a:off x="65356" y="1150062"/>
            <a:ext cx="3607509" cy="246221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Importance de la gestion du litige dans l’activité (max. 6 étoiles)</a:t>
            </a:r>
          </a:p>
          <a:p>
            <a:endParaRPr lang="fr-FR" sz="1400" b="1" dirty="0"/>
          </a:p>
          <a:p>
            <a:r>
              <a:rPr lang="fr-FR" sz="1400" b="1" dirty="0"/>
              <a:t>Durée de l’action par rapport à la durée de la mission (max. 6 étoiles)</a:t>
            </a:r>
          </a:p>
          <a:p>
            <a:r>
              <a:rPr lang="fr-FR" sz="1400" b="1" dirty="0"/>
              <a:t>- Service gestion et administration de l’usine :</a:t>
            </a:r>
          </a:p>
          <a:p>
            <a:endParaRPr lang="fr-FR" sz="1400" b="1" dirty="0"/>
          </a:p>
          <a:p>
            <a:endParaRPr lang="fr-FR" sz="1400" b="1" dirty="0"/>
          </a:p>
          <a:p>
            <a:r>
              <a:rPr lang="fr-FR" sz="1400" b="1" dirty="0"/>
              <a:t>- Service administratif et financier de l’usine : </a:t>
            </a:r>
          </a:p>
          <a:p>
            <a:endParaRPr lang="fr-FR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B70FE3-33DA-4E8A-9E46-35D7D164ACF5}"/>
              </a:ext>
            </a:extLst>
          </p:cNvPr>
          <p:cNvSpPr txBox="1"/>
          <p:nvPr/>
        </p:nvSpPr>
        <p:spPr>
          <a:xfrm>
            <a:off x="3792637" y="1123357"/>
            <a:ext cx="5228532" cy="397031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Importance de la gestion du litige dans l’activité </a:t>
            </a:r>
          </a:p>
          <a:p>
            <a:r>
              <a:rPr lang="fr-FR" sz="1400" b="1" dirty="0"/>
              <a:t>(max. 6 étoiles)</a:t>
            </a:r>
          </a:p>
          <a:p>
            <a:endParaRPr lang="fr-FR" sz="1400" b="1" dirty="0"/>
          </a:p>
          <a:p>
            <a:endParaRPr lang="fr-FR" sz="600" b="1" dirty="0"/>
          </a:p>
          <a:p>
            <a:r>
              <a:rPr lang="fr-FR" sz="1400" b="1" dirty="0"/>
              <a:t>Durée de l’action par rapport à la durée de la mission</a:t>
            </a:r>
            <a:br>
              <a:rPr lang="fr-FR" sz="1400" b="1" dirty="0"/>
            </a:br>
            <a:r>
              <a:rPr lang="fr-FR" sz="1400" b="1" dirty="0"/>
              <a:t>(max. 6 étoiles)</a:t>
            </a:r>
          </a:p>
          <a:p>
            <a:r>
              <a:rPr lang="fr-FR" sz="1400" b="1" dirty="0"/>
              <a:t>- service gestion et administration de l’usine :</a:t>
            </a:r>
          </a:p>
          <a:p>
            <a:endParaRPr lang="fr-FR" sz="1400" b="1" dirty="0"/>
          </a:p>
          <a:p>
            <a:endParaRPr lang="fr-FR" sz="1400" b="1" dirty="0"/>
          </a:p>
          <a:p>
            <a:r>
              <a:rPr lang="fr-FR" sz="1400" b="1" dirty="0"/>
              <a:t>- Service administratif et financier de l’usine : </a:t>
            </a:r>
          </a:p>
          <a:p>
            <a:endParaRPr lang="fr-FR" sz="1400" b="1" dirty="0"/>
          </a:p>
          <a:p>
            <a:endParaRPr lang="fr-FR" sz="1400" b="1" dirty="0"/>
          </a:p>
          <a:p>
            <a:r>
              <a:rPr lang="fr-FR" sz="1400" b="1" dirty="0"/>
              <a:t>- Zone de réception – opérateur(</a:t>
            </a:r>
            <a:r>
              <a:rPr lang="fr-FR" sz="1400" b="1" dirty="0" err="1"/>
              <a:t>trice</a:t>
            </a:r>
            <a:r>
              <a:rPr lang="fr-FR" sz="1400" b="1" dirty="0"/>
              <a:t>) –entrepôt- :</a:t>
            </a:r>
          </a:p>
          <a:p>
            <a:endParaRPr lang="fr-FR" sz="1400" b="1" dirty="0"/>
          </a:p>
          <a:p>
            <a:r>
              <a:rPr lang="fr-FR" sz="1400" b="1" dirty="0"/>
              <a:t>- Zone de réception – responsable logistique – entrepôt- : </a:t>
            </a:r>
          </a:p>
          <a:p>
            <a:pPr marL="285750" indent="-285750">
              <a:buFontTx/>
              <a:buChar char="-"/>
            </a:pPr>
            <a:endParaRPr lang="fr-FR" sz="1400" b="1" dirty="0"/>
          </a:p>
          <a:p>
            <a:r>
              <a:rPr lang="fr-FR" sz="1400" b="1" dirty="0"/>
              <a:t>- Service exploitation des transports chez le transporteur :</a:t>
            </a:r>
          </a:p>
          <a:p>
            <a:endParaRPr lang="fr-FR" sz="1400" b="1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7AD3DB6-83BD-48FD-8B86-AC7A7FE954A7}"/>
              </a:ext>
            </a:extLst>
          </p:cNvPr>
          <p:cNvGrpSpPr/>
          <p:nvPr/>
        </p:nvGrpSpPr>
        <p:grpSpPr>
          <a:xfrm>
            <a:off x="2005673" y="1397517"/>
            <a:ext cx="1523384" cy="259307"/>
            <a:chOff x="309038" y="1678675"/>
            <a:chExt cx="2236519" cy="282053"/>
          </a:xfrm>
        </p:grpSpPr>
        <p:sp>
          <p:nvSpPr>
            <p:cNvPr id="2" name="Étoile : 7 branches 1">
              <a:extLst>
                <a:ext uri="{FF2B5EF4-FFF2-40B4-BE49-F238E27FC236}">
                  <a16:creationId xmlns:a16="http://schemas.microsoft.com/office/drawing/2014/main" id="{688134AE-C24D-410C-AE1A-CC13A45C9A60}"/>
                </a:ext>
              </a:extLst>
            </p:cNvPr>
            <p:cNvSpPr/>
            <p:nvPr/>
          </p:nvSpPr>
          <p:spPr>
            <a:xfrm>
              <a:off x="309038" y="1678675"/>
              <a:ext cx="318759" cy="259307"/>
            </a:xfrm>
            <a:prstGeom prst="star7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Étoile : 7 branches 10">
              <a:extLst>
                <a:ext uri="{FF2B5EF4-FFF2-40B4-BE49-F238E27FC236}">
                  <a16:creationId xmlns:a16="http://schemas.microsoft.com/office/drawing/2014/main" id="{77819C33-9180-4727-AFD7-A031CA1391F5}"/>
                </a:ext>
              </a:extLst>
            </p:cNvPr>
            <p:cNvSpPr/>
            <p:nvPr/>
          </p:nvSpPr>
          <p:spPr>
            <a:xfrm>
              <a:off x="667436" y="1678675"/>
              <a:ext cx="318759" cy="259307"/>
            </a:xfrm>
            <a:prstGeom prst="star7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Étoile : 7 branches 12">
              <a:extLst>
                <a:ext uri="{FF2B5EF4-FFF2-40B4-BE49-F238E27FC236}">
                  <a16:creationId xmlns:a16="http://schemas.microsoft.com/office/drawing/2014/main" id="{9E785B61-2672-4EE1-80E2-B7ACF76EB96D}"/>
                </a:ext>
              </a:extLst>
            </p:cNvPr>
            <p:cNvSpPr/>
            <p:nvPr/>
          </p:nvSpPr>
          <p:spPr>
            <a:xfrm>
              <a:off x="1043670" y="1685499"/>
              <a:ext cx="318759" cy="259307"/>
            </a:xfrm>
            <a:prstGeom prst="star7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Étoile : 7 branches 13">
              <a:extLst>
                <a:ext uri="{FF2B5EF4-FFF2-40B4-BE49-F238E27FC236}">
                  <a16:creationId xmlns:a16="http://schemas.microsoft.com/office/drawing/2014/main" id="{87E2B720-70C7-44AC-AEF4-F2C6E320424F}"/>
                </a:ext>
              </a:extLst>
            </p:cNvPr>
            <p:cNvSpPr/>
            <p:nvPr/>
          </p:nvSpPr>
          <p:spPr>
            <a:xfrm>
              <a:off x="1438046" y="1685499"/>
              <a:ext cx="318759" cy="259307"/>
            </a:xfrm>
            <a:prstGeom prst="star7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Étoile : 7 branches 14">
              <a:extLst>
                <a:ext uri="{FF2B5EF4-FFF2-40B4-BE49-F238E27FC236}">
                  <a16:creationId xmlns:a16="http://schemas.microsoft.com/office/drawing/2014/main" id="{78BA2279-C91B-4F67-AF3C-5F4B063E9BCF}"/>
                </a:ext>
              </a:extLst>
            </p:cNvPr>
            <p:cNvSpPr/>
            <p:nvPr/>
          </p:nvSpPr>
          <p:spPr>
            <a:xfrm>
              <a:off x="1832422" y="1687773"/>
              <a:ext cx="318759" cy="259307"/>
            </a:xfrm>
            <a:prstGeom prst="star7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Étoile : 7 branches 15">
              <a:extLst>
                <a:ext uri="{FF2B5EF4-FFF2-40B4-BE49-F238E27FC236}">
                  <a16:creationId xmlns:a16="http://schemas.microsoft.com/office/drawing/2014/main" id="{C084CD99-4924-4C44-9FCD-ACAB514C90DF}"/>
                </a:ext>
              </a:extLst>
            </p:cNvPr>
            <p:cNvSpPr/>
            <p:nvPr/>
          </p:nvSpPr>
          <p:spPr>
            <a:xfrm>
              <a:off x="2226798" y="1701421"/>
              <a:ext cx="318759" cy="259307"/>
            </a:xfrm>
            <a:prstGeom prst="star7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6B415B98-B60C-47C5-A4E3-98C6BB803282}"/>
              </a:ext>
            </a:extLst>
          </p:cNvPr>
          <p:cNvGrpSpPr/>
          <p:nvPr/>
        </p:nvGrpSpPr>
        <p:grpSpPr>
          <a:xfrm>
            <a:off x="3948812" y="2534610"/>
            <a:ext cx="1523384" cy="259307"/>
            <a:chOff x="309038" y="1678675"/>
            <a:chExt cx="2236519" cy="282053"/>
          </a:xfrm>
          <a:solidFill>
            <a:srgbClr val="FF0066"/>
          </a:solidFill>
        </p:grpSpPr>
        <p:sp>
          <p:nvSpPr>
            <p:cNvPr id="36" name="Étoile : 7 branches 35">
              <a:extLst>
                <a:ext uri="{FF2B5EF4-FFF2-40B4-BE49-F238E27FC236}">
                  <a16:creationId xmlns:a16="http://schemas.microsoft.com/office/drawing/2014/main" id="{C8625010-7915-4097-8033-1343F5F5B070}"/>
                </a:ext>
              </a:extLst>
            </p:cNvPr>
            <p:cNvSpPr/>
            <p:nvPr/>
          </p:nvSpPr>
          <p:spPr>
            <a:xfrm>
              <a:off x="309038" y="1678675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Étoile : 7 branches 36">
              <a:extLst>
                <a:ext uri="{FF2B5EF4-FFF2-40B4-BE49-F238E27FC236}">
                  <a16:creationId xmlns:a16="http://schemas.microsoft.com/office/drawing/2014/main" id="{843C0428-CCE0-406C-B814-C58DEBE3FDB4}"/>
                </a:ext>
              </a:extLst>
            </p:cNvPr>
            <p:cNvSpPr/>
            <p:nvPr/>
          </p:nvSpPr>
          <p:spPr>
            <a:xfrm>
              <a:off x="667436" y="1678675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Étoile : 7 branches 37">
              <a:extLst>
                <a:ext uri="{FF2B5EF4-FFF2-40B4-BE49-F238E27FC236}">
                  <a16:creationId xmlns:a16="http://schemas.microsoft.com/office/drawing/2014/main" id="{4CB8E31E-ABEB-4C17-9422-63C62850B529}"/>
                </a:ext>
              </a:extLst>
            </p:cNvPr>
            <p:cNvSpPr/>
            <p:nvPr/>
          </p:nvSpPr>
          <p:spPr>
            <a:xfrm>
              <a:off x="1043670" y="1685499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" name="Étoile : 7 branches 38">
              <a:extLst>
                <a:ext uri="{FF2B5EF4-FFF2-40B4-BE49-F238E27FC236}">
                  <a16:creationId xmlns:a16="http://schemas.microsoft.com/office/drawing/2014/main" id="{F42EA261-571A-4266-8A23-DDFA1C5DA734}"/>
                </a:ext>
              </a:extLst>
            </p:cNvPr>
            <p:cNvSpPr/>
            <p:nvPr/>
          </p:nvSpPr>
          <p:spPr>
            <a:xfrm>
              <a:off x="1438046" y="1685499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Étoile : 7 branches 39">
              <a:extLst>
                <a:ext uri="{FF2B5EF4-FFF2-40B4-BE49-F238E27FC236}">
                  <a16:creationId xmlns:a16="http://schemas.microsoft.com/office/drawing/2014/main" id="{7197CD58-2521-4A5A-A77D-2C2163AC1818}"/>
                </a:ext>
              </a:extLst>
            </p:cNvPr>
            <p:cNvSpPr/>
            <p:nvPr/>
          </p:nvSpPr>
          <p:spPr>
            <a:xfrm>
              <a:off x="1832422" y="1687773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Étoile : 7 branches 40">
              <a:extLst>
                <a:ext uri="{FF2B5EF4-FFF2-40B4-BE49-F238E27FC236}">
                  <a16:creationId xmlns:a16="http://schemas.microsoft.com/office/drawing/2014/main" id="{87DA1A9B-804E-459B-82A1-A0C9E3BBC935}"/>
                </a:ext>
              </a:extLst>
            </p:cNvPr>
            <p:cNvSpPr/>
            <p:nvPr/>
          </p:nvSpPr>
          <p:spPr>
            <a:xfrm>
              <a:off x="2226798" y="1701421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F7D53D-1D56-4AED-B244-F4107648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95" y="4954091"/>
            <a:ext cx="3916905" cy="198118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AE945E67-A98A-485D-99AA-C96C862B2A59}"/>
              </a:ext>
            </a:extLst>
          </p:cNvPr>
          <p:cNvGrpSpPr/>
          <p:nvPr/>
        </p:nvGrpSpPr>
        <p:grpSpPr>
          <a:xfrm>
            <a:off x="5120562" y="1390713"/>
            <a:ext cx="1523384" cy="259307"/>
            <a:chOff x="309038" y="1678675"/>
            <a:chExt cx="2236519" cy="282053"/>
          </a:xfrm>
        </p:grpSpPr>
        <p:sp>
          <p:nvSpPr>
            <p:cNvPr id="53" name="Étoile : 7 branches 52">
              <a:extLst>
                <a:ext uri="{FF2B5EF4-FFF2-40B4-BE49-F238E27FC236}">
                  <a16:creationId xmlns:a16="http://schemas.microsoft.com/office/drawing/2014/main" id="{23B3EE10-6789-4699-85ED-F7F2B1FC4126}"/>
                </a:ext>
              </a:extLst>
            </p:cNvPr>
            <p:cNvSpPr/>
            <p:nvPr/>
          </p:nvSpPr>
          <p:spPr>
            <a:xfrm>
              <a:off x="309038" y="1678675"/>
              <a:ext cx="318759" cy="259307"/>
            </a:xfrm>
            <a:prstGeom prst="star7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Étoile : 7 branches 53">
              <a:extLst>
                <a:ext uri="{FF2B5EF4-FFF2-40B4-BE49-F238E27FC236}">
                  <a16:creationId xmlns:a16="http://schemas.microsoft.com/office/drawing/2014/main" id="{F36A3F7D-7DB5-4385-BBFA-4A188BF320E1}"/>
                </a:ext>
              </a:extLst>
            </p:cNvPr>
            <p:cNvSpPr/>
            <p:nvPr/>
          </p:nvSpPr>
          <p:spPr>
            <a:xfrm>
              <a:off x="667436" y="1678675"/>
              <a:ext cx="318759" cy="259307"/>
            </a:xfrm>
            <a:prstGeom prst="star7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5" name="Étoile : 7 branches 54">
              <a:extLst>
                <a:ext uri="{FF2B5EF4-FFF2-40B4-BE49-F238E27FC236}">
                  <a16:creationId xmlns:a16="http://schemas.microsoft.com/office/drawing/2014/main" id="{F0F656AF-8F58-43DD-9C7E-7409EFB2C2B4}"/>
                </a:ext>
              </a:extLst>
            </p:cNvPr>
            <p:cNvSpPr/>
            <p:nvPr/>
          </p:nvSpPr>
          <p:spPr>
            <a:xfrm>
              <a:off x="1043670" y="1685499"/>
              <a:ext cx="318759" cy="259307"/>
            </a:xfrm>
            <a:prstGeom prst="star7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6" name="Étoile : 7 branches 55">
              <a:extLst>
                <a:ext uri="{FF2B5EF4-FFF2-40B4-BE49-F238E27FC236}">
                  <a16:creationId xmlns:a16="http://schemas.microsoft.com/office/drawing/2014/main" id="{2B066400-5FE7-4EA0-A3EC-4DBD313B09B0}"/>
                </a:ext>
              </a:extLst>
            </p:cNvPr>
            <p:cNvSpPr/>
            <p:nvPr/>
          </p:nvSpPr>
          <p:spPr>
            <a:xfrm>
              <a:off x="1438046" y="1685499"/>
              <a:ext cx="318759" cy="259307"/>
            </a:xfrm>
            <a:prstGeom prst="star7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7" name="Étoile : 7 branches 56">
              <a:extLst>
                <a:ext uri="{FF2B5EF4-FFF2-40B4-BE49-F238E27FC236}">
                  <a16:creationId xmlns:a16="http://schemas.microsoft.com/office/drawing/2014/main" id="{5FBD194A-8C70-4383-90DB-FC2F94EA73AA}"/>
                </a:ext>
              </a:extLst>
            </p:cNvPr>
            <p:cNvSpPr/>
            <p:nvPr/>
          </p:nvSpPr>
          <p:spPr>
            <a:xfrm>
              <a:off x="1832422" y="1687773"/>
              <a:ext cx="318759" cy="259307"/>
            </a:xfrm>
            <a:prstGeom prst="star7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Étoile : 7 branches 57">
              <a:extLst>
                <a:ext uri="{FF2B5EF4-FFF2-40B4-BE49-F238E27FC236}">
                  <a16:creationId xmlns:a16="http://schemas.microsoft.com/office/drawing/2014/main" id="{75D2D6D3-87F8-4624-B695-27685DB84FBD}"/>
                </a:ext>
              </a:extLst>
            </p:cNvPr>
            <p:cNvSpPr/>
            <p:nvPr/>
          </p:nvSpPr>
          <p:spPr>
            <a:xfrm>
              <a:off x="2226798" y="1701421"/>
              <a:ext cx="318759" cy="259307"/>
            </a:xfrm>
            <a:prstGeom prst="star7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80" name="Étoile : 7 branches 79">
            <a:extLst>
              <a:ext uri="{FF2B5EF4-FFF2-40B4-BE49-F238E27FC236}">
                <a16:creationId xmlns:a16="http://schemas.microsoft.com/office/drawing/2014/main" id="{2EFDFF08-2227-495B-8E56-02A2E2CDB702}"/>
              </a:ext>
            </a:extLst>
          </p:cNvPr>
          <p:cNvSpPr/>
          <p:nvPr/>
        </p:nvSpPr>
        <p:spPr>
          <a:xfrm>
            <a:off x="7760481" y="3583037"/>
            <a:ext cx="217120" cy="238395"/>
          </a:xfrm>
          <a:prstGeom prst="star7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C0DC0BF0-4054-48DB-8E2B-99CA4F84BD67}"/>
              </a:ext>
            </a:extLst>
          </p:cNvPr>
          <p:cNvGrpSpPr/>
          <p:nvPr/>
        </p:nvGrpSpPr>
        <p:grpSpPr>
          <a:xfrm>
            <a:off x="3954587" y="4732673"/>
            <a:ext cx="986133" cy="244669"/>
            <a:chOff x="309038" y="1678675"/>
            <a:chExt cx="1447767" cy="266131"/>
          </a:xfrm>
          <a:solidFill>
            <a:srgbClr val="FF0066"/>
          </a:solidFill>
        </p:grpSpPr>
        <p:sp>
          <p:nvSpPr>
            <p:cNvPr id="86" name="Étoile : 7 branches 85">
              <a:extLst>
                <a:ext uri="{FF2B5EF4-FFF2-40B4-BE49-F238E27FC236}">
                  <a16:creationId xmlns:a16="http://schemas.microsoft.com/office/drawing/2014/main" id="{FBA6BE2B-4C31-416D-A605-0FAFFC5E4264}"/>
                </a:ext>
              </a:extLst>
            </p:cNvPr>
            <p:cNvSpPr/>
            <p:nvPr/>
          </p:nvSpPr>
          <p:spPr>
            <a:xfrm>
              <a:off x="309038" y="1678675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7" name="Étoile : 7 branches 86">
              <a:extLst>
                <a:ext uri="{FF2B5EF4-FFF2-40B4-BE49-F238E27FC236}">
                  <a16:creationId xmlns:a16="http://schemas.microsoft.com/office/drawing/2014/main" id="{EB03A7B2-661F-4E21-9E3C-534B60690CAB}"/>
                </a:ext>
              </a:extLst>
            </p:cNvPr>
            <p:cNvSpPr/>
            <p:nvPr/>
          </p:nvSpPr>
          <p:spPr>
            <a:xfrm>
              <a:off x="667436" y="1678675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8" name="Étoile : 7 branches 87">
              <a:extLst>
                <a:ext uri="{FF2B5EF4-FFF2-40B4-BE49-F238E27FC236}">
                  <a16:creationId xmlns:a16="http://schemas.microsoft.com/office/drawing/2014/main" id="{EF1DFF1D-0E7F-4221-A57E-8E4F08198B58}"/>
                </a:ext>
              </a:extLst>
            </p:cNvPr>
            <p:cNvSpPr/>
            <p:nvPr/>
          </p:nvSpPr>
          <p:spPr>
            <a:xfrm>
              <a:off x="1043670" y="1685499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9" name="Étoile : 7 branches 88">
              <a:extLst>
                <a:ext uri="{FF2B5EF4-FFF2-40B4-BE49-F238E27FC236}">
                  <a16:creationId xmlns:a16="http://schemas.microsoft.com/office/drawing/2014/main" id="{4922BAFB-6105-48D4-9AA0-44E8804A7F79}"/>
                </a:ext>
              </a:extLst>
            </p:cNvPr>
            <p:cNvSpPr/>
            <p:nvPr/>
          </p:nvSpPr>
          <p:spPr>
            <a:xfrm>
              <a:off x="1438046" y="1685499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09886B3C-3948-4754-A90C-67EA26616854}"/>
              </a:ext>
            </a:extLst>
          </p:cNvPr>
          <p:cNvGrpSpPr/>
          <p:nvPr/>
        </p:nvGrpSpPr>
        <p:grpSpPr>
          <a:xfrm>
            <a:off x="8165402" y="3993140"/>
            <a:ext cx="461239" cy="238395"/>
            <a:chOff x="309038" y="1678675"/>
            <a:chExt cx="677157" cy="259307"/>
          </a:xfrm>
          <a:solidFill>
            <a:srgbClr val="FF0066"/>
          </a:solidFill>
        </p:grpSpPr>
        <p:sp>
          <p:nvSpPr>
            <p:cNvPr id="93" name="Étoile : 7 branches 92">
              <a:extLst>
                <a:ext uri="{FF2B5EF4-FFF2-40B4-BE49-F238E27FC236}">
                  <a16:creationId xmlns:a16="http://schemas.microsoft.com/office/drawing/2014/main" id="{AB6592C9-23AB-496F-B71E-4EB798DC31F7}"/>
                </a:ext>
              </a:extLst>
            </p:cNvPr>
            <p:cNvSpPr/>
            <p:nvPr/>
          </p:nvSpPr>
          <p:spPr>
            <a:xfrm>
              <a:off x="309038" y="1678675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4" name="Étoile : 7 branches 93">
              <a:extLst>
                <a:ext uri="{FF2B5EF4-FFF2-40B4-BE49-F238E27FC236}">
                  <a16:creationId xmlns:a16="http://schemas.microsoft.com/office/drawing/2014/main" id="{113A2381-5AF3-4DB6-B685-BEE18CC0367C}"/>
                </a:ext>
              </a:extLst>
            </p:cNvPr>
            <p:cNvSpPr/>
            <p:nvPr/>
          </p:nvSpPr>
          <p:spPr>
            <a:xfrm>
              <a:off x="667436" y="1678675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74EC154B-EF54-41D5-99DD-435357FF68C0}"/>
              </a:ext>
            </a:extLst>
          </p:cNvPr>
          <p:cNvGrpSpPr/>
          <p:nvPr/>
        </p:nvGrpSpPr>
        <p:grpSpPr>
          <a:xfrm>
            <a:off x="204805" y="3135968"/>
            <a:ext cx="1523384" cy="259307"/>
            <a:chOff x="309038" y="1678675"/>
            <a:chExt cx="2236519" cy="282053"/>
          </a:xfrm>
          <a:solidFill>
            <a:srgbClr val="FF0066"/>
          </a:solidFill>
        </p:grpSpPr>
        <p:sp>
          <p:nvSpPr>
            <p:cNvPr id="44" name="Étoile : 7 branches 43">
              <a:extLst>
                <a:ext uri="{FF2B5EF4-FFF2-40B4-BE49-F238E27FC236}">
                  <a16:creationId xmlns:a16="http://schemas.microsoft.com/office/drawing/2014/main" id="{7E854688-8DE1-4E1D-B976-BD0A6444AC19}"/>
                </a:ext>
              </a:extLst>
            </p:cNvPr>
            <p:cNvSpPr/>
            <p:nvPr/>
          </p:nvSpPr>
          <p:spPr>
            <a:xfrm>
              <a:off x="309038" y="1678675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5" name="Étoile : 7 branches 44">
              <a:extLst>
                <a:ext uri="{FF2B5EF4-FFF2-40B4-BE49-F238E27FC236}">
                  <a16:creationId xmlns:a16="http://schemas.microsoft.com/office/drawing/2014/main" id="{C1B7901F-0CFB-4934-8048-5FA3DD676A02}"/>
                </a:ext>
              </a:extLst>
            </p:cNvPr>
            <p:cNvSpPr/>
            <p:nvPr/>
          </p:nvSpPr>
          <p:spPr>
            <a:xfrm>
              <a:off x="667436" y="1678675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6" name="Étoile : 7 branches 45">
              <a:extLst>
                <a:ext uri="{FF2B5EF4-FFF2-40B4-BE49-F238E27FC236}">
                  <a16:creationId xmlns:a16="http://schemas.microsoft.com/office/drawing/2014/main" id="{4B9546E8-6AB9-482B-84DE-FB45D72D3062}"/>
                </a:ext>
              </a:extLst>
            </p:cNvPr>
            <p:cNvSpPr/>
            <p:nvPr/>
          </p:nvSpPr>
          <p:spPr>
            <a:xfrm>
              <a:off x="1043670" y="1685499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7" name="Étoile : 7 branches 46">
              <a:extLst>
                <a:ext uri="{FF2B5EF4-FFF2-40B4-BE49-F238E27FC236}">
                  <a16:creationId xmlns:a16="http://schemas.microsoft.com/office/drawing/2014/main" id="{DA7FF84A-5EEE-47D2-B703-AD0F93686DB6}"/>
                </a:ext>
              </a:extLst>
            </p:cNvPr>
            <p:cNvSpPr/>
            <p:nvPr/>
          </p:nvSpPr>
          <p:spPr>
            <a:xfrm>
              <a:off x="1438046" y="1685499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8" name="Étoile : 7 branches 47">
              <a:extLst>
                <a:ext uri="{FF2B5EF4-FFF2-40B4-BE49-F238E27FC236}">
                  <a16:creationId xmlns:a16="http://schemas.microsoft.com/office/drawing/2014/main" id="{720B5AD1-E42B-47C5-BB26-FE5BDAF7466B}"/>
                </a:ext>
              </a:extLst>
            </p:cNvPr>
            <p:cNvSpPr/>
            <p:nvPr/>
          </p:nvSpPr>
          <p:spPr>
            <a:xfrm>
              <a:off x="1832422" y="1687773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9" name="Étoile : 7 branches 48">
              <a:extLst>
                <a:ext uri="{FF2B5EF4-FFF2-40B4-BE49-F238E27FC236}">
                  <a16:creationId xmlns:a16="http://schemas.microsoft.com/office/drawing/2014/main" id="{D07DC15B-CA7A-4475-ABA1-E81A534185AA}"/>
                </a:ext>
              </a:extLst>
            </p:cNvPr>
            <p:cNvSpPr/>
            <p:nvPr/>
          </p:nvSpPr>
          <p:spPr>
            <a:xfrm>
              <a:off x="2226798" y="1701421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36510081-4AFF-49CF-9C6C-3B1F754263BE}"/>
              </a:ext>
            </a:extLst>
          </p:cNvPr>
          <p:cNvGrpSpPr/>
          <p:nvPr/>
        </p:nvGrpSpPr>
        <p:grpSpPr>
          <a:xfrm>
            <a:off x="192449" y="2485973"/>
            <a:ext cx="1523384" cy="259307"/>
            <a:chOff x="309038" y="1678675"/>
            <a:chExt cx="2236519" cy="282053"/>
          </a:xfrm>
          <a:solidFill>
            <a:srgbClr val="FF0066"/>
          </a:solidFill>
        </p:grpSpPr>
        <p:sp>
          <p:nvSpPr>
            <p:cNvPr id="51" name="Étoile : 7 branches 50">
              <a:extLst>
                <a:ext uri="{FF2B5EF4-FFF2-40B4-BE49-F238E27FC236}">
                  <a16:creationId xmlns:a16="http://schemas.microsoft.com/office/drawing/2014/main" id="{A5267A1F-53F2-44F3-B708-D933FE4B99EE}"/>
                </a:ext>
              </a:extLst>
            </p:cNvPr>
            <p:cNvSpPr/>
            <p:nvPr/>
          </p:nvSpPr>
          <p:spPr>
            <a:xfrm>
              <a:off x="309038" y="1678675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9" name="Étoile : 7 branches 58">
              <a:extLst>
                <a:ext uri="{FF2B5EF4-FFF2-40B4-BE49-F238E27FC236}">
                  <a16:creationId xmlns:a16="http://schemas.microsoft.com/office/drawing/2014/main" id="{CA159590-14CD-44AF-9F38-3174BCC5063B}"/>
                </a:ext>
              </a:extLst>
            </p:cNvPr>
            <p:cNvSpPr/>
            <p:nvPr/>
          </p:nvSpPr>
          <p:spPr>
            <a:xfrm>
              <a:off x="667436" y="1678675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0" name="Étoile : 7 branches 59">
              <a:extLst>
                <a:ext uri="{FF2B5EF4-FFF2-40B4-BE49-F238E27FC236}">
                  <a16:creationId xmlns:a16="http://schemas.microsoft.com/office/drawing/2014/main" id="{CEFA2A5C-1C06-438D-A8F9-EB30281354AF}"/>
                </a:ext>
              </a:extLst>
            </p:cNvPr>
            <p:cNvSpPr/>
            <p:nvPr/>
          </p:nvSpPr>
          <p:spPr>
            <a:xfrm>
              <a:off x="1043670" y="1685499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Étoile : 7 branches 60">
              <a:extLst>
                <a:ext uri="{FF2B5EF4-FFF2-40B4-BE49-F238E27FC236}">
                  <a16:creationId xmlns:a16="http://schemas.microsoft.com/office/drawing/2014/main" id="{8EEE5D44-AA74-4283-8CD8-9A7F5086A197}"/>
                </a:ext>
              </a:extLst>
            </p:cNvPr>
            <p:cNvSpPr/>
            <p:nvPr/>
          </p:nvSpPr>
          <p:spPr>
            <a:xfrm>
              <a:off x="1438046" y="1685499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" name="Étoile : 7 branches 61">
              <a:extLst>
                <a:ext uri="{FF2B5EF4-FFF2-40B4-BE49-F238E27FC236}">
                  <a16:creationId xmlns:a16="http://schemas.microsoft.com/office/drawing/2014/main" id="{7663B896-D8F6-4FF6-895D-5A3C08EC1689}"/>
                </a:ext>
              </a:extLst>
            </p:cNvPr>
            <p:cNvSpPr/>
            <p:nvPr/>
          </p:nvSpPr>
          <p:spPr>
            <a:xfrm>
              <a:off x="1832422" y="1687773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3" name="Étoile : 7 branches 62">
              <a:extLst>
                <a:ext uri="{FF2B5EF4-FFF2-40B4-BE49-F238E27FC236}">
                  <a16:creationId xmlns:a16="http://schemas.microsoft.com/office/drawing/2014/main" id="{2AA8BEB1-8DEC-49B7-BACE-16959AA71C48}"/>
                </a:ext>
              </a:extLst>
            </p:cNvPr>
            <p:cNvSpPr/>
            <p:nvPr/>
          </p:nvSpPr>
          <p:spPr>
            <a:xfrm>
              <a:off x="2226798" y="1701421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C90797B9-0274-478F-9D87-FC2BF6A764FB}"/>
              </a:ext>
            </a:extLst>
          </p:cNvPr>
          <p:cNvGrpSpPr/>
          <p:nvPr/>
        </p:nvGrpSpPr>
        <p:grpSpPr>
          <a:xfrm>
            <a:off x="3904628" y="3204577"/>
            <a:ext cx="1523384" cy="259307"/>
            <a:chOff x="309038" y="1678675"/>
            <a:chExt cx="2236519" cy="282053"/>
          </a:xfrm>
          <a:solidFill>
            <a:srgbClr val="FF0066"/>
          </a:solidFill>
        </p:grpSpPr>
        <p:sp>
          <p:nvSpPr>
            <p:cNvPr id="65" name="Étoile : 7 branches 64">
              <a:extLst>
                <a:ext uri="{FF2B5EF4-FFF2-40B4-BE49-F238E27FC236}">
                  <a16:creationId xmlns:a16="http://schemas.microsoft.com/office/drawing/2014/main" id="{DB866369-AAD4-4D4F-92BE-9489ABD5EFB5}"/>
                </a:ext>
              </a:extLst>
            </p:cNvPr>
            <p:cNvSpPr/>
            <p:nvPr/>
          </p:nvSpPr>
          <p:spPr>
            <a:xfrm>
              <a:off x="309038" y="1678675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6" name="Étoile : 7 branches 65">
              <a:extLst>
                <a:ext uri="{FF2B5EF4-FFF2-40B4-BE49-F238E27FC236}">
                  <a16:creationId xmlns:a16="http://schemas.microsoft.com/office/drawing/2014/main" id="{999FFD14-EFE2-4653-9BB7-18BF6DDFEF6E}"/>
                </a:ext>
              </a:extLst>
            </p:cNvPr>
            <p:cNvSpPr/>
            <p:nvPr/>
          </p:nvSpPr>
          <p:spPr>
            <a:xfrm>
              <a:off x="667436" y="1678675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" name="Étoile : 7 branches 67">
              <a:extLst>
                <a:ext uri="{FF2B5EF4-FFF2-40B4-BE49-F238E27FC236}">
                  <a16:creationId xmlns:a16="http://schemas.microsoft.com/office/drawing/2014/main" id="{3C6EAC14-55FE-4FAE-9CA9-F122BF39D34F}"/>
                </a:ext>
              </a:extLst>
            </p:cNvPr>
            <p:cNvSpPr/>
            <p:nvPr/>
          </p:nvSpPr>
          <p:spPr>
            <a:xfrm>
              <a:off x="1043670" y="1685499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9" name="Étoile : 7 branches 68">
              <a:extLst>
                <a:ext uri="{FF2B5EF4-FFF2-40B4-BE49-F238E27FC236}">
                  <a16:creationId xmlns:a16="http://schemas.microsoft.com/office/drawing/2014/main" id="{22AE5544-17F7-45E3-B27A-EE5DD213AB00}"/>
                </a:ext>
              </a:extLst>
            </p:cNvPr>
            <p:cNvSpPr/>
            <p:nvPr/>
          </p:nvSpPr>
          <p:spPr>
            <a:xfrm>
              <a:off x="1438046" y="1685499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Étoile : 7 branches 69">
              <a:extLst>
                <a:ext uri="{FF2B5EF4-FFF2-40B4-BE49-F238E27FC236}">
                  <a16:creationId xmlns:a16="http://schemas.microsoft.com/office/drawing/2014/main" id="{4C8DC82F-1E03-4C46-912D-79EF67087A96}"/>
                </a:ext>
              </a:extLst>
            </p:cNvPr>
            <p:cNvSpPr/>
            <p:nvPr/>
          </p:nvSpPr>
          <p:spPr>
            <a:xfrm>
              <a:off x="1832422" y="1687773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Étoile : 7 branches 70">
              <a:extLst>
                <a:ext uri="{FF2B5EF4-FFF2-40B4-BE49-F238E27FC236}">
                  <a16:creationId xmlns:a16="http://schemas.microsoft.com/office/drawing/2014/main" id="{A8A78C2C-B748-4756-8A71-877F1B6984D3}"/>
                </a:ext>
              </a:extLst>
            </p:cNvPr>
            <p:cNvSpPr/>
            <p:nvPr/>
          </p:nvSpPr>
          <p:spPr>
            <a:xfrm>
              <a:off x="2226798" y="1701421"/>
              <a:ext cx="318759" cy="259307"/>
            </a:xfrm>
            <a:prstGeom prst="star7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41309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2122717" y="337292"/>
            <a:ext cx="6857510" cy="2234458"/>
          </a:xfrm>
        </p:spPr>
        <p:txBody>
          <a:bodyPr/>
          <a:lstStyle/>
          <a:p>
            <a:r>
              <a:rPr lang="fr-FR" sz="2200" b="1" dirty="0"/>
              <a:t>Je suis enseignant(e) en économie et gestion, option gestion-administration.</a:t>
            </a:r>
          </a:p>
          <a:p>
            <a:pPr marL="0" indent="0">
              <a:buNone/>
            </a:pPr>
            <a:endParaRPr lang="fr-FR" sz="2200" b="1" dirty="0"/>
          </a:p>
          <a:p>
            <a:r>
              <a:rPr lang="fr-FR" sz="2200" b="1" dirty="0"/>
              <a:t>J’enseigne en 2</a:t>
            </a:r>
            <a:r>
              <a:rPr lang="fr-FR" sz="2200" b="1" baseline="30000" dirty="0"/>
              <a:t>nde</a:t>
            </a:r>
            <a:r>
              <a:rPr lang="fr-FR" sz="2200" b="1" dirty="0"/>
              <a:t> famille des métiers de la gestion administrative, du transport et de la logistique  - </a:t>
            </a:r>
          </a:p>
          <a:p>
            <a:pPr marL="0" indent="0">
              <a:buNone/>
            </a:pPr>
            <a:r>
              <a:rPr lang="fr-FR" sz="2200" b="1" dirty="0"/>
              <a:t>    BAC PRO gestion-administration.</a:t>
            </a:r>
            <a:endParaRPr lang="fr-FR" sz="28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CD6669-F55F-4A92-B29F-F1515A172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51" y="2933405"/>
            <a:ext cx="1323972" cy="13239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99EB796-7397-43AA-A848-319A77740B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6875" y="3545094"/>
            <a:ext cx="3667125" cy="1011214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5E5E1E59-CBAF-40D6-988C-CC32459FC8BE}"/>
              </a:ext>
            </a:extLst>
          </p:cNvPr>
          <p:cNvSpPr txBox="1">
            <a:spLocks/>
          </p:cNvSpPr>
          <p:nvPr/>
        </p:nvSpPr>
        <p:spPr>
          <a:xfrm>
            <a:off x="7007956" y="4742039"/>
            <a:ext cx="1600016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2061072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5BDD3D-5037-41A5-B1C8-251BB28B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6867" y="4743130"/>
            <a:ext cx="3331191" cy="376237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6C45726-7A3C-4ACF-9F8A-3F2C7141F40D}"/>
              </a:ext>
            </a:extLst>
          </p:cNvPr>
          <p:cNvSpPr txBox="1">
            <a:spLocks/>
          </p:cNvSpPr>
          <p:nvPr/>
        </p:nvSpPr>
        <p:spPr>
          <a:xfrm>
            <a:off x="0" y="124014"/>
            <a:ext cx="6692264" cy="24405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300" b="1" dirty="0">
                <a:solidFill>
                  <a:schemeClr val="bg1"/>
                </a:solidFill>
                <a:latin typeface="+mn-lt"/>
              </a:rPr>
              <a:t> J’ENSEIGNE EN SECONDE FAMILLE DES </a:t>
            </a:r>
            <a:r>
              <a:rPr lang="fr-FR" sz="1300" b="1" cap="all" dirty="0">
                <a:solidFill>
                  <a:schemeClr val="bg1"/>
                </a:solidFill>
                <a:latin typeface="+mn-lt"/>
              </a:rPr>
              <a:t>Métiers</a:t>
            </a:r>
            <a:r>
              <a:rPr lang="fr-FR" sz="1300" b="1" dirty="0">
                <a:solidFill>
                  <a:schemeClr val="bg1"/>
                </a:solidFill>
                <a:latin typeface="+mn-lt"/>
              </a:rPr>
              <a:t> DE LA GESTION ADMINISTRATIVE,</a:t>
            </a:r>
          </a:p>
          <a:p>
            <a:pPr algn="l"/>
            <a:r>
              <a:rPr lang="fr-FR" sz="1300" b="1" dirty="0">
                <a:solidFill>
                  <a:schemeClr val="bg1"/>
                </a:solidFill>
                <a:latin typeface="+mn-lt"/>
              </a:rPr>
              <a:t> DU TRANSPORT ET DE LA LOGISTIQUE – BAC PRO </a:t>
            </a:r>
            <a:r>
              <a:rPr lang="fr-FR" sz="1300" b="1" cap="all" dirty="0">
                <a:solidFill>
                  <a:schemeClr val="bg1"/>
                </a:solidFill>
              </a:rPr>
              <a:t>GESTION-ADMINISTRATION </a:t>
            </a:r>
            <a:endParaRPr lang="fr-FR" sz="13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27D17D4E-119B-4DCC-B439-C16ACE1082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156882"/>
              </p:ext>
            </p:extLst>
          </p:nvPr>
        </p:nvGraphicFramePr>
        <p:xfrm>
          <a:off x="695802" y="776037"/>
          <a:ext cx="7868652" cy="436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C179A99-FF06-4A49-BCFF-BBED4B40EC36}"/>
              </a:ext>
            </a:extLst>
          </p:cNvPr>
          <p:cNvSpPr/>
          <p:nvPr/>
        </p:nvSpPr>
        <p:spPr>
          <a:xfrm rot="1284772">
            <a:off x="6221272" y="1114389"/>
            <a:ext cx="32001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Des compétences </a:t>
            </a:r>
          </a:p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professionnelles</a:t>
            </a:r>
          </a:p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acquises par les apprenants</a:t>
            </a:r>
          </a:p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dès la classe de seconde.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B4025-8667-417F-977C-2732E64DD4CE}"/>
              </a:ext>
            </a:extLst>
          </p:cNvPr>
          <p:cNvSpPr/>
          <p:nvPr/>
        </p:nvSpPr>
        <p:spPr>
          <a:xfrm rot="21037433">
            <a:off x="-11403" y="953250"/>
            <a:ext cx="32001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Une liberté pédagogique pour les enseignants de l’équipe dans la construction de la stratégie de formation.</a:t>
            </a:r>
          </a:p>
        </p:txBody>
      </p:sp>
      <p:sp>
        <p:nvSpPr>
          <p:cNvPr id="7" name="Flèche : droite 6">
            <a:hlinkClick r:id="rId8" action="ppaction://hlinksldjump"/>
            <a:extLst>
              <a:ext uri="{FF2B5EF4-FFF2-40B4-BE49-F238E27FC236}">
                <a16:creationId xmlns:a16="http://schemas.microsoft.com/office/drawing/2014/main" id="{C9751A63-4DEE-40AA-827D-806EAD3D3D06}"/>
              </a:ext>
            </a:extLst>
          </p:cNvPr>
          <p:cNvSpPr/>
          <p:nvPr/>
        </p:nvSpPr>
        <p:spPr>
          <a:xfrm rot="10639231">
            <a:off x="8403283" y="4407739"/>
            <a:ext cx="322344" cy="2947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7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9038" y="1269618"/>
            <a:ext cx="8317603" cy="1989449"/>
          </a:xfrm>
        </p:spPr>
        <p:txBody>
          <a:bodyPr/>
          <a:lstStyle/>
          <a:p>
            <a:r>
              <a:rPr lang="fr-FR" sz="2000" dirty="0"/>
              <a:t>Je recherche les compétence ciblées… </a:t>
            </a:r>
          </a:p>
          <a:p>
            <a:pPr marL="0" indent="0">
              <a:buNone/>
            </a:pPr>
            <a:r>
              <a:rPr lang="fr-FR" sz="1200" dirty="0"/>
              <a:t>    </a:t>
            </a:r>
          </a:p>
          <a:p>
            <a:pPr marL="800100" lvl="1" indent="-173038">
              <a:buFont typeface="Wingdings" panose="05000000000000000000" pitchFamily="2" charset="2"/>
              <a:buChar char="§"/>
            </a:pPr>
            <a:r>
              <a:rPr lang="fr-FR" sz="1600" dirty="0"/>
              <a:t>    dans le référentiel du BAC PRO gestion-administration</a:t>
            </a:r>
          </a:p>
          <a:p>
            <a:pPr marL="627062" lvl="1"/>
            <a:endParaRPr lang="fr-FR" sz="1600" dirty="0"/>
          </a:p>
          <a:p>
            <a:pPr marL="969962" lvl="1" indent="-342900">
              <a:buFont typeface="Wingdings" panose="05000000000000000000" pitchFamily="2" charset="2"/>
              <a:buChar char="§"/>
            </a:pPr>
            <a:r>
              <a:rPr lang="fr-FR" sz="1600" dirty="0"/>
              <a:t>dans le référentiel du BAC PRO logistique</a:t>
            </a:r>
          </a:p>
          <a:p>
            <a:pPr marL="627062" lvl="1"/>
            <a:endParaRPr lang="fr-FR" sz="1600" dirty="0"/>
          </a:p>
          <a:p>
            <a:pPr marL="969962" lvl="1" indent="-342900">
              <a:buFont typeface="Wingdings" panose="05000000000000000000" pitchFamily="2" charset="2"/>
              <a:buChar char="§"/>
            </a:pPr>
            <a:r>
              <a:rPr lang="fr-FR" sz="1600" dirty="0"/>
              <a:t>dans le référentiel du BAC PRO transport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09037" y="3652859"/>
            <a:ext cx="8317603" cy="479822"/>
          </a:xfrm>
        </p:spPr>
        <p:txBody>
          <a:bodyPr/>
          <a:lstStyle/>
          <a:p>
            <a:r>
              <a:rPr lang="fr-FR" sz="2000" dirty="0"/>
              <a:t>Je rapproche cette compétence des compétences </a:t>
            </a:r>
          </a:p>
          <a:p>
            <a:pPr marL="0" indent="0">
              <a:buNone/>
            </a:pPr>
            <a:r>
              <a:rPr lang="fr-FR" sz="2000" dirty="0"/>
              <a:t>	communes de la famille de métiers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BBE950E-2831-4D1E-9328-9C92F78A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844D48E-D4D4-4D7D-98F3-97B45288C480}"/>
              </a:ext>
            </a:extLst>
          </p:cNvPr>
          <p:cNvSpPr txBox="1">
            <a:spLocks/>
          </p:cNvSpPr>
          <p:nvPr/>
        </p:nvSpPr>
        <p:spPr>
          <a:xfrm>
            <a:off x="229312" y="396108"/>
            <a:ext cx="7154119" cy="3152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00" b="1" dirty="0">
                <a:solidFill>
                  <a:schemeClr val="bg1"/>
                </a:solidFill>
              </a:rPr>
              <a:t>LA </a:t>
            </a:r>
            <a:r>
              <a:rPr lang="fr-FR" sz="1300" b="1" cap="all" dirty="0">
                <a:solidFill>
                  <a:schemeClr val="bg1"/>
                </a:solidFill>
              </a:rPr>
              <a:t>RECHERCHE DES Compétences Ciblées – BAC PRO TRANSPORT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1B7DAEA-AD2C-4C4A-BF2A-8C6BC04A0DE8}"/>
              </a:ext>
            </a:extLst>
          </p:cNvPr>
          <p:cNvGrpSpPr/>
          <p:nvPr/>
        </p:nvGrpSpPr>
        <p:grpSpPr>
          <a:xfrm>
            <a:off x="7390258" y="1611036"/>
            <a:ext cx="975818" cy="1642802"/>
            <a:chOff x="7383431" y="1659853"/>
            <a:chExt cx="975818" cy="1642802"/>
          </a:xfrm>
        </p:grpSpPr>
        <p:sp>
          <p:nvSpPr>
            <p:cNvPr id="14" name="Dodécagone 13">
              <a:extLst>
                <a:ext uri="{FF2B5EF4-FFF2-40B4-BE49-F238E27FC236}">
                  <a16:creationId xmlns:a16="http://schemas.microsoft.com/office/drawing/2014/main" id="{BA3116DB-350F-44A6-92D0-F4D9D5189469}"/>
                </a:ext>
              </a:extLst>
            </p:cNvPr>
            <p:cNvSpPr/>
            <p:nvPr/>
          </p:nvSpPr>
          <p:spPr>
            <a:xfrm>
              <a:off x="7390257" y="1659853"/>
              <a:ext cx="968991" cy="469279"/>
            </a:xfrm>
            <a:prstGeom prst="dodecago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NON</a:t>
              </a:r>
            </a:p>
          </p:txBody>
        </p:sp>
        <p:sp>
          <p:nvSpPr>
            <p:cNvPr id="15" name="Dodécagone 14">
              <a:extLst>
                <a:ext uri="{FF2B5EF4-FFF2-40B4-BE49-F238E27FC236}">
                  <a16:creationId xmlns:a16="http://schemas.microsoft.com/office/drawing/2014/main" id="{2A7C6A74-ECB5-495C-98A7-7E4DCAB503C9}"/>
                </a:ext>
              </a:extLst>
            </p:cNvPr>
            <p:cNvSpPr/>
            <p:nvPr/>
          </p:nvSpPr>
          <p:spPr>
            <a:xfrm>
              <a:off x="7390258" y="2250876"/>
              <a:ext cx="968991" cy="469279"/>
            </a:xfrm>
            <a:prstGeom prst="dodecago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NON</a:t>
              </a:r>
            </a:p>
          </p:txBody>
        </p:sp>
        <p:sp>
          <p:nvSpPr>
            <p:cNvPr id="16" name="Dodécagone 15">
              <a:extLst>
                <a:ext uri="{FF2B5EF4-FFF2-40B4-BE49-F238E27FC236}">
                  <a16:creationId xmlns:a16="http://schemas.microsoft.com/office/drawing/2014/main" id="{35B77146-78F8-4EB7-8796-60679CD841AB}"/>
                </a:ext>
              </a:extLst>
            </p:cNvPr>
            <p:cNvSpPr/>
            <p:nvPr/>
          </p:nvSpPr>
          <p:spPr>
            <a:xfrm>
              <a:off x="7383431" y="2833376"/>
              <a:ext cx="968991" cy="469279"/>
            </a:xfrm>
            <a:prstGeom prst="dodecagon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OUI</a:t>
              </a:r>
            </a:p>
          </p:txBody>
        </p:sp>
      </p:grpSp>
      <p:sp>
        <p:nvSpPr>
          <p:cNvPr id="17" name="Dodécagone 16">
            <a:extLst>
              <a:ext uri="{FF2B5EF4-FFF2-40B4-BE49-F238E27FC236}">
                <a16:creationId xmlns:a16="http://schemas.microsoft.com/office/drawing/2014/main" id="{665F30E0-E7B2-4D9F-8B6C-91A169E71565}"/>
              </a:ext>
            </a:extLst>
          </p:cNvPr>
          <p:cNvSpPr/>
          <p:nvPr/>
        </p:nvSpPr>
        <p:spPr>
          <a:xfrm>
            <a:off x="7383430" y="3827100"/>
            <a:ext cx="968991" cy="469279"/>
          </a:xfrm>
          <a:prstGeom prst="dodecagon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2BF9D72-64D0-4E51-BC48-697154C39CAD}"/>
              </a:ext>
            </a:extLst>
          </p:cNvPr>
          <p:cNvSpPr txBox="1"/>
          <p:nvPr/>
        </p:nvSpPr>
        <p:spPr>
          <a:xfrm>
            <a:off x="1" y="45264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Je ne déprofessionnalise pas la classe de seconde.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9188F74C-E09C-4EE6-939C-DB244B31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6653" y="4837891"/>
            <a:ext cx="3344839" cy="388455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C00316C-F3D9-4248-B483-32B8C4E66D7D}"/>
              </a:ext>
            </a:extLst>
          </p:cNvPr>
          <p:cNvSpPr txBox="1"/>
          <p:nvPr/>
        </p:nvSpPr>
        <p:spPr>
          <a:xfrm>
            <a:off x="0" y="749225"/>
            <a:ext cx="881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Pour préparer un scénario pédagogique : </a:t>
            </a:r>
          </a:p>
        </p:txBody>
      </p:sp>
    </p:spTree>
    <p:extLst>
      <p:ext uri="{BB962C8B-B14F-4D97-AF65-F5344CB8AC3E}">
        <p14:creationId xmlns:p14="http://schemas.microsoft.com/office/powerpoint/2010/main" val="8856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752894"/>
            <a:ext cx="4040188" cy="479822"/>
          </a:xfrm>
        </p:spPr>
        <p:txBody>
          <a:bodyPr/>
          <a:lstStyle/>
          <a:p>
            <a:r>
              <a:rPr lang="fr-FR" sz="1400" dirty="0"/>
              <a:t>Avant la famille de métiers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889612" y="790554"/>
            <a:ext cx="4831307" cy="479822"/>
          </a:xfrm>
        </p:spPr>
        <p:txBody>
          <a:bodyPr/>
          <a:lstStyle/>
          <a:p>
            <a:r>
              <a:rPr lang="fr-FR" sz="1400" dirty="0"/>
              <a:t>Depuis la mise en œuvre de la famille de métiers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29312" y="396107"/>
            <a:ext cx="4258467" cy="272821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</a:rPr>
              <a:t>LES </a:t>
            </a:r>
            <a:r>
              <a:rPr lang="fr-FR" b="1" cap="all" dirty="0">
                <a:solidFill>
                  <a:schemeClr val="bg1"/>
                </a:solidFill>
              </a:rPr>
              <a:t>Compétences Visées – BAC PRO transport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382EDC-882B-49EA-AAF3-1AF76259A2D7}"/>
              </a:ext>
            </a:extLst>
          </p:cNvPr>
          <p:cNvSpPr txBox="1"/>
          <p:nvPr/>
        </p:nvSpPr>
        <p:spPr>
          <a:xfrm>
            <a:off x="54593" y="1052165"/>
            <a:ext cx="3487003" cy="36009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Compétences du BAC PRO TRANSPORT</a:t>
            </a:r>
          </a:p>
          <a:p>
            <a:endParaRPr lang="fr-FR" sz="800" b="1" dirty="0">
              <a:solidFill>
                <a:schemeClr val="accent2"/>
              </a:solidFill>
            </a:endParaRPr>
          </a:p>
          <a:p>
            <a:r>
              <a:rPr lang="fr-FR" sz="1400" b="1" dirty="0"/>
              <a:t>G3 – Le suivi d’une opération de transport</a:t>
            </a:r>
            <a:endParaRPr lang="fr-FR" sz="1400" dirty="0"/>
          </a:p>
          <a:p>
            <a:r>
              <a:rPr lang="fr-FR" sz="1400" dirty="0"/>
              <a:t>G3C2 – Traiter les dysfonctionnements et les réclamations</a:t>
            </a:r>
          </a:p>
          <a:p>
            <a:endParaRPr lang="fr-FR" sz="800" dirty="0"/>
          </a:p>
          <a:p>
            <a:r>
              <a:rPr lang="fr-FR" sz="1400" b="1" dirty="0"/>
              <a:t>G3 – L’organisation des flux entrants et sortants</a:t>
            </a:r>
            <a:endParaRPr lang="fr-FR" sz="1400" dirty="0"/>
          </a:p>
          <a:p>
            <a:r>
              <a:rPr lang="fr-FR" sz="1400" dirty="0"/>
              <a:t>G3C4 – Suivre les expéditions</a:t>
            </a:r>
          </a:p>
          <a:p>
            <a:endParaRPr lang="fr-FR" sz="800" dirty="0"/>
          </a:p>
          <a:p>
            <a:r>
              <a:rPr lang="fr-FR" sz="1400" b="1" dirty="0"/>
              <a:t>G4 – Le respect des procédures qualité, sécurité, sûreté et des contraintes environnementales</a:t>
            </a:r>
            <a:endParaRPr lang="fr-FR" sz="1400" dirty="0"/>
          </a:p>
          <a:p>
            <a:r>
              <a:rPr lang="fr-FR" sz="1400" dirty="0"/>
              <a:t>G4C1 – Mettre en œuvre les procédures de sûreté, de sécurité et de qualité</a:t>
            </a:r>
          </a:p>
          <a:p>
            <a:endParaRPr lang="fr-FR" sz="800" dirty="0"/>
          </a:p>
          <a:p>
            <a:r>
              <a:rPr lang="fr-FR" sz="1400" b="1" dirty="0"/>
              <a:t>G6 – Les relations avec les partenaires (en français et en langue étrangère)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B70FE3-33DA-4E8A-9E46-35D7D164ACF5}"/>
              </a:ext>
            </a:extLst>
          </p:cNvPr>
          <p:cNvSpPr txBox="1"/>
          <p:nvPr/>
        </p:nvSpPr>
        <p:spPr>
          <a:xfrm>
            <a:off x="3731742" y="1051040"/>
            <a:ext cx="1925256" cy="392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Compétences communes à la famille des métiers</a:t>
            </a:r>
          </a:p>
          <a:p>
            <a:endParaRPr lang="fr-FR" sz="800" b="1" dirty="0"/>
          </a:p>
          <a:p>
            <a:r>
              <a:rPr lang="fr-FR" sz="1400" b="1" dirty="0"/>
              <a:t>C3- Mettre en œuvre et contrôler les processus administratifs</a:t>
            </a:r>
          </a:p>
          <a:p>
            <a:endParaRPr lang="fr-FR" sz="1400" b="1" dirty="0"/>
          </a:p>
          <a:p>
            <a:r>
              <a:rPr lang="fr-FR" sz="1400" b="1" dirty="0"/>
              <a:t>C5- Assurer le respect de la réglementation, des normes et traiter des dysfonctionnements</a:t>
            </a:r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r>
              <a:rPr lang="fr-FR" sz="1400" b="1" dirty="0"/>
              <a:t>C1- Gérer des relations interpersonnelles</a:t>
            </a:r>
          </a:p>
          <a:p>
            <a:endParaRPr lang="fr-FR" sz="14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2915B3-8950-4A5B-93CA-B13E4511AA67}"/>
              </a:ext>
            </a:extLst>
          </p:cNvPr>
          <p:cNvSpPr txBox="1"/>
          <p:nvPr/>
        </p:nvSpPr>
        <p:spPr>
          <a:xfrm>
            <a:off x="5656997" y="1051040"/>
            <a:ext cx="3487003" cy="392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Compétences du BAC PRO TRANSPORT </a:t>
            </a:r>
          </a:p>
          <a:p>
            <a:endParaRPr lang="fr-FR" sz="1400" b="1" dirty="0">
              <a:solidFill>
                <a:schemeClr val="accent2"/>
              </a:solidFill>
            </a:endParaRPr>
          </a:p>
          <a:p>
            <a:endParaRPr lang="fr-FR" sz="800" b="1" dirty="0"/>
          </a:p>
          <a:p>
            <a:endParaRPr lang="fr-FR" sz="800" dirty="0"/>
          </a:p>
          <a:p>
            <a:r>
              <a:rPr lang="fr-FR" sz="1400" b="1" dirty="0"/>
              <a:t>G3 – L’organisation des flux entrants et sortants</a:t>
            </a:r>
            <a:endParaRPr lang="fr-FR" sz="1400" dirty="0"/>
          </a:p>
          <a:p>
            <a:r>
              <a:rPr lang="fr-FR" sz="1400" dirty="0"/>
              <a:t>G3C4 – Suivre les expéditions</a:t>
            </a:r>
          </a:p>
          <a:p>
            <a:endParaRPr lang="fr-FR" sz="1400" dirty="0"/>
          </a:p>
          <a:p>
            <a:r>
              <a:rPr lang="fr-FR" sz="1400" b="1" dirty="0"/>
              <a:t>G3 – Le suivi d’une opération de transport</a:t>
            </a:r>
            <a:endParaRPr lang="fr-FR" sz="1400" dirty="0"/>
          </a:p>
          <a:p>
            <a:r>
              <a:rPr lang="fr-FR" sz="1400" dirty="0"/>
              <a:t>G3C2 – Traiter les dysfonctionnements et les réclamations</a:t>
            </a:r>
          </a:p>
          <a:p>
            <a:r>
              <a:rPr lang="fr-FR" sz="1400" b="1" dirty="0"/>
              <a:t>G4 – Le respect des procédures qualité, sécurité, sûreté et des contraintes environnementales</a:t>
            </a:r>
            <a:endParaRPr lang="fr-FR" sz="1400" dirty="0"/>
          </a:p>
          <a:p>
            <a:r>
              <a:rPr lang="fr-FR" sz="1400" dirty="0"/>
              <a:t>G4C1 – Mettre en œuvre les procédures de sûreté, de sécurité et de qualité</a:t>
            </a:r>
          </a:p>
          <a:p>
            <a:endParaRPr lang="fr-FR" sz="800" dirty="0"/>
          </a:p>
          <a:p>
            <a:r>
              <a:rPr lang="fr-FR" sz="1400" b="1" dirty="0"/>
              <a:t>G6 – Les relations avec les partenaires (en français et en langue étrangère)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FF0549B-15D5-4845-916A-37CD6551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713" y="4954541"/>
            <a:ext cx="3262952" cy="273844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27079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7651" y="847295"/>
            <a:ext cx="4040188" cy="479822"/>
          </a:xfrm>
        </p:spPr>
        <p:txBody>
          <a:bodyPr/>
          <a:lstStyle/>
          <a:p>
            <a:r>
              <a:rPr lang="fr-FR" sz="1400" dirty="0"/>
              <a:t>Avant la famille de métiers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29312" y="355435"/>
            <a:ext cx="5473656" cy="31349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</a:rPr>
              <a:t>LES </a:t>
            </a:r>
            <a:r>
              <a:rPr lang="fr-FR" b="1" cap="all" dirty="0">
                <a:solidFill>
                  <a:schemeClr val="bg1"/>
                </a:solidFill>
              </a:rPr>
              <a:t>RÔLES Endossés PAR LES APPRENANTS – BAC PRO transport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382EDC-882B-49EA-AAF3-1AF76259A2D7}"/>
              </a:ext>
            </a:extLst>
          </p:cNvPr>
          <p:cNvSpPr txBox="1"/>
          <p:nvPr/>
        </p:nvSpPr>
        <p:spPr>
          <a:xfrm>
            <a:off x="523373" y="1877392"/>
            <a:ext cx="3487003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Sur le plateau technique : </a:t>
            </a:r>
            <a:br>
              <a:rPr lang="fr-FR" sz="1200" b="1" dirty="0"/>
            </a:br>
            <a:endParaRPr lang="fr-FR" sz="1200" b="1" dirty="0"/>
          </a:p>
          <a:p>
            <a:r>
              <a:rPr lang="fr-FR" sz="1200" b="1" dirty="0"/>
              <a:t>Les élèves sont affectés en zone d’exploitation</a:t>
            </a:r>
          </a:p>
          <a:p>
            <a:endParaRPr lang="fr-FR" sz="1200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CE551169-480D-4B23-8262-4D552CEB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547" y="4743075"/>
            <a:ext cx="3354656" cy="244720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D1B39A-CF12-451C-814C-493F2AD27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2693" y="847295"/>
            <a:ext cx="4636235" cy="479822"/>
          </a:xfrm>
        </p:spPr>
        <p:txBody>
          <a:bodyPr/>
          <a:lstStyle/>
          <a:p>
            <a:r>
              <a:rPr lang="fr-FR" sz="1400" dirty="0"/>
              <a:t>Plateau technique : bureau d’exploitation des transports</a:t>
            </a:r>
          </a:p>
          <a:p>
            <a:pPr marL="0" indent="0">
              <a:buNone/>
            </a:pPr>
            <a:r>
              <a:rPr lang="fr-FR" sz="1400" dirty="0"/>
              <a:t>	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34C464E-B43F-4631-B05F-96047B77CF72}"/>
              </a:ext>
            </a:extLst>
          </p:cNvPr>
          <p:cNvGrpSpPr/>
          <p:nvPr/>
        </p:nvGrpSpPr>
        <p:grpSpPr>
          <a:xfrm>
            <a:off x="4537123" y="1327500"/>
            <a:ext cx="4499861" cy="3816000"/>
            <a:chOff x="4467839" y="1303902"/>
            <a:chExt cx="4499861" cy="381600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AB70FE3-33DA-4E8A-9E46-35D7D164ACF5}"/>
                </a:ext>
              </a:extLst>
            </p:cNvPr>
            <p:cNvSpPr txBox="1"/>
            <p:nvPr/>
          </p:nvSpPr>
          <p:spPr>
            <a:xfrm>
              <a:off x="4467839" y="1303902"/>
              <a:ext cx="4499861" cy="3816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</p:txBody>
        </p:sp>
        <p:pic>
          <p:nvPicPr>
            <p:cNvPr id="1026" name="Picture 2" descr="RÃ©sultat de recherche d'images pour &quot;chauffeur bonhomme&quot;">
              <a:extLst>
                <a:ext uri="{FF2B5EF4-FFF2-40B4-BE49-F238E27FC236}">
                  <a16:creationId xmlns:a16="http://schemas.microsoft.com/office/drawing/2014/main" id="{3CEB7524-ED00-4679-90F5-E0E597874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886" y="1417454"/>
              <a:ext cx="1129727" cy="84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892119C-7093-4DFF-993C-E85BFA4F7E3D}"/>
                </a:ext>
              </a:extLst>
            </p:cNvPr>
            <p:cNvSpPr txBox="1"/>
            <p:nvPr/>
          </p:nvSpPr>
          <p:spPr>
            <a:xfrm>
              <a:off x="7479706" y="2264749"/>
              <a:ext cx="128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Arial Narrow" panose="020B0606020202030204" pitchFamily="34" charset="0"/>
                </a:rPr>
                <a:t>Conducteur(</a:t>
              </a:r>
              <a:r>
                <a:rPr lang="fr-FR" sz="1200" dirty="0" err="1">
                  <a:latin typeface="Arial Narrow" panose="020B0606020202030204" pitchFamily="34" charset="0"/>
                </a:rPr>
                <a:t>trice</a:t>
              </a:r>
              <a:r>
                <a:rPr lang="fr-FR" sz="1200" dirty="0">
                  <a:latin typeface="Arial Narrow" panose="020B0606020202030204" pitchFamily="34" charset="0"/>
                </a:rPr>
                <a:t>)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3D4EE1A-8E07-4902-8DB2-25CD26F749DB}"/>
                </a:ext>
              </a:extLst>
            </p:cNvPr>
            <p:cNvSpPr txBox="1"/>
            <p:nvPr/>
          </p:nvSpPr>
          <p:spPr>
            <a:xfrm>
              <a:off x="4919320" y="3278349"/>
              <a:ext cx="1738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Arial Narrow" panose="020B0606020202030204" pitchFamily="34" charset="0"/>
                </a:rPr>
                <a:t>Assistant(e) exploitation des transports</a:t>
              </a:r>
            </a:p>
          </p:txBody>
        </p:sp>
        <p:sp>
          <p:nvSpPr>
            <p:cNvPr id="27" name="Flèche : droite rayée 26">
              <a:extLst>
                <a:ext uri="{FF2B5EF4-FFF2-40B4-BE49-F238E27FC236}">
                  <a16:creationId xmlns:a16="http://schemas.microsoft.com/office/drawing/2014/main" id="{25E1927B-E1CE-4EC2-85E5-9E791B250067}"/>
                </a:ext>
              </a:extLst>
            </p:cNvPr>
            <p:cNvSpPr/>
            <p:nvPr/>
          </p:nvSpPr>
          <p:spPr>
            <a:xfrm rot="20024135">
              <a:off x="6726114" y="2317438"/>
              <a:ext cx="490610" cy="367499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48F7DB0A-77CA-48FA-B1A2-152A8F7A90FA}"/>
              </a:ext>
            </a:extLst>
          </p:cNvPr>
          <p:cNvSpPr txBox="1"/>
          <p:nvPr/>
        </p:nvSpPr>
        <p:spPr>
          <a:xfrm>
            <a:off x="4540046" y="1359047"/>
            <a:ext cx="2929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3198E5"/>
                </a:solidFill>
                <a:latin typeface="Arial Narrow" panose="020B0606020202030204" pitchFamily="34" charset="0"/>
              </a:rPr>
              <a:t>TRANSPORTEUR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D4BAADF-D344-4644-B04F-5A161C20DEC9}"/>
              </a:ext>
            </a:extLst>
          </p:cNvPr>
          <p:cNvSpPr txBox="1"/>
          <p:nvPr/>
        </p:nvSpPr>
        <p:spPr>
          <a:xfrm>
            <a:off x="7224744" y="3525499"/>
            <a:ext cx="160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Arial Narrow" panose="020B0606020202030204" pitchFamily="34" charset="0"/>
              </a:rPr>
              <a:t>Exploitant(e) des transports</a:t>
            </a:r>
          </a:p>
        </p:txBody>
      </p:sp>
      <p:pic>
        <p:nvPicPr>
          <p:cNvPr id="28" name="Picture 10" descr="RÃ©sultat de recherche d'images pour &quot;bonhomme informatique&quot;">
            <a:extLst>
              <a:ext uri="{FF2B5EF4-FFF2-40B4-BE49-F238E27FC236}">
                <a16:creationId xmlns:a16="http://schemas.microsoft.com/office/drawing/2014/main" id="{527E3407-EA25-48DD-B434-89860321B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94" y="2089753"/>
            <a:ext cx="895957" cy="114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associÃ©e">
            <a:extLst>
              <a:ext uri="{FF2B5EF4-FFF2-40B4-BE49-F238E27FC236}">
                <a16:creationId xmlns:a16="http://schemas.microsoft.com/office/drawing/2014/main" id="{74BFF1FB-5FD3-4CCC-8C3D-A65EC263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36" y="3906185"/>
            <a:ext cx="1458423" cy="10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lèche : droite rayée 28">
            <a:extLst>
              <a:ext uri="{FF2B5EF4-FFF2-40B4-BE49-F238E27FC236}">
                <a16:creationId xmlns:a16="http://schemas.microsoft.com/office/drawing/2014/main" id="{A267ACFC-B76D-48BA-86EF-6489FA157F47}"/>
              </a:ext>
            </a:extLst>
          </p:cNvPr>
          <p:cNvSpPr/>
          <p:nvPr/>
        </p:nvSpPr>
        <p:spPr>
          <a:xfrm rot="1598513">
            <a:off x="6570172" y="4067396"/>
            <a:ext cx="490610" cy="36749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roite rayée 29">
            <a:extLst>
              <a:ext uri="{FF2B5EF4-FFF2-40B4-BE49-F238E27FC236}">
                <a16:creationId xmlns:a16="http://schemas.microsoft.com/office/drawing/2014/main" id="{54BB3CB8-2B81-4BC4-895D-CBBF9DF0851C}"/>
              </a:ext>
            </a:extLst>
          </p:cNvPr>
          <p:cNvSpPr/>
          <p:nvPr/>
        </p:nvSpPr>
        <p:spPr>
          <a:xfrm rot="9099476">
            <a:off x="6568694" y="1728556"/>
            <a:ext cx="490610" cy="36749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droite rayée 30">
            <a:extLst>
              <a:ext uri="{FF2B5EF4-FFF2-40B4-BE49-F238E27FC236}">
                <a16:creationId xmlns:a16="http://schemas.microsoft.com/office/drawing/2014/main" id="{A70BE608-AFC9-4B0F-87BD-6B0F9AC68FAE}"/>
              </a:ext>
            </a:extLst>
          </p:cNvPr>
          <p:cNvSpPr/>
          <p:nvPr/>
        </p:nvSpPr>
        <p:spPr>
          <a:xfrm rot="12212090">
            <a:off x="6795398" y="3456020"/>
            <a:ext cx="490610" cy="36749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121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155192" y="798102"/>
            <a:ext cx="4831307" cy="479822"/>
          </a:xfrm>
        </p:spPr>
        <p:txBody>
          <a:bodyPr/>
          <a:lstStyle/>
          <a:p>
            <a:r>
              <a:rPr lang="fr-FR" sz="1400" dirty="0"/>
              <a:t>Depuis la mise en œuvre </a:t>
            </a:r>
            <a:br>
              <a:rPr lang="fr-FR" sz="1400" dirty="0"/>
            </a:br>
            <a:r>
              <a:rPr lang="fr-FR" sz="1400" dirty="0"/>
              <a:t>de la famille de métiers</a:t>
            </a:r>
          </a:p>
          <a:p>
            <a:pPr marL="0" indent="0">
              <a:buNone/>
            </a:pPr>
            <a:endParaRPr lang="fr-FR" sz="14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29313" y="355435"/>
            <a:ext cx="6360392" cy="3134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00" b="1" dirty="0">
                <a:solidFill>
                  <a:schemeClr val="bg1"/>
                </a:solidFill>
              </a:rPr>
              <a:t>LES </a:t>
            </a:r>
            <a:r>
              <a:rPr lang="fr-FR" sz="1300" b="1" cap="all" dirty="0">
                <a:solidFill>
                  <a:schemeClr val="bg1"/>
                </a:solidFill>
              </a:rPr>
              <a:t>RÔLES Endossés PAR LES APPRENANTS – BAC PRO transport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B70FE3-33DA-4E8A-9E46-35D7D164ACF5}"/>
              </a:ext>
            </a:extLst>
          </p:cNvPr>
          <p:cNvSpPr txBox="1"/>
          <p:nvPr/>
        </p:nvSpPr>
        <p:spPr>
          <a:xfrm>
            <a:off x="144038" y="1769619"/>
            <a:ext cx="4019885" cy="646331"/>
          </a:xfrm>
          <a:prstGeom prst="rect">
            <a:avLst/>
          </a:prstGeom>
          <a:noFill/>
          <a:ln w="38100">
            <a:solidFill>
              <a:srgbClr val="3198E5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Dans l’entrepôt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endosse le rôle de l’opérateur(</a:t>
            </a:r>
            <a:r>
              <a:rPr lang="fr-FR" sz="1200" dirty="0" err="1"/>
              <a:t>trice</a:t>
            </a:r>
            <a:r>
              <a:rPr lang="fr-FR" sz="1200" dirty="0"/>
              <a:t>) logistique,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endosse le rôle de responsable logistique.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CE551169-480D-4B23-8262-4D552CEB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652" y="4880275"/>
            <a:ext cx="3354656" cy="244720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A41075-C3DE-4020-B8D0-7BB3744FF891}"/>
              </a:ext>
            </a:extLst>
          </p:cNvPr>
          <p:cNvSpPr txBox="1">
            <a:spLocks/>
          </p:cNvSpPr>
          <p:nvPr/>
        </p:nvSpPr>
        <p:spPr>
          <a:xfrm>
            <a:off x="4466755" y="814357"/>
            <a:ext cx="3748630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3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Plateau technique – 3 zones dédiées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D32137-7B95-4AF2-9E15-1E2898D2CFA3}"/>
              </a:ext>
            </a:extLst>
          </p:cNvPr>
          <p:cNvSpPr txBox="1"/>
          <p:nvPr/>
        </p:nvSpPr>
        <p:spPr>
          <a:xfrm>
            <a:off x="4745203" y="1024467"/>
            <a:ext cx="1876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ENTREPÔT LOGISTIQUE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8D01976-0DE6-4F1C-A9A5-C6825B2528BA}"/>
              </a:ext>
            </a:extLst>
          </p:cNvPr>
          <p:cNvSpPr txBox="1"/>
          <p:nvPr/>
        </p:nvSpPr>
        <p:spPr>
          <a:xfrm>
            <a:off x="5191556" y="4768508"/>
            <a:ext cx="2860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TRANSPORTEUR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3CAC84F-592C-41CF-AFB4-3A73207DAFA1}"/>
              </a:ext>
            </a:extLst>
          </p:cNvPr>
          <p:cNvSpPr txBox="1"/>
          <p:nvPr/>
        </p:nvSpPr>
        <p:spPr>
          <a:xfrm>
            <a:off x="5922125" y="2394575"/>
            <a:ext cx="4011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USINE DE PRODUCTION</a:t>
            </a:r>
          </a:p>
        </p:txBody>
      </p:sp>
      <p:pic>
        <p:nvPicPr>
          <p:cNvPr id="2050" name="Picture 2" descr="RÃ©sultat de recherche d'images pour &quot;ORDINATEUR bonhomme&quot;">
            <a:extLst>
              <a:ext uri="{FF2B5EF4-FFF2-40B4-BE49-F238E27FC236}">
                <a16:creationId xmlns:a16="http://schemas.microsoft.com/office/drawing/2014/main" id="{7116E6FB-D5A4-4416-BCE9-6A2DDB47E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365" y="1457176"/>
            <a:ext cx="914193" cy="82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778532F1-9056-4AE0-A07D-2FB4B1AC9C96}"/>
              </a:ext>
            </a:extLst>
          </p:cNvPr>
          <p:cNvSpPr txBox="1"/>
          <p:nvPr/>
        </p:nvSpPr>
        <p:spPr>
          <a:xfrm>
            <a:off x="6866730" y="994519"/>
            <a:ext cx="191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Gestionnaire administratif </a:t>
            </a:r>
            <a:br>
              <a:rPr lang="fr-FR" sz="1200" dirty="0">
                <a:latin typeface="Arial Narrow" panose="020B0606020202030204" pitchFamily="34" charset="0"/>
              </a:rPr>
            </a:br>
            <a:r>
              <a:rPr lang="fr-FR" sz="1200" dirty="0">
                <a:latin typeface="Arial Narrow" panose="020B0606020202030204" pitchFamily="34" charset="0"/>
              </a:rPr>
              <a:t>unité de production</a:t>
            </a:r>
          </a:p>
        </p:txBody>
      </p:sp>
      <p:pic>
        <p:nvPicPr>
          <p:cNvPr id="2058" name="Picture 10" descr="RÃ©sultat de recherche d'images pour &quot;bonhomme informatique&quot;">
            <a:extLst>
              <a:ext uri="{FF2B5EF4-FFF2-40B4-BE49-F238E27FC236}">
                <a16:creationId xmlns:a16="http://schemas.microsoft.com/office/drawing/2014/main" id="{000A8DBB-D6A3-4459-BE72-34A3D9F1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35" y="3458306"/>
            <a:ext cx="895957" cy="114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3FCB5A9C-A951-4118-BF62-5E219A22F203}"/>
              </a:ext>
            </a:extLst>
          </p:cNvPr>
          <p:cNvSpPr txBox="1"/>
          <p:nvPr/>
        </p:nvSpPr>
        <p:spPr>
          <a:xfrm>
            <a:off x="4411908" y="4612914"/>
            <a:ext cx="203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Assistant(e) exploitation </a:t>
            </a:r>
          </a:p>
          <a:p>
            <a:pPr algn="ctr"/>
            <a:r>
              <a:rPr lang="fr-FR" sz="1200" dirty="0">
                <a:latin typeface="Arial Narrow" panose="020B0606020202030204" pitchFamily="34" charset="0"/>
              </a:rPr>
              <a:t>des transports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D9853F-A035-4DFF-A7D3-1F6AAD617322}"/>
              </a:ext>
            </a:extLst>
          </p:cNvPr>
          <p:cNvSpPr txBox="1"/>
          <p:nvPr/>
        </p:nvSpPr>
        <p:spPr>
          <a:xfrm>
            <a:off x="4443462" y="2981855"/>
            <a:ext cx="4540718" cy="2124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0F87B9B-E925-48BA-92E0-4B00DEABD064}"/>
              </a:ext>
            </a:extLst>
          </p:cNvPr>
          <p:cNvSpPr txBox="1"/>
          <p:nvPr/>
        </p:nvSpPr>
        <p:spPr>
          <a:xfrm>
            <a:off x="6871690" y="1010581"/>
            <a:ext cx="2112490" cy="1836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3" name="Flèche : angle droit à deux pointes 32">
            <a:extLst>
              <a:ext uri="{FF2B5EF4-FFF2-40B4-BE49-F238E27FC236}">
                <a16:creationId xmlns:a16="http://schemas.microsoft.com/office/drawing/2014/main" id="{8A61BD70-B330-42C5-BE29-FC9701748A2B}"/>
              </a:ext>
            </a:extLst>
          </p:cNvPr>
          <p:cNvSpPr/>
          <p:nvPr/>
        </p:nvSpPr>
        <p:spPr>
          <a:xfrm rot="8709978">
            <a:off x="4718300" y="2779306"/>
            <a:ext cx="419885" cy="477733"/>
          </a:xfrm>
          <a:prstGeom prst="leftUpArrow">
            <a:avLst/>
          </a:prstGeom>
          <a:pattFill prst="sphere">
            <a:fgClr>
              <a:srgbClr val="7030A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Flèche : angle droit à deux pointes 33">
            <a:extLst>
              <a:ext uri="{FF2B5EF4-FFF2-40B4-BE49-F238E27FC236}">
                <a16:creationId xmlns:a16="http://schemas.microsoft.com/office/drawing/2014/main" id="{6A233FBE-1373-46AC-9C13-D2F6FF5879C1}"/>
              </a:ext>
            </a:extLst>
          </p:cNvPr>
          <p:cNvSpPr/>
          <p:nvPr/>
        </p:nvSpPr>
        <p:spPr>
          <a:xfrm rot="17984583">
            <a:off x="8565024" y="2694095"/>
            <a:ext cx="419885" cy="477733"/>
          </a:xfrm>
          <a:prstGeom prst="leftUpArrow">
            <a:avLst/>
          </a:prstGeom>
          <a:pattFill prst="sphere">
            <a:fgClr>
              <a:srgbClr val="7030A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6" descr="RÃ©sultat de recherche d'images pour &quot;colis bonhomme&quot;">
            <a:extLst>
              <a:ext uri="{FF2B5EF4-FFF2-40B4-BE49-F238E27FC236}">
                <a16:creationId xmlns:a16="http://schemas.microsoft.com/office/drawing/2014/main" id="{D4C9D261-5519-4BE4-A78A-1228603B1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97" y="1302438"/>
            <a:ext cx="743284" cy="59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FEBC741A-3CA1-4D00-A40F-BB7ABD4F33C8}"/>
              </a:ext>
            </a:extLst>
          </p:cNvPr>
          <p:cNvSpPr txBox="1"/>
          <p:nvPr/>
        </p:nvSpPr>
        <p:spPr>
          <a:xfrm>
            <a:off x="4273378" y="1848871"/>
            <a:ext cx="1604331" cy="14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Opérateur(</a:t>
            </a:r>
            <a:r>
              <a:rPr lang="fr-FR" sz="1200" dirty="0" err="1">
                <a:latin typeface="Arial Narrow" panose="020B0606020202030204" pitchFamily="34" charset="0"/>
              </a:rPr>
              <a:t>trice</a:t>
            </a:r>
            <a:r>
              <a:rPr lang="fr-FR" sz="1200" dirty="0">
                <a:latin typeface="Arial Narrow" panose="020B0606020202030204" pitchFamily="34" charset="0"/>
              </a:rPr>
              <a:t>) logistique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BDBBAC3-9BF5-49CE-B56B-57B0CE5AC9E5}"/>
              </a:ext>
            </a:extLst>
          </p:cNvPr>
          <p:cNvSpPr txBox="1"/>
          <p:nvPr/>
        </p:nvSpPr>
        <p:spPr>
          <a:xfrm>
            <a:off x="4467582" y="1007598"/>
            <a:ext cx="2266812" cy="1836000"/>
          </a:xfrm>
          <a:prstGeom prst="rect">
            <a:avLst/>
          </a:prstGeom>
          <a:noFill/>
          <a:ln w="38100">
            <a:solidFill>
              <a:srgbClr val="00A4D7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7" name="Flèche : double flèche horizontale 46">
            <a:extLst>
              <a:ext uri="{FF2B5EF4-FFF2-40B4-BE49-F238E27FC236}">
                <a16:creationId xmlns:a16="http://schemas.microsoft.com/office/drawing/2014/main" id="{DA8B99B9-7253-4AFB-AF79-FB108F8B9BE0}"/>
              </a:ext>
            </a:extLst>
          </p:cNvPr>
          <p:cNvSpPr/>
          <p:nvPr/>
        </p:nvSpPr>
        <p:spPr>
          <a:xfrm>
            <a:off x="6551255" y="1460022"/>
            <a:ext cx="493644" cy="276116"/>
          </a:xfrm>
          <a:prstGeom prst="leftRightArrow">
            <a:avLst/>
          </a:prstGeom>
          <a:pattFill prst="sphere">
            <a:fgClr>
              <a:srgbClr val="7030A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8" name="Picture 10" descr="RÃ©sultat de recherche d'images pour &quot;logistique bonhomme&quot;">
            <a:extLst>
              <a:ext uri="{FF2B5EF4-FFF2-40B4-BE49-F238E27FC236}">
                <a16:creationId xmlns:a16="http://schemas.microsoft.com/office/drawing/2014/main" id="{C2DA271E-771E-4DE8-9D2A-6F229D948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85" y="1865537"/>
            <a:ext cx="993988" cy="6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271ADC75-AF60-48E4-A454-D2CBEC051681}"/>
              </a:ext>
            </a:extLst>
          </p:cNvPr>
          <p:cNvSpPr txBox="1"/>
          <p:nvPr/>
        </p:nvSpPr>
        <p:spPr>
          <a:xfrm>
            <a:off x="4885800" y="2427252"/>
            <a:ext cx="160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Arial Narrow" panose="020B0606020202030204" pitchFamily="34" charset="0"/>
              </a:rPr>
              <a:t>Responsable </a:t>
            </a:r>
          </a:p>
          <a:p>
            <a:pPr algn="r"/>
            <a:r>
              <a:rPr lang="fr-FR" sz="1200" dirty="0">
                <a:latin typeface="Arial Narrow" panose="020B0606020202030204" pitchFamily="34" charset="0"/>
              </a:rPr>
              <a:t>logistique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EA6A45B-9E0E-4AF3-9D7F-9BE4C71B47D3}"/>
              </a:ext>
            </a:extLst>
          </p:cNvPr>
          <p:cNvSpPr txBox="1"/>
          <p:nvPr/>
        </p:nvSpPr>
        <p:spPr>
          <a:xfrm>
            <a:off x="49436" y="1307954"/>
            <a:ext cx="417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Sur le plateau technique, des élèves de la classe de 2</a:t>
            </a:r>
            <a:r>
              <a:rPr lang="fr-FR" sz="1200" b="1" baseline="30000" dirty="0"/>
              <a:t>nde</a:t>
            </a:r>
            <a:r>
              <a:rPr lang="fr-FR" sz="1200" b="1" dirty="0"/>
              <a:t> famille de métiers GA, T et L – BAC PRO transport sont affectés :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46D2E9A-4367-4749-A249-F6A4AD9A9207}"/>
              </a:ext>
            </a:extLst>
          </p:cNvPr>
          <p:cNvSpPr txBox="1"/>
          <p:nvPr/>
        </p:nvSpPr>
        <p:spPr>
          <a:xfrm>
            <a:off x="137192" y="2533616"/>
            <a:ext cx="4019885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Dans au service exploitation des transports chez le transporteur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endosse le rôle de conducteur(</a:t>
            </a:r>
            <a:r>
              <a:rPr lang="fr-FR" sz="1200" dirty="0" err="1"/>
              <a:t>trice</a:t>
            </a:r>
            <a:r>
              <a:rPr lang="fr-FR" sz="1200" dirty="0"/>
              <a:t>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endosse le rôle d’assistant(e) exploitation des transports,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endosse le rôle d’exploitant des transports.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FBACBFA-98B5-4EA5-99A8-00E5A8F7CB68}"/>
              </a:ext>
            </a:extLst>
          </p:cNvPr>
          <p:cNvSpPr txBox="1"/>
          <p:nvPr/>
        </p:nvSpPr>
        <p:spPr>
          <a:xfrm>
            <a:off x="138026" y="3886439"/>
            <a:ext cx="4019885" cy="83099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Dans au service gestion et administration à l’usine de production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Un élève endosse le rôle de gestionnaire administratif de l’unité de production.</a:t>
            </a:r>
          </a:p>
        </p:txBody>
      </p:sp>
      <p:pic>
        <p:nvPicPr>
          <p:cNvPr id="45" name="Picture 2" descr="RÃ©sultat de recherche d'images pour &quot;chauffeur bonhomme&quot;">
            <a:extLst>
              <a:ext uri="{FF2B5EF4-FFF2-40B4-BE49-F238E27FC236}">
                <a16:creationId xmlns:a16="http://schemas.microsoft.com/office/drawing/2014/main" id="{B5C31CF7-BABA-4F33-A6A7-F5210B55F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57" y="3072860"/>
            <a:ext cx="802107" cy="6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6A6DB220-2FF5-4655-ABC1-F5917810279F}"/>
              </a:ext>
            </a:extLst>
          </p:cNvPr>
          <p:cNvSpPr txBox="1"/>
          <p:nvPr/>
        </p:nvSpPr>
        <p:spPr>
          <a:xfrm>
            <a:off x="6097071" y="3621472"/>
            <a:ext cx="1280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Conducteur(</a:t>
            </a:r>
            <a:r>
              <a:rPr lang="fr-FR" sz="1200" dirty="0" err="1">
                <a:latin typeface="Arial Narrow" panose="020B0606020202030204" pitchFamily="34" charset="0"/>
              </a:rPr>
              <a:t>trice</a:t>
            </a:r>
            <a:r>
              <a:rPr lang="fr-FR" sz="12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8A0B394-44A8-4C3C-A38C-85C02B1B121A}"/>
              </a:ext>
            </a:extLst>
          </p:cNvPr>
          <p:cNvSpPr txBox="1"/>
          <p:nvPr/>
        </p:nvSpPr>
        <p:spPr>
          <a:xfrm>
            <a:off x="7254879" y="4620328"/>
            <a:ext cx="173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Exploitatant(e) des transports</a:t>
            </a:r>
          </a:p>
        </p:txBody>
      </p:sp>
      <p:sp>
        <p:nvSpPr>
          <p:cNvPr id="52" name="Flèche : droite rayée 51">
            <a:extLst>
              <a:ext uri="{FF2B5EF4-FFF2-40B4-BE49-F238E27FC236}">
                <a16:creationId xmlns:a16="http://schemas.microsoft.com/office/drawing/2014/main" id="{464D5B21-7F7A-44E1-A8B1-8EFFE6733581}"/>
              </a:ext>
            </a:extLst>
          </p:cNvPr>
          <p:cNvSpPr/>
          <p:nvPr/>
        </p:nvSpPr>
        <p:spPr>
          <a:xfrm rot="20024135">
            <a:off x="5801110" y="3127284"/>
            <a:ext cx="374636" cy="28171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Picture 4" descr="Image associÃ©e">
            <a:extLst>
              <a:ext uri="{FF2B5EF4-FFF2-40B4-BE49-F238E27FC236}">
                <a16:creationId xmlns:a16="http://schemas.microsoft.com/office/drawing/2014/main" id="{B6C5D61F-5B23-4184-91A1-C7AA06C7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01" y="3565736"/>
            <a:ext cx="1458423" cy="10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Flèche : droite rayée 53">
            <a:extLst>
              <a:ext uri="{FF2B5EF4-FFF2-40B4-BE49-F238E27FC236}">
                <a16:creationId xmlns:a16="http://schemas.microsoft.com/office/drawing/2014/main" id="{ABD2FF3D-2B6E-4D1A-A41C-E6F52BF764FE}"/>
              </a:ext>
            </a:extLst>
          </p:cNvPr>
          <p:cNvSpPr/>
          <p:nvPr/>
        </p:nvSpPr>
        <p:spPr>
          <a:xfrm rot="9067518">
            <a:off x="5883754" y="3552520"/>
            <a:ext cx="374636" cy="28171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lèche : droite rayée 54">
            <a:extLst>
              <a:ext uri="{FF2B5EF4-FFF2-40B4-BE49-F238E27FC236}">
                <a16:creationId xmlns:a16="http://schemas.microsoft.com/office/drawing/2014/main" id="{A644665B-7951-4A9B-90A5-95B29FAB9083}"/>
              </a:ext>
            </a:extLst>
          </p:cNvPr>
          <p:cNvSpPr/>
          <p:nvPr/>
        </p:nvSpPr>
        <p:spPr>
          <a:xfrm rot="10800000">
            <a:off x="6526503" y="4092426"/>
            <a:ext cx="374636" cy="28171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 : droite rayée 55">
            <a:extLst>
              <a:ext uri="{FF2B5EF4-FFF2-40B4-BE49-F238E27FC236}">
                <a16:creationId xmlns:a16="http://schemas.microsoft.com/office/drawing/2014/main" id="{4D9D67C6-7474-48DE-B3BD-9F5D88F79BD0}"/>
              </a:ext>
            </a:extLst>
          </p:cNvPr>
          <p:cNvSpPr/>
          <p:nvPr/>
        </p:nvSpPr>
        <p:spPr>
          <a:xfrm>
            <a:off x="6690812" y="4329143"/>
            <a:ext cx="374636" cy="28171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Flèche : droite rayée 56">
            <a:extLst>
              <a:ext uri="{FF2B5EF4-FFF2-40B4-BE49-F238E27FC236}">
                <a16:creationId xmlns:a16="http://schemas.microsoft.com/office/drawing/2014/main" id="{73830856-5203-4978-9933-700712232B3E}"/>
              </a:ext>
            </a:extLst>
          </p:cNvPr>
          <p:cNvSpPr/>
          <p:nvPr/>
        </p:nvSpPr>
        <p:spPr>
          <a:xfrm rot="2019062">
            <a:off x="5574968" y="1463602"/>
            <a:ext cx="374636" cy="28171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lèche : droite rayée 57">
            <a:extLst>
              <a:ext uri="{FF2B5EF4-FFF2-40B4-BE49-F238E27FC236}">
                <a16:creationId xmlns:a16="http://schemas.microsoft.com/office/drawing/2014/main" id="{DC875699-9576-4E99-AD0E-CE92DB44A001}"/>
              </a:ext>
            </a:extLst>
          </p:cNvPr>
          <p:cNvSpPr/>
          <p:nvPr/>
        </p:nvSpPr>
        <p:spPr>
          <a:xfrm rot="13551343">
            <a:off x="5085461" y="2286395"/>
            <a:ext cx="374636" cy="28171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525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CE551169-480D-4B23-8262-4D552CEB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547" y="4898780"/>
            <a:ext cx="3354656" cy="244720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D32137-7B95-4AF2-9E15-1E2898D2CFA3}"/>
              </a:ext>
            </a:extLst>
          </p:cNvPr>
          <p:cNvSpPr txBox="1"/>
          <p:nvPr/>
        </p:nvSpPr>
        <p:spPr>
          <a:xfrm>
            <a:off x="4745203" y="1024467"/>
            <a:ext cx="1876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ENTREPÔT LOGISTIQUE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8D01976-0DE6-4F1C-A9A5-C6825B2528BA}"/>
              </a:ext>
            </a:extLst>
          </p:cNvPr>
          <p:cNvSpPr txBox="1"/>
          <p:nvPr/>
        </p:nvSpPr>
        <p:spPr>
          <a:xfrm>
            <a:off x="5191556" y="4768508"/>
            <a:ext cx="2860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TRANSPORTEUR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3CAC84F-592C-41CF-AFB4-3A73207DAFA1}"/>
              </a:ext>
            </a:extLst>
          </p:cNvPr>
          <p:cNvSpPr txBox="1"/>
          <p:nvPr/>
        </p:nvSpPr>
        <p:spPr>
          <a:xfrm>
            <a:off x="5922125" y="2394575"/>
            <a:ext cx="4011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USINE DE PRODUCTION</a:t>
            </a:r>
          </a:p>
        </p:txBody>
      </p:sp>
      <p:pic>
        <p:nvPicPr>
          <p:cNvPr id="2050" name="Picture 2" descr="RÃ©sultat de recherche d'images pour &quot;ORDINATEUR bonhomme&quot;">
            <a:extLst>
              <a:ext uri="{FF2B5EF4-FFF2-40B4-BE49-F238E27FC236}">
                <a16:creationId xmlns:a16="http://schemas.microsoft.com/office/drawing/2014/main" id="{7116E6FB-D5A4-4416-BCE9-6A2DDB47E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365" y="1457176"/>
            <a:ext cx="914193" cy="82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778532F1-9056-4AE0-A07D-2FB4B1AC9C96}"/>
              </a:ext>
            </a:extLst>
          </p:cNvPr>
          <p:cNvSpPr txBox="1"/>
          <p:nvPr/>
        </p:nvSpPr>
        <p:spPr>
          <a:xfrm>
            <a:off x="6866730" y="994519"/>
            <a:ext cx="191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Gestionnaire administratif </a:t>
            </a:r>
            <a:br>
              <a:rPr lang="fr-FR" sz="1200" dirty="0">
                <a:latin typeface="Arial Narrow" panose="020B0606020202030204" pitchFamily="34" charset="0"/>
              </a:rPr>
            </a:br>
            <a:r>
              <a:rPr lang="fr-FR" sz="1200" dirty="0">
                <a:latin typeface="Arial Narrow" panose="020B0606020202030204" pitchFamily="34" charset="0"/>
              </a:rPr>
              <a:t>unité de production</a:t>
            </a:r>
          </a:p>
        </p:txBody>
      </p:sp>
      <p:pic>
        <p:nvPicPr>
          <p:cNvPr id="2058" name="Picture 10" descr="RÃ©sultat de recherche d'images pour &quot;bonhomme informatique&quot;">
            <a:extLst>
              <a:ext uri="{FF2B5EF4-FFF2-40B4-BE49-F238E27FC236}">
                <a16:creationId xmlns:a16="http://schemas.microsoft.com/office/drawing/2014/main" id="{000A8DBB-D6A3-4459-BE72-34A3D9F1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80" y="3230266"/>
            <a:ext cx="895957" cy="114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3FCB5A9C-A951-4118-BF62-5E219A22F203}"/>
              </a:ext>
            </a:extLst>
          </p:cNvPr>
          <p:cNvSpPr txBox="1"/>
          <p:nvPr/>
        </p:nvSpPr>
        <p:spPr>
          <a:xfrm>
            <a:off x="4397504" y="4431956"/>
            <a:ext cx="203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Assistant(e) exploitation </a:t>
            </a:r>
          </a:p>
          <a:p>
            <a:pPr algn="ctr"/>
            <a:r>
              <a:rPr lang="fr-FR" sz="1200" dirty="0">
                <a:latin typeface="Arial Narrow" panose="020B0606020202030204" pitchFamily="34" charset="0"/>
              </a:rPr>
              <a:t>des transports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D9853F-A035-4DFF-A7D3-1F6AAD617322}"/>
              </a:ext>
            </a:extLst>
          </p:cNvPr>
          <p:cNvSpPr txBox="1"/>
          <p:nvPr/>
        </p:nvSpPr>
        <p:spPr>
          <a:xfrm>
            <a:off x="4462819" y="2928521"/>
            <a:ext cx="4540718" cy="2124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0F87B9B-E925-48BA-92E0-4B00DEABD064}"/>
              </a:ext>
            </a:extLst>
          </p:cNvPr>
          <p:cNvSpPr txBox="1"/>
          <p:nvPr/>
        </p:nvSpPr>
        <p:spPr>
          <a:xfrm>
            <a:off x="6871690" y="1010581"/>
            <a:ext cx="2112490" cy="1836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3" name="Flèche : angle droit à deux pointes 32">
            <a:extLst>
              <a:ext uri="{FF2B5EF4-FFF2-40B4-BE49-F238E27FC236}">
                <a16:creationId xmlns:a16="http://schemas.microsoft.com/office/drawing/2014/main" id="{8A61BD70-B330-42C5-BE29-FC9701748A2B}"/>
              </a:ext>
            </a:extLst>
          </p:cNvPr>
          <p:cNvSpPr/>
          <p:nvPr/>
        </p:nvSpPr>
        <p:spPr>
          <a:xfrm rot="8709978">
            <a:off x="4621815" y="2634833"/>
            <a:ext cx="419885" cy="477733"/>
          </a:xfrm>
          <a:prstGeom prst="leftUpArrow">
            <a:avLst/>
          </a:prstGeom>
          <a:pattFill prst="sphere">
            <a:fgClr>
              <a:srgbClr val="7030A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Flèche : angle droit à deux pointes 33">
            <a:extLst>
              <a:ext uri="{FF2B5EF4-FFF2-40B4-BE49-F238E27FC236}">
                <a16:creationId xmlns:a16="http://schemas.microsoft.com/office/drawing/2014/main" id="{6A233FBE-1373-46AC-9C13-D2F6FF5879C1}"/>
              </a:ext>
            </a:extLst>
          </p:cNvPr>
          <p:cNvSpPr/>
          <p:nvPr/>
        </p:nvSpPr>
        <p:spPr>
          <a:xfrm rot="17984583">
            <a:off x="8565024" y="2694095"/>
            <a:ext cx="419885" cy="477733"/>
          </a:xfrm>
          <a:prstGeom prst="leftUpArrow">
            <a:avLst/>
          </a:prstGeom>
          <a:pattFill prst="sphere">
            <a:fgClr>
              <a:srgbClr val="7030A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6" descr="RÃ©sultat de recherche d'images pour &quot;colis bonhomme&quot;">
            <a:extLst>
              <a:ext uri="{FF2B5EF4-FFF2-40B4-BE49-F238E27FC236}">
                <a16:creationId xmlns:a16="http://schemas.microsoft.com/office/drawing/2014/main" id="{D4C9D261-5519-4BE4-A78A-1228603B1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97" y="1302438"/>
            <a:ext cx="743284" cy="59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FEBC741A-3CA1-4D00-A40F-BB7ABD4F33C8}"/>
              </a:ext>
            </a:extLst>
          </p:cNvPr>
          <p:cNvSpPr txBox="1"/>
          <p:nvPr/>
        </p:nvSpPr>
        <p:spPr>
          <a:xfrm>
            <a:off x="4273378" y="1848871"/>
            <a:ext cx="1604331" cy="14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Opérateur(</a:t>
            </a:r>
            <a:r>
              <a:rPr lang="fr-FR" sz="1200" dirty="0" err="1">
                <a:latin typeface="Arial Narrow" panose="020B0606020202030204" pitchFamily="34" charset="0"/>
              </a:rPr>
              <a:t>trice</a:t>
            </a:r>
            <a:r>
              <a:rPr lang="fr-FR" sz="1200" dirty="0">
                <a:latin typeface="Arial Narrow" panose="020B0606020202030204" pitchFamily="34" charset="0"/>
              </a:rPr>
              <a:t>) logistique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BDBBAC3-9BF5-49CE-B56B-57B0CE5AC9E5}"/>
              </a:ext>
            </a:extLst>
          </p:cNvPr>
          <p:cNvSpPr txBox="1"/>
          <p:nvPr/>
        </p:nvSpPr>
        <p:spPr>
          <a:xfrm>
            <a:off x="4467582" y="1007598"/>
            <a:ext cx="2266812" cy="1836000"/>
          </a:xfrm>
          <a:prstGeom prst="rect">
            <a:avLst/>
          </a:prstGeom>
          <a:noFill/>
          <a:ln w="38100">
            <a:solidFill>
              <a:srgbClr val="00A4D7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7" name="Flèche : double flèche horizontale 46">
            <a:extLst>
              <a:ext uri="{FF2B5EF4-FFF2-40B4-BE49-F238E27FC236}">
                <a16:creationId xmlns:a16="http://schemas.microsoft.com/office/drawing/2014/main" id="{DA8B99B9-7253-4AFB-AF79-FB108F8B9BE0}"/>
              </a:ext>
            </a:extLst>
          </p:cNvPr>
          <p:cNvSpPr/>
          <p:nvPr/>
        </p:nvSpPr>
        <p:spPr>
          <a:xfrm>
            <a:off x="6551255" y="1460022"/>
            <a:ext cx="493644" cy="276116"/>
          </a:xfrm>
          <a:prstGeom prst="leftRightArrow">
            <a:avLst/>
          </a:prstGeom>
          <a:pattFill prst="sphere">
            <a:fgClr>
              <a:srgbClr val="7030A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8" name="Picture 10" descr="RÃ©sultat de recherche d'images pour &quot;logistique bonhomme&quot;">
            <a:extLst>
              <a:ext uri="{FF2B5EF4-FFF2-40B4-BE49-F238E27FC236}">
                <a16:creationId xmlns:a16="http://schemas.microsoft.com/office/drawing/2014/main" id="{C2DA271E-771E-4DE8-9D2A-6F229D948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85" y="1865537"/>
            <a:ext cx="993988" cy="6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271ADC75-AF60-48E4-A454-D2CBEC051681}"/>
              </a:ext>
            </a:extLst>
          </p:cNvPr>
          <p:cNvSpPr txBox="1"/>
          <p:nvPr/>
        </p:nvSpPr>
        <p:spPr>
          <a:xfrm>
            <a:off x="4885800" y="2427252"/>
            <a:ext cx="160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Arial Narrow" panose="020B0606020202030204" pitchFamily="34" charset="0"/>
              </a:rPr>
              <a:t>Responsable </a:t>
            </a:r>
          </a:p>
          <a:p>
            <a:pPr algn="r"/>
            <a:r>
              <a:rPr lang="fr-FR" sz="1200" dirty="0">
                <a:latin typeface="Arial Narrow" panose="020B0606020202030204" pitchFamily="34" charset="0"/>
              </a:rPr>
              <a:t>logistique</a:t>
            </a:r>
          </a:p>
        </p:txBody>
      </p:sp>
      <p:pic>
        <p:nvPicPr>
          <p:cNvPr id="45" name="Picture 2" descr="RÃ©sultat de recherche d'images pour &quot;chauffeur bonhomme&quot;">
            <a:extLst>
              <a:ext uri="{FF2B5EF4-FFF2-40B4-BE49-F238E27FC236}">
                <a16:creationId xmlns:a16="http://schemas.microsoft.com/office/drawing/2014/main" id="{B5C31CF7-BABA-4F33-A6A7-F5210B55F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57" y="3072860"/>
            <a:ext cx="802107" cy="6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6A6DB220-2FF5-4655-ABC1-F5917810279F}"/>
              </a:ext>
            </a:extLst>
          </p:cNvPr>
          <p:cNvSpPr txBox="1"/>
          <p:nvPr/>
        </p:nvSpPr>
        <p:spPr>
          <a:xfrm>
            <a:off x="6097071" y="3621472"/>
            <a:ext cx="1280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Conducteur(</a:t>
            </a:r>
            <a:r>
              <a:rPr lang="fr-FR" sz="1200" dirty="0" err="1">
                <a:latin typeface="Arial Narrow" panose="020B0606020202030204" pitchFamily="34" charset="0"/>
              </a:rPr>
              <a:t>trice</a:t>
            </a:r>
            <a:r>
              <a:rPr lang="fr-FR" sz="12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52" name="Flèche : droite rayée 51">
            <a:extLst>
              <a:ext uri="{FF2B5EF4-FFF2-40B4-BE49-F238E27FC236}">
                <a16:creationId xmlns:a16="http://schemas.microsoft.com/office/drawing/2014/main" id="{464D5B21-7F7A-44E1-A8B1-8EFFE6733581}"/>
              </a:ext>
            </a:extLst>
          </p:cNvPr>
          <p:cNvSpPr/>
          <p:nvPr/>
        </p:nvSpPr>
        <p:spPr>
          <a:xfrm rot="20024135">
            <a:off x="5801110" y="3127284"/>
            <a:ext cx="374636" cy="28171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Picture 4" descr="Image associÃ©e">
            <a:extLst>
              <a:ext uri="{FF2B5EF4-FFF2-40B4-BE49-F238E27FC236}">
                <a16:creationId xmlns:a16="http://schemas.microsoft.com/office/drawing/2014/main" id="{B6C5D61F-5B23-4184-91A1-C7AA06C7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01" y="3565736"/>
            <a:ext cx="1458423" cy="10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Flèche : droite rayée 53">
            <a:extLst>
              <a:ext uri="{FF2B5EF4-FFF2-40B4-BE49-F238E27FC236}">
                <a16:creationId xmlns:a16="http://schemas.microsoft.com/office/drawing/2014/main" id="{ABD2FF3D-2B6E-4D1A-A41C-E6F52BF764FE}"/>
              </a:ext>
            </a:extLst>
          </p:cNvPr>
          <p:cNvSpPr/>
          <p:nvPr/>
        </p:nvSpPr>
        <p:spPr>
          <a:xfrm rot="9067518">
            <a:off x="5883754" y="3552520"/>
            <a:ext cx="374636" cy="28171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lèche : droite rayée 54">
            <a:extLst>
              <a:ext uri="{FF2B5EF4-FFF2-40B4-BE49-F238E27FC236}">
                <a16:creationId xmlns:a16="http://schemas.microsoft.com/office/drawing/2014/main" id="{A644665B-7951-4A9B-90A5-95B29FAB9083}"/>
              </a:ext>
            </a:extLst>
          </p:cNvPr>
          <p:cNvSpPr/>
          <p:nvPr/>
        </p:nvSpPr>
        <p:spPr>
          <a:xfrm rot="10800000">
            <a:off x="6526503" y="4092426"/>
            <a:ext cx="374636" cy="28171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 : droite rayée 55">
            <a:extLst>
              <a:ext uri="{FF2B5EF4-FFF2-40B4-BE49-F238E27FC236}">
                <a16:creationId xmlns:a16="http://schemas.microsoft.com/office/drawing/2014/main" id="{4D9D67C6-7474-48DE-B3BD-9F5D88F79BD0}"/>
              </a:ext>
            </a:extLst>
          </p:cNvPr>
          <p:cNvSpPr/>
          <p:nvPr/>
        </p:nvSpPr>
        <p:spPr>
          <a:xfrm>
            <a:off x="6690812" y="4329143"/>
            <a:ext cx="374636" cy="28171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Flèche : droite rayée 56">
            <a:extLst>
              <a:ext uri="{FF2B5EF4-FFF2-40B4-BE49-F238E27FC236}">
                <a16:creationId xmlns:a16="http://schemas.microsoft.com/office/drawing/2014/main" id="{73830856-5203-4978-9933-700712232B3E}"/>
              </a:ext>
            </a:extLst>
          </p:cNvPr>
          <p:cNvSpPr/>
          <p:nvPr/>
        </p:nvSpPr>
        <p:spPr>
          <a:xfrm rot="2019062">
            <a:off x="5574968" y="1463602"/>
            <a:ext cx="374636" cy="28171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lèche : droite rayée 57">
            <a:extLst>
              <a:ext uri="{FF2B5EF4-FFF2-40B4-BE49-F238E27FC236}">
                <a16:creationId xmlns:a16="http://schemas.microsoft.com/office/drawing/2014/main" id="{DC875699-9576-4E99-AD0E-CE92DB44A001}"/>
              </a:ext>
            </a:extLst>
          </p:cNvPr>
          <p:cNvSpPr/>
          <p:nvPr/>
        </p:nvSpPr>
        <p:spPr>
          <a:xfrm rot="13551343">
            <a:off x="5085461" y="2286395"/>
            <a:ext cx="374636" cy="28171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FF147D7-FA42-49D5-B23E-86DAB7F61D03}"/>
              </a:ext>
            </a:extLst>
          </p:cNvPr>
          <p:cNvSpPr txBox="1"/>
          <p:nvPr/>
        </p:nvSpPr>
        <p:spPr>
          <a:xfrm>
            <a:off x="205103" y="376132"/>
            <a:ext cx="8733793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FFFF00"/>
                </a:solidFill>
              </a:rPr>
              <a:t>SCENARIO DANS LE RESPECT DES COMPETENCES COMMUNES ET DU REFERENTIEL BAC PRO TRANSPORT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8BADFF79-E454-4214-950A-F86D7F67CF24}"/>
              </a:ext>
            </a:extLst>
          </p:cNvPr>
          <p:cNvSpPr txBox="1">
            <a:spLocks/>
          </p:cNvSpPr>
          <p:nvPr/>
        </p:nvSpPr>
        <p:spPr>
          <a:xfrm>
            <a:off x="4467582" y="759111"/>
            <a:ext cx="4896740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9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Depuis la mise en œuvre de la famille de métiers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DD55533D-0860-4C83-9E2E-A3CF4F9582A2}"/>
              </a:ext>
            </a:extLst>
          </p:cNvPr>
          <p:cNvSpPr txBox="1"/>
          <p:nvPr/>
        </p:nvSpPr>
        <p:spPr>
          <a:xfrm>
            <a:off x="232735" y="1334983"/>
            <a:ext cx="2929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TRANSPORTEUR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33ABCA07-A48E-437C-83C7-4DA9F05382D2}"/>
              </a:ext>
            </a:extLst>
          </p:cNvPr>
          <p:cNvSpPr txBox="1"/>
          <p:nvPr/>
        </p:nvSpPr>
        <p:spPr>
          <a:xfrm>
            <a:off x="7065448" y="3128310"/>
            <a:ext cx="160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Arial Narrow" panose="020B0606020202030204" pitchFamily="34" charset="0"/>
              </a:rPr>
              <a:t>Exploitant(e) des transports</a:t>
            </a:r>
          </a:p>
        </p:txBody>
      </p:sp>
      <p:pic>
        <p:nvPicPr>
          <p:cNvPr id="61" name="Picture 10" descr="RÃ©sultat de recherche d'images pour &quot;bonhomme informatique&quot;">
            <a:extLst>
              <a:ext uri="{FF2B5EF4-FFF2-40B4-BE49-F238E27FC236}">
                <a16:creationId xmlns:a16="http://schemas.microsoft.com/office/drawing/2014/main" id="{B1450360-2A39-4189-B26D-96366A56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1" y="1907378"/>
            <a:ext cx="895957" cy="114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Flèche : droite rayée 61">
            <a:extLst>
              <a:ext uri="{FF2B5EF4-FFF2-40B4-BE49-F238E27FC236}">
                <a16:creationId xmlns:a16="http://schemas.microsoft.com/office/drawing/2014/main" id="{3975D1A1-C457-432D-99F4-A45A90DAE9F0}"/>
              </a:ext>
            </a:extLst>
          </p:cNvPr>
          <p:cNvSpPr/>
          <p:nvPr/>
        </p:nvSpPr>
        <p:spPr>
          <a:xfrm rot="1598513">
            <a:off x="1093881" y="3396574"/>
            <a:ext cx="490610" cy="36749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lèche : droite rayée 62">
            <a:extLst>
              <a:ext uri="{FF2B5EF4-FFF2-40B4-BE49-F238E27FC236}">
                <a16:creationId xmlns:a16="http://schemas.microsoft.com/office/drawing/2014/main" id="{0548F68B-036A-4D1B-8732-B3C85281AF0F}"/>
              </a:ext>
            </a:extLst>
          </p:cNvPr>
          <p:cNvSpPr/>
          <p:nvPr/>
        </p:nvSpPr>
        <p:spPr>
          <a:xfrm rot="9099476">
            <a:off x="1550664" y="1813343"/>
            <a:ext cx="490610" cy="36749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lèche : droite rayée 63">
            <a:extLst>
              <a:ext uri="{FF2B5EF4-FFF2-40B4-BE49-F238E27FC236}">
                <a16:creationId xmlns:a16="http://schemas.microsoft.com/office/drawing/2014/main" id="{DEBA588D-F799-418D-B786-11FB25369F55}"/>
              </a:ext>
            </a:extLst>
          </p:cNvPr>
          <p:cNvSpPr/>
          <p:nvPr/>
        </p:nvSpPr>
        <p:spPr>
          <a:xfrm rot="12212090">
            <a:off x="1429760" y="3055062"/>
            <a:ext cx="490610" cy="36749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91A02912-CE5D-46CC-BEAE-77362B635A6A}"/>
              </a:ext>
            </a:extLst>
          </p:cNvPr>
          <p:cNvSpPr txBox="1"/>
          <p:nvPr/>
        </p:nvSpPr>
        <p:spPr>
          <a:xfrm>
            <a:off x="1596622" y="3306086"/>
            <a:ext cx="160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Arial Narrow" panose="020B0606020202030204" pitchFamily="34" charset="0"/>
              </a:rPr>
              <a:t>Exploitant(e) des transports</a:t>
            </a:r>
          </a:p>
        </p:txBody>
      </p:sp>
      <p:pic>
        <p:nvPicPr>
          <p:cNvPr id="66" name="Picture 4" descr="Image associÃ©e">
            <a:extLst>
              <a:ext uri="{FF2B5EF4-FFF2-40B4-BE49-F238E27FC236}">
                <a16:creationId xmlns:a16="http://schemas.microsoft.com/office/drawing/2014/main" id="{55DB15FB-03B2-428B-AFA2-AF512E28D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63" y="3711167"/>
            <a:ext cx="1458423" cy="10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RÃ©sultat de recherche d'images pour &quot;chauffeur bonhomme&quot;">
            <a:extLst>
              <a:ext uri="{FF2B5EF4-FFF2-40B4-BE49-F238E27FC236}">
                <a16:creationId xmlns:a16="http://schemas.microsoft.com/office/drawing/2014/main" id="{BDE728E8-0591-42A0-8F1C-54F0DB56C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1" y="1396175"/>
            <a:ext cx="802107" cy="6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CFAF7717-11C8-49C5-BB8F-971681F5254A}"/>
              </a:ext>
            </a:extLst>
          </p:cNvPr>
          <p:cNvSpPr txBox="1"/>
          <p:nvPr/>
        </p:nvSpPr>
        <p:spPr>
          <a:xfrm>
            <a:off x="2398787" y="2077970"/>
            <a:ext cx="1280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Conducteur(</a:t>
            </a:r>
            <a:r>
              <a:rPr lang="fr-FR" sz="1200" dirty="0" err="1">
                <a:latin typeface="Arial Narrow" panose="020B0606020202030204" pitchFamily="34" charset="0"/>
              </a:rPr>
              <a:t>trice</a:t>
            </a:r>
            <a:r>
              <a:rPr lang="fr-FR" sz="12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69" name="Flèche : droite rayée 68">
            <a:extLst>
              <a:ext uri="{FF2B5EF4-FFF2-40B4-BE49-F238E27FC236}">
                <a16:creationId xmlns:a16="http://schemas.microsoft.com/office/drawing/2014/main" id="{350F99E2-88EB-44F8-B70D-F9EE3C5A3A5B}"/>
              </a:ext>
            </a:extLst>
          </p:cNvPr>
          <p:cNvSpPr/>
          <p:nvPr/>
        </p:nvSpPr>
        <p:spPr>
          <a:xfrm rot="20183464">
            <a:off x="1735756" y="2221212"/>
            <a:ext cx="490610" cy="36749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012B0255-94FD-48EB-948C-D38F8BAF43F8}"/>
              </a:ext>
            </a:extLst>
          </p:cNvPr>
          <p:cNvSpPr txBox="1"/>
          <p:nvPr/>
        </p:nvSpPr>
        <p:spPr>
          <a:xfrm>
            <a:off x="105408" y="994519"/>
            <a:ext cx="4112542" cy="3924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1" name="Espace réservé du texte 2">
            <a:extLst>
              <a:ext uri="{FF2B5EF4-FFF2-40B4-BE49-F238E27FC236}">
                <a16:creationId xmlns:a16="http://schemas.microsoft.com/office/drawing/2014/main" id="{18B435BE-4EAC-4A0F-B2D8-4C7CC3560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408" y="787637"/>
            <a:ext cx="4040188" cy="479822"/>
          </a:xfrm>
        </p:spPr>
        <p:txBody>
          <a:bodyPr/>
          <a:lstStyle/>
          <a:p>
            <a:r>
              <a:rPr lang="fr-FR" sz="1400" dirty="0"/>
              <a:t>Avant la famille de métiers</a:t>
            </a:r>
          </a:p>
        </p:txBody>
      </p:sp>
    </p:spTree>
    <p:extLst>
      <p:ext uri="{BB962C8B-B14F-4D97-AF65-F5344CB8AC3E}">
        <p14:creationId xmlns:p14="http://schemas.microsoft.com/office/powerpoint/2010/main" val="61211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038" y="124094"/>
            <a:ext cx="8317603" cy="244053"/>
          </a:xfrm>
        </p:spPr>
        <p:txBody>
          <a:bodyPr/>
          <a:lstStyle/>
          <a:p>
            <a:r>
              <a:rPr lang="fr-FR" sz="1200" b="1" dirty="0"/>
              <a:t>FAMILLE DE </a:t>
            </a:r>
            <a:r>
              <a:rPr lang="fr-FR" sz="1200" b="1" cap="all" dirty="0"/>
              <a:t>MéTIERS</a:t>
            </a:r>
            <a:r>
              <a:rPr lang="fr-FR" sz="1200" b="1" dirty="0"/>
              <a:t> DE LA GESTION ADMINISTRATIVE,  DU TRANSPORT ET DE LA LOGISTIQUE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409235"/>
            <a:ext cx="3557405" cy="272821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/>
              <a:t>DES METIERS CONNEXES </a:t>
            </a:r>
            <a:r>
              <a:rPr lang="fr-FR" b="1" cap="all" dirty="0"/>
              <a:t>ET Interdépendants</a:t>
            </a:r>
          </a:p>
          <a:p>
            <a:endParaRPr lang="fr-FR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49C0FAB4-65D2-45C4-B203-15E266831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957142"/>
              </p:ext>
            </p:extLst>
          </p:nvPr>
        </p:nvGraphicFramePr>
        <p:xfrm>
          <a:off x="1542957" y="9612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èche : droite 5">
            <a:hlinkClick r:id="rId7" action="ppaction://hlinksldjump"/>
            <a:extLst>
              <a:ext uri="{FF2B5EF4-FFF2-40B4-BE49-F238E27FC236}">
                <a16:creationId xmlns:a16="http://schemas.microsoft.com/office/drawing/2014/main" id="{1422F8B6-2012-4D3F-8E04-55E425F661B2}"/>
              </a:ext>
            </a:extLst>
          </p:cNvPr>
          <p:cNvSpPr/>
          <p:nvPr/>
        </p:nvSpPr>
        <p:spPr>
          <a:xfrm>
            <a:off x="8470230" y="4647102"/>
            <a:ext cx="312821" cy="2728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F86769D-4282-4E2B-BDDB-99D25C58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516" y="4889648"/>
            <a:ext cx="3194713" cy="271169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675333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028" y="789865"/>
            <a:ext cx="4040188" cy="479822"/>
          </a:xfrm>
        </p:spPr>
        <p:txBody>
          <a:bodyPr/>
          <a:lstStyle/>
          <a:p>
            <a:r>
              <a:rPr lang="fr-FR" sz="1400" dirty="0"/>
              <a:t>Avant la famille de métiers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727048" y="789865"/>
            <a:ext cx="4967784" cy="479822"/>
          </a:xfrm>
        </p:spPr>
        <p:txBody>
          <a:bodyPr/>
          <a:lstStyle/>
          <a:p>
            <a:r>
              <a:rPr lang="fr-FR" sz="1400" dirty="0"/>
              <a:t>Depuis la mise en œuvre de la famille de métiers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42960" y="396107"/>
            <a:ext cx="6458091" cy="27415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cap="all" dirty="0">
                <a:solidFill>
                  <a:schemeClr val="bg1"/>
                </a:solidFill>
              </a:rPr>
              <a:t>LES ACTIONS Réalisées par les apprenants –  bac pro transport</a:t>
            </a:r>
          </a:p>
          <a:p>
            <a:pPr marL="0" indent="0">
              <a:buNone/>
            </a:pPr>
            <a:endParaRPr lang="fr-FR" b="1" cap="all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382EDC-882B-49EA-AAF3-1AF76259A2D7}"/>
              </a:ext>
            </a:extLst>
          </p:cNvPr>
          <p:cNvSpPr txBox="1"/>
          <p:nvPr/>
        </p:nvSpPr>
        <p:spPr>
          <a:xfrm>
            <a:off x="47901" y="1270007"/>
            <a:ext cx="3520565" cy="31393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b="1" dirty="0"/>
              <a:t>Sur le plateau technique </a:t>
            </a:r>
          </a:p>
          <a:p>
            <a:endParaRPr lang="fr-FR" sz="900" b="1" dirty="0"/>
          </a:p>
          <a:p>
            <a:r>
              <a:rPr lang="fr-FR" sz="900" b="1" dirty="0"/>
              <a:t>Les actions de l’élève pour le signalement du litige et son traitement  - assistant(e) exploitation des transports</a:t>
            </a:r>
          </a:p>
          <a:p>
            <a:endParaRPr lang="fr-FR" sz="900" b="1" dirty="0"/>
          </a:p>
          <a:p>
            <a:r>
              <a:rPr lang="fr-FR" sz="900" b="1" dirty="0"/>
              <a:t>Les actions de l’élève – bureau d’exploitation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Suivre la livraison et consulter la lettre de voiture en ligne,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Réaliser les contrôles, renseigner le bon de réception et la lettre de voiture,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Mettre à jour le dossier client,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Traiter des litiges,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Réaliser des propositions de traitement au responsable d’exploitation et participer au traitement,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Ouvrir éventuellement un dossier de litige à l’assurance,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Compléter le tableau de bord du suivi,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Envoyer éventuellement une LRAR pour confirmer les réserves,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Transmettre les informations au service administratif,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Réaliser la </a:t>
            </a:r>
            <a:r>
              <a:rPr lang="fr-FR" sz="900" dirty="0" err="1"/>
              <a:t>pré-facturation</a:t>
            </a:r>
            <a:r>
              <a:rPr lang="fr-FR" sz="900" dirty="0"/>
              <a:t>.</a:t>
            </a:r>
          </a:p>
          <a:p>
            <a:endParaRPr lang="fr-FR" sz="900" dirty="0"/>
          </a:p>
          <a:p>
            <a:r>
              <a:rPr lang="fr-FR" sz="900" dirty="0"/>
              <a:t>Au cours de la séance ou quelques jours plus tard… l’enseignant(e) donne une indication complémentaire et l’élève met à jour le tableau de bord.</a:t>
            </a:r>
            <a:endParaRPr lang="fr-FR" sz="9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B70FE3-33DA-4E8A-9E46-35D7D164ACF5}"/>
              </a:ext>
            </a:extLst>
          </p:cNvPr>
          <p:cNvSpPr txBox="1"/>
          <p:nvPr/>
        </p:nvSpPr>
        <p:spPr>
          <a:xfrm>
            <a:off x="3656594" y="1064135"/>
            <a:ext cx="5439506" cy="18928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b="1" dirty="0"/>
              <a:t>Sur le plateau technique - Les actions de l’élève pour le signalement du litige et son traitement :</a:t>
            </a:r>
          </a:p>
          <a:p>
            <a:endParaRPr lang="fr-FR" sz="900" b="1" dirty="0"/>
          </a:p>
          <a:p>
            <a:r>
              <a:rPr lang="fr-FR" sz="900" b="1" dirty="0"/>
              <a:t>Les actions de l’élève – bureau d’assistant(e) exploitation des transports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Suivre la livraison et consulter la lettre de voiture en ligne,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Réaliser les contrôles, renseigner le bon de réception et la lettre de voiture,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Mettre à jour le dossier client,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Traiter des litiges,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Réaliser des propositions de traitement au responsable d’exploitation et participer au traitement,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Ouvrir éventuellement un dossier de litige à l’assurance,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Compléter le tableau de bord du suivi,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Envoyer éventuellement une LRAR pour confirmer les réserves,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Transmettre les informations au service administratif,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Réaliser la </a:t>
            </a:r>
            <a:r>
              <a:rPr lang="fr-FR" sz="900" dirty="0" err="1"/>
              <a:t>pré-facturation</a:t>
            </a:r>
            <a:r>
              <a:rPr lang="fr-FR" sz="900" dirty="0"/>
              <a:t>.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6BA0828-82B7-4E5B-9912-0E35DC43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30" y="4870953"/>
            <a:ext cx="3249305" cy="277222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F8C326A-BDC4-42E8-B3C3-B9A2FFABD458}"/>
              </a:ext>
            </a:extLst>
          </p:cNvPr>
          <p:cNvSpPr txBox="1"/>
          <p:nvPr/>
        </p:nvSpPr>
        <p:spPr>
          <a:xfrm>
            <a:off x="3649501" y="3070572"/>
            <a:ext cx="5439505" cy="1061829"/>
          </a:xfrm>
          <a:prstGeom prst="rect">
            <a:avLst/>
          </a:prstGeom>
          <a:noFill/>
          <a:ln w="38100">
            <a:solidFill>
              <a:srgbClr val="3198E5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b="1" dirty="0"/>
              <a:t>Les actions de l’élève – opérateur(</a:t>
            </a:r>
            <a:r>
              <a:rPr lang="fr-FR" sz="900" b="1" dirty="0" err="1"/>
              <a:t>trice</a:t>
            </a:r>
            <a:r>
              <a:rPr lang="fr-FR" sz="900" b="1" dirty="0"/>
              <a:t>) logistique (entrepôt)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Réaliser les contrôles, renseigner le bon de réception et la lettre de voiture,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Transmettre au service administratif les informations et les documents </a:t>
            </a:r>
          </a:p>
          <a:p>
            <a:r>
              <a:rPr lang="fr-FR" sz="900" b="1" dirty="0"/>
              <a:t>Les actions de l’élève – responsable logistique (entrepôt)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Compléter le tableau de bord du suivi,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Envoyer éventuellement une LRAR pour confirmer les réserves,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Transmettre les informations au service administratif.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552272-7AB0-47CB-900A-09BF2B7FF693}"/>
              </a:ext>
            </a:extLst>
          </p:cNvPr>
          <p:cNvSpPr txBox="1"/>
          <p:nvPr/>
        </p:nvSpPr>
        <p:spPr>
          <a:xfrm>
            <a:off x="3656594" y="4240123"/>
            <a:ext cx="5439506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b="1" dirty="0"/>
              <a:t>Les actions de l’élève - service gestion et administration  (usine de production)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Comprendre l’anomalie et participer à la gestion du litige,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Adresser un courrier au transporteur,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900" dirty="0"/>
              <a:t>Compléter le tableau de bord du suivi des litiges.</a:t>
            </a:r>
          </a:p>
        </p:txBody>
      </p:sp>
    </p:spTree>
    <p:extLst>
      <p:ext uri="{BB962C8B-B14F-4D97-AF65-F5344CB8AC3E}">
        <p14:creationId xmlns:p14="http://schemas.microsoft.com/office/powerpoint/2010/main" val="38477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3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752894"/>
            <a:ext cx="4040188" cy="479822"/>
          </a:xfrm>
        </p:spPr>
        <p:txBody>
          <a:bodyPr/>
          <a:lstStyle/>
          <a:p>
            <a:r>
              <a:rPr lang="fr-FR" sz="1400" dirty="0"/>
              <a:t>Avant la famille de métiers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889612" y="790554"/>
            <a:ext cx="4831307" cy="479822"/>
          </a:xfrm>
        </p:spPr>
        <p:txBody>
          <a:bodyPr/>
          <a:lstStyle/>
          <a:p>
            <a:r>
              <a:rPr lang="fr-FR" sz="1400" dirty="0"/>
              <a:t>Depuis la mise en œuvre de la famille de métiers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29312" y="396107"/>
            <a:ext cx="4258467" cy="272821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</a:rPr>
              <a:t>LES </a:t>
            </a:r>
            <a:r>
              <a:rPr lang="fr-FR" b="1" cap="all" dirty="0">
                <a:solidFill>
                  <a:schemeClr val="bg1"/>
                </a:solidFill>
              </a:rPr>
              <a:t>Compétences Visées – bac pro transport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382EDC-882B-49EA-AAF3-1AF76259A2D7}"/>
              </a:ext>
            </a:extLst>
          </p:cNvPr>
          <p:cNvSpPr txBox="1"/>
          <p:nvPr/>
        </p:nvSpPr>
        <p:spPr>
          <a:xfrm>
            <a:off x="54593" y="1052165"/>
            <a:ext cx="3487003" cy="36009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Compétences du BAC PRO TRANSPORT</a:t>
            </a:r>
          </a:p>
          <a:p>
            <a:endParaRPr lang="fr-FR" sz="800" b="1" dirty="0">
              <a:solidFill>
                <a:schemeClr val="accent2"/>
              </a:solidFill>
            </a:endParaRPr>
          </a:p>
          <a:p>
            <a:r>
              <a:rPr lang="fr-FR" sz="1400" b="1" dirty="0"/>
              <a:t>G3 – Le suivi d’une opération de transport</a:t>
            </a:r>
            <a:endParaRPr lang="fr-FR" sz="1400" dirty="0"/>
          </a:p>
          <a:p>
            <a:r>
              <a:rPr lang="fr-FR" sz="1400" dirty="0"/>
              <a:t>G3C2 – Traiter les dysfonctionnements et les réclamations</a:t>
            </a:r>
          </a:p>
          <a:p>
            <a:endParaRPr lang="fr-FR" sz="800" dirty="0"/>
          </a:p>
          <a:p>
            <a:r>
              <a:rPr lang="fr-FR" sz="1400" b="1" dirty="0"/>
              <a:t>G3 – L’organisation des flux entrants et sortants</a:t>
            </a:r>
            <a:endParaRPr lang="fr-FR" sz="1400" dirty="0"/>
          </a:p>
          <a:p>
            <a:r>
              <a:rPr lang="fr-FR" sz="1400" dirty="0"/>
              <a:t>G3C4 – Suivre les expéditions</a:t>
            </a:r>
          </a:p>
          <a:p>
            <a:endParaRPr lang="fr-FR" sz="800" dirty="0"/>
          </a:p>
          <a:p>
            <a:r>
              <a:rPr lang="fr-FR" sz="1400" b="1" dirty="0"/>
              <a:t>G4 – Le respect des procédures qualité, sécurité, sûreté et des contraintes environnementales</a:t>
            </a:r>
            <a:endParaRPr lang="fr-FR" sz="1400" dirty="0"/>
          </a:p>
          <a:p>
            <a:r>
              <a:rPr lang="fr-FR" sz="1400" dirty="0"/>
              <a:t>G4C1 – Mettre en œuvre les procédures de sûreté, de sécurité et de qualité</a:t>
            </a:r>
          </a:p>
          <a:p>
            <a:endParaRPr lang="fr-FR" sz="800" dirty="0"/>
          </a:p>
          <a:p>
            <a:r>
              <a:rPr lang="fr-FR" sz="1400" b="1" dirty="0"/>
              <a:t>G6 – Les relations avec les partenaires (en français et en langue étrangère)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B70FE3-33DA-4E8A-9E46-35D7D164ACF5}"/>
              </a:ext>
            </a:extLst>
          </p:cNvPr>
          <p:cNvSpPr txBox="1"/>
          <p:nvPr/>
        </p:nvSpPr>
        <p:spPr>
          <a:xfrm>
            <a:off x="3731742" y="1051040"/>
            <a:ext cx="1925256" cy="392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Compétences communes à la famille des métiers</a:t>
            </a:r>
          </a:p>
          <a:p>
            <a:endParaRPr lang="fr-FR" sz="800" b="1" dirty="0"/>
          </a:p>
          <a:p>
            <a:r>
              <a:rPr lang="fr-FR" sz="1400" b="1" dirty="0"/>
              <a:t>C3- Mettre en œuvre et contrôler les processus administratifs</a:t>
            </a:r>
          </a:p>
          <a:p>
            <a:endParaRPr lang="fr-FR" sz="1400" b="1" dirty="0"/>
          </a:p>
          <a:p>
            <a:r>
              <a:rPr lang="fr-FR" sz="1400" b="1" dirty="0"/>
              <a:t>C5- Assurer le respect de la réglementation, des normes et traiter des dysfonctionnements</a:t>
            </a:r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r>
              <a:rPr lang="fr-FR" sz="1400" b="1" dirty="0"/>
              <a:t>C1- Gérer des relations interpersonnelles</a:t>
            </a:r>
          </a:p>
          <a:p>
            <a:endParaRPr lang="fr-FR" sz="14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2915B3-8950-4A5B-93CA-B13E4511AA67}"/>
              </a:ext>
            </a:extLst>
          </p:cNvPr>
          <p:cNvSpPr txBox="1"/>
          <p:nvPr/>
        </p:nvSpPr>
        <p:spPr>
          <a:xfrm>
            <a:off x="5656997" y="1051040"/>
            <a:ext cx="3487003" cy="392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Compétences du BAC PRO TRANSPORT </a:t>
            </a:r>
          </a:p>
          <a:p>
            <a:endParaRPr lang="fr-FR" sz="1400" b="1" dirty="0">
              <a:solidFill>
                <a:schemeClr val="accent2"/>
              </a:solidFill>
            </a:endParaRPr>
          </a:p>
          <a:p>
            <a:endParaRPr lang="fr-FR" sz="800" b="1" dirty="0"/>
          </a:p>
          <a:p>
            <a:endParaRPr lang="fr-FR" sz="800" dirty="0"/>
          </a:p>
          <a:p>
            <a:r>
              <a:rPr lang="fr-FR" sz="1400" b="1" dirty="0"/>
              <a:t>G3 – L’organisation des flux entrants et sortants</a:t>
            </a:r>
            <a:endParaRPr lang="fr-FR" sz="1400" dirty="0"/>
          </a:p>
          <a:p>
            <a:r>
              <a:rPr lang="fr-FR" sz="1400" dirty="0"/>
              <a:t>G3C4 – Suivre les expéditions</a:t>
            </a:r>
          </a:p>
          <a:p>
            <a:endParaRPr lang="fr-FR" sz="1400" dirty="0"/>
          </a:p>
          <a:p>
            <a:r>
              <a:rPr lang="fr-FR" sz="1400" b="1" dirty="0"/>
              <a:t>G3 – Le suivi d’une opération de transport</a:t>
            </a:r>
            <a:endParaRPr lang="fr-FR" sz="1400" dirty="0"/>
          </a:p>
          <a:p>
            <a:r>
              <a:rPr lang="fr-FR" sz="1400" dirty="0"/>
              <a:t>G3C2 – Traiter les dysfonctionnements et les réclamations</a:t>
            </a:r>
          </a:p>
          <a:p>
            <a:r>
              <a:rPr lang="fr-FR" sz="1400" b="1" dirty="0"/>
              <a:t>G4 – Le respect des procédures qualité, sécurité, sûreté et des contraintes environnementales</a:t>
            </a:r>
            <a:endParaRPr lang="fr-FR" sz="1400" dirty="0"/>
          </a:p>
          <a:p>
            <a:r>
              <a:rPr lang="fr-FR" sz="1400" dirty="0"/>
              <a:t>G4C1 – Mettre en œuvre les procédures de sûreté, de sécurité et de qualité</a:t>
            </a:r>
          </a:p>
          <a:p>
            <a:endParaRPr lang="fr-FR" sz="800" dirty="0"/>
          </a:p>
          <a:p>
            <a:r>
              <a:rPr lang="fr-FR" sz="1400" b="1" dirty="0"/>
              <a:t>G6 – Les relations avec les partenaires (en français et en langue étrangère)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FF0549B-15D5-4845-916A-37CD6551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713" y="4954541"/>
            <a:ext cx="3262952" cy="273844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2108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2831" y="767163"/>
            <a:ext cx="4040188" cy="479822"/>
          </a:xfrm>
        </p:spPr>
        <p:txBody>
          <a:bodyPr/>
          <a:lstStyle/>
          <a:p>
            <a:r>
              <a:rPr lang="fr-FR" sz="1400" dirty="0"/>
              <a:t>Avant la famille de métiers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4168609" y="790288"/>
            <a:ext cx="4967784" cy="479822"/>
          </a:xfrm>
        </p:spPr>
        <p:txBody>
          <a:bodyPr/>
          <a:lstStyle/>
          <a:p>
            <a:r>
              <a:rPr lang="fr-FR" sz="1400" dirty="0"/>
              <a:t>Depuis la mise en œuvre de la famille de métiers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29312" y="355435"/>
            <a:ext cx="6250797" cy="3134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00" b="1" dirty="0">
                <a:solidFill>
                  <a:schemeClr val="bg1"/>
                </a:solidFill>
              </a:rPr>
              <a:t>L’IMPORTANCE ET LA </a:t>
            </a:r>
            <a:r>
              <a:rPr lang="fr-FR" sz="1300" b="1" cap="all" dirty="0">
                <a:solidFill>
                  <a:schemeClr val="bg1"/>
                </a:solidFill>
              </a:rPr>
              <a:t>Durée DE LA MISSION –  bac pro TRANSPORT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B87B66D-4626-440C-BA82-6F06B2846F48}"/>
              </a:ext>
            </a:extLst>
          </p:cNvPr>
          <p:cNvGrpSpPr/>
          <p:nvPr/>
        </p:nvGrpSpPr>
        <p:grpSpPr>
          <a:xfrm>
            <a:off x="65356" y="1150062"/>
            <a:ext cx="3977767" cy="954107"/>
            <a:chOff x="65356" y="1150062"/>
            <a:chExt cx="3977767" cy="954107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5382EDC-882B-49EA-AAF3-1AF76259A2D7}"/>
                </a:ext>
              </a:extLst>
            </p:cNvPr>
            <p:cNvSpPr txBox="1"/>
            <p:nvPr/>
          </p:nvSpPr>
          <p:spPr>
            <a:xfrm>
              <a:off x="65356" y="1150062"/>
              <a:ext cx="3977767" cy="954107"/>
            </a:xfrm>
            <a:prstGeom prst="rect">
              <a:avLst/>
            </a:prstGeom>
            <a:noFill/>
            <a:ln w="38100">
              <a:solidFill>
                <a:srgbClr val="3198E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Importance de la gestion du litige dans l’activité (max. 6 étoiles)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r-FR" sz="1400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r-FR" sz="1400" dirty="0"/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7AD3DB6-83BD-48FD-8B86-AC7A7FE954A7}"/>
                </a:ext>
              </a:extLst>
            </p:cNvPr>
            <p:cNvGrpSpPr/>
            <p:nvPr/>
          </p:nvGrpSpPr>
          <p:grpSpPr>
            <a:xfrm>
              <a:off x="122832" y="1675538"/>
              <a:ext cx="1571928" cy="244668"/>
              <a:chOff x="309038" y="1678675"/>
              <a:chExt cx="2307788" cy="266131"/>
            </a:xfrm>
          </p:grpSpPr>
          <p:sp>
            <p:nvSpPr>
              <p:cNvPr id="2" name="Étoile : 7 branches 1">
                <a:extLst>
                  <a:ext uri="{FF2B5EF4-FFF2-40B4-BE49-F238E27FC236}">
                    <a16:creationId xmlns:a16="http://schemas.microsoft.com/office/drawing/2014/main" id="{688134AE-C24D-410C-AE1A-CC13A45C9A60}"/>
                  </a:ext>
                </a:extLst>
              </p:cNvPr>
              <p:cNvSpPr/>
              <p:nvPr/>
            </p:nvSpPr>
            <p:spPr>
              <a:xfrm>
                <a:off x="309038" y="1678675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" name="Étoile : 7 branches 10">
                <a:extLst>
                  <a:ext uri="{FF2B5EF4-FFF2-40B4-BE49-F238E27FC236}">
                    <a16:creationId xmlns:a16="http://schemas.microsoft.com/office/drawing/2014/main" id="{77819C33-9180-4727-AFD7-A031CA1391F5}"/>
                  </a:ext>
                </a:extLst>
              </p:cNvPr>
              <p:cNvSpPr/>
              <p:nvPr/>
            </p:nvSpPr>
            <p:spPr>
              <a:xfrm>
                <a:off x="667436" y="1678675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" name="Étoile : 7 branches 12">
                <a:extLst>
                  <a:ext uri="{FF2B5EF4-FFF2-40B4-BE49-F238E27FC236}">
                    <a16:creationId xmlns:a16="http://schemas.microsoft.com/office/drawing/2014/main" id="{9E785B61-2672-4EE1-80E2-B7ACF76EB96D}"/>
                  </a:ext>
                </a:extLst>
              </p:cNvPr>
              <p:cNvSpPr/>
              <p:nvPr/>
            </p:nvSpPr>
            <p:spPr>
              <a:xfrm>
                <a:off x="1043670" y="1685499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4" name="Étoile : 7 branches 13">
                <a:extLst>
                  <a:ext uri="{FF2B5EF4-FFF2-40B4-BE49-F238E27FC236}">
                    <a16:creationId xmlns:a16="http://schemas.microsoft.com/office/drawing/2014/main" id="{87E2B720-70C7-44AC-AEF4-F2C6E320424F}"/>
                  </a:ext>
                </a:extLst>
              </p:cNvPr>
              <p:cNvSpPr/>
              <p:nvPr/>
            </p:nvSpPr>
            <p:spPr>
              <a:xfrm>
                <a:off x="1438046" y="1685499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" name="Étoile : 7 branches 14">
                <a:extLst>
                  <a:ext uri="{FF2B5EF4-FFF2-40B4-BE49-F238E27FC236}">
                    <a16:creationId xmlns:a16="http://schemas.microsoft.com/office/drawing/2014/main" id="{78BA2279-C91B-4F67-AF3C-5F4B063E9BCF}"/>
                  </a:ext>
                </a:extLst>
              </p:cNvPr>
              <p:cNvSpPr/>
              <p:nvPr/>
            </p:nvSpPr>
            <p:spPr>
              <a:xfrm>
                <a:off x="1886031" y="1697013"/>
                <a:ext cx="318758" cy="243385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Étoile : 7 branches 15">
                <a:extLst>
                  <a:ext uri="{FF2B5EF4-FFF2-40B4-BE49-F238E27FC236}">
                    <a16:creationId xmlns:a16="http://schemas.microsoft.com/office/drawing/2014/main" id="{C084CD99-4924-4C44-9FCD-ACAB514C90DF}"/>
                  </a:ext>
                </a:extLst>
              </p:cNvPr>
              <p:cNvSpPr/>
              <p:nvPr/>
            </p:nvSpPr>
            <p:spPr>
              <a:xfrm>
                <a:off x="2298068" y="1697574"/>
                <a:ext cx="318758" cy="243385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F7D53D-1D56-4AED-B244-F4107648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95" y="4954091"/>
            <a:ext cx="3916905" cy="198118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E16482E-94E5-46E8-9E17-D9892925B9A7}"/>
              </a:ext>
            </a:extLst>
          </p:cNvPr>
          <p:cNvGrpSpPr/>
          <p:nvPr/>
        </p:nvGrpSpPr>
        <p:grpSpPr>
          <a:xfrm>
            <a:off x="4176215" y="1158299"/>
            <a:ext cx="4967786" cy="923330"/>
            <a:chOff x="4176215" y="1158299"/>
            <a:chExt cx="4967786" cy="92333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AB70FE3-33DA-4E8A-9E46-35D7D164ACF5}"/>
                </a:ext>
              </a:extLst>
            </p:cNvPr>
            <p:cNvSpPr txBox="1"/>
            <p:nvPr/>
          </p:nvSpPr>
          <p:spPr>
            <a:xfrm>
              <a:off x="4176215" y="1158299"/>
              <a:ext cx="4967786" cy="923330"/>
            </a:xfrm>
            <a:prstGeom prst="rect">
              <a:avLst/>
            </a:prstGeom>
            <a:noFill/>
            <a:ln w="38100">
              <a:solidFill>
                <a:srgbClr val="3198E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Importance de la gestion du litige dans l’activité </a:t>
              </a:r>
            </a:p>
            <a:p>
              <a:r>
                <a:rPr lang="fr-FR" sz="1400" b="1" dirty="0"/>
                <a:t>(max. 6 étoiles)</a:t>
              </a:r>
            </a:p>
            <a:p>
              <a:endParaRPr lang="fr-FR" sz="600" b="1" dirty="0"/>
            </a:p>
            <a:p>
              <a:endParaRPr lang="fr-FR" sz="600" b="1" dirty="0"/>
            </a:p>
            <a:p>
              <a:endParaRPr lang="fr-FR" sz="1400" b="1" dirty="0"/>
            </a:p>
          </p:txBody>
        </p: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AE945E67-A98A-485D-99AA-C96C862B2A59}"/>
                </a:ext>
              </a:extLst>
            </p:cNvPr>
            <p:cNvGrpSpPr/>
            <p:nvPr/>
          </p:nvGrpSpPr>
          <p:grpSpPr>
            <a:xfrm>
              <a:off x="4249265" y="1656824"/>
              <a:ext cx="1523384" cy="259307"/>
              <a:chOff x="309038" y="1678675"/>
              <a:chExt cx="2236519" cy="282053"/>
            </a:xfrm>
          </p:grpSpPr>
          <p:sp>
            <p:nvSpPr>
              <p:cNvPr id="53" name="Étoile : 7 branches 52">
                <a:extLst>
                  <a:ext uri="{FF2B5EF4-FFF2-40B4-BE49-F238E27FC236}">
                    <a16:creationId xmlns:a16="http://schemas.microsoft.com/office/drawing/2014/main" id="{23B3EE10-6789-4699-85ED-F7F2B1FC4126}"/>
                  </a:ext>
                </a:extLst>
              </p:cNvPr>
              <p:cNvSpPr/>
              <p:nvPr/>
            </p:nvSpPr>
            <p:spPr>
              <a:xfrm>
                <a:off x="309038" y="1678675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4" name="Étoile : 7 branches 53">
                <a:extLst>
                  <a:ext uri="{FF2B5EF4-FFF2-40B4-BE49-F238E27FC236}">
                    <a16:creationId xmlns:a16="http://schemas.microsoft.com/office/drawing/2014/main" id="{F36A3F7D-7DB5-4385-BBFA-4A188BF320E1}"/>
                  </a:ext>
                </a:extLst>
              </p:cNvPr>
              <p:cNvSpPr/>
              <p:nvPr/>
            </p:nvSpPr>
            <p:spPr>
              <a:xfrm>
                <a:off x="667436" y="1678675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5" name="Étoile : 7 branches 54">
                <a:extLst>
                  <a:ext uri="{FF2B5EF4-FFF2-40B4-BE49-F238E27FC236}">
                    <a16:creationId xmlns:a16="http://schemas.microsoft.com/office/drawing/2014/main" id="{F0F656AF-8F58-43DD-9C7E-7409EFB2C2B4}"/>
                  </a:ext>
                </a:extLst>
              </p:cNvPr>
              <p:cNvSpPr/>
              <p:nvPr/>
            </p:nvSpPr>
            <p:spPr>
              <a:xfrm>
                <a:off x="1043670" y="1685499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6" name="Étoile : 7 branches 55">
                <a:extLst>
                  <a:ext uri="{FF2B5EF4-FFF2-40B4-BE49-F238E27FC236}">
                    <a16:creationId xmlns:a16="http://schemas.microsoft.com/office/drawing/2014/main" id="{2B066400-5FE7-4EA0-A3EC-4DBD313B09B0}"/>
                  </a:ext>
                </a:extLst>
              </p:cNvPr>
              <p:cNvSpPr/>
              <p:nvPr/>
            </p:nvSpPr>
            <p:spPr>
              <a:xfrm>
                <a:off x="1438046" y="1685499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7" name="Étoile : 7 branches 56">
                <a:extLst>
                  <a:ext uri="{FF2B5EF4-FFF2-40B4-BE49-F238E27FC236}">
                    <a16:creationId xmlns:a16="http://schemas.microsoft.com/office/drawing/2014/main" id="{5FBD194A-8C70-4383-90DB-FC2F94EA73AA}"/>
                  </a:ext>
                </a:extLst>
              </p:cNvPr>
              <p:cNvSpPr/>
              <p:nvPr/>
            </p:nvSpPr>
            <p:spPr>
              <a:xfrm>
                <a:off x="1832422" y="1687773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8" name="Étoile : 7 branches 57">
                <a:extLst>
                  <a:ext uri="{FF2B5EF4-FFF2-40B4-BE49-F238E27FC236}">
                    <a16:creationId xmlns:a16="http://schemas.microsoft.com/office/drawing/2014/main" id="{75D2D6D3-87F8-4624-B695-27685DB84FBD}"/>
                  </a:ext>
                </a:extLst>
              </p:cNvPr>
              <p:cNvSpPr/>
              <p:nvPr/>
            </p:nvSpPr>
            <p:spPr>
              <a:xfrm>
                <a:off x="2226798" y="1701421"/>
                <a:ext cx="318759" cy="259307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FEBB6F92-5AC7-4CAB-8E91-4A2EAF988682}"/>
              </a:ext>
            </a:extLst>
          </p:cNvPr>
          <p:cNvGrpSpPr/>
          <p:nvPr/>
        </p:nvGrpSpPr>
        <p:grpSpPr>
          <a:xfrm>
            <a:off x="4176215" y="2186299"/>
            <a:ext cx="4967786" cy="2739211"/>
            <a:chOff x="4061158" y="2202113"/>
            <a:chExt cx="4967786" cy="2739211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0D4B8F98-3726-40FF-92BF-C7EF3830954A}"/>
                </a:ext>
              </a:extLst>
            </p:cNvPr>
            <p:cNvGrpSpPr/>
            <p:nvPr/>
          </p:nvGrpSpPr>
          <p:grpSpPr>
            <a:xfrm>
              <a:off x="4334675" y="2978271"/>
              <a:ext cx="1534959" cy="1801944"/>
              <a:chOff x="4334675" y="2804652"/>
              <a:chExt cx="1534959" cy="1801944"/>
            </a:xfrm>
          </p:grpSpPr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6B415B98-B60C-47C5-A4E3-98C6BB803282}"/>
                  </a:ext>
                </a:extLst>
              </p:cNvPr>
              <p:cNvGrpSpPr/>
              <p:nvPr/>
            </p:nvGrpSpPr>
            <p:grpSpPr>
              <a:xfrm>
                <a:off x="4346250" y="4347289"/>
                <a:ext cx="1523384" cy="259307"/>
                <a:chOff x="309038" y="1678675"/>
                <a:chExt cx="2236519" cy="282053"/>
              </a:xfrm>
              <a:solidFill>
                <a:srgbClr val="FF0066"/>
              </a:solidFill>
            </p:grpSpPr>
            <p:sp>
              <p:nvSpPr>
                <p:cNvPr id="36" name="Étoile : 7 branches 35">
                  <a:extLst>
                    <a:ext uri="{FF2B5EF4-FFF2-40B4-BE49-F238E27FC236}">
                      <a16:creationId xmlns:a16="http://schemas.microsoft.com/office/drawing/2014/main" id="{C8625010-7915-4097-8033-1343F5F5B070}"/>
                    </a:ext>
                  </a:extLst>
                </p:cNvPr>
                <p:cNvSpPr/>
                <p:nvPr/>
              </p:nvSpPr>
              <p:spPr>
                <a:xfrm>
                  <a:off x="309038" y="1678675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7" name="Étoile : 7 branches 36">
                  <a:extLst>
                    <a:ext uri="{FF2B5EF4-FFF2-40B4-BE49-F238E27FC236}">
                      <a16:creationId xmlns:a16="http://schemas.microsoft.com/office/drawing/2014/main" id="{843C0428-CCE0-406C-B814-C58DEBE3FDB4}"/>
                    </a:ext>
                  </a:extLst>
                </p:cNvPr>
                <p:cNvSpPr/>
                <p:nvPr/>
              </p:nvSpPr>
              <p:spPr>
                <a:xfrm>
                  <a:off x="667436" y="1678675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8" name="Étoile : 7 branches 37">
                  <a:extLst>
                    <a:ext uri="{FF2B5EF4-FFF2-40B4-BE49-F238E27FC236}">
                      <a16:creationId xmlns:a16="http://schemas.microsoft.com/office/drawing/2014/main" id="{4CB8E31E-ABEB-4C17-9422-63C62850B529}"/>
                    </a:ext>
                  </a:extLst>
                </p:cNvPr>
                <p:cNvSpPr/>
                <p:nvPr/>
              </p:nvSpPr>
              <p:spPr>
                <a:xfrm>
                  <a:off x="1043670" y="1685499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9" name="Étoile : 7 branches 38">
                  <a:extLst>
                    <a:ext uri="{FF2B5EF4-FFF2-40B4-BE49-F238E27FC236}">
                      <a16:creationId xmlns:a16="http://schemas.microsoft.com/office/drawing/2014/main" id="{F42EA261-571A-4266-8A23-DDFA1C5DA734}"/>
                    </a:ext>
                  </a:extLst>
                </p:cNvPr>
                <p:cNvSpPr/>
                <p:nvPr/>
              </p:nvSpPr>
              <p:spPr>
                <a:xfrm>
                  <a:off x="1438046" y="1685499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0" name="Étoile : 7 branches 39">
                  <a:extLst>
                    <a:ext uri="{FF2B5EF4-FFF2-40B4-BE49-F238E27FC236}">
                      <a16:creationId xmlns:a16="http://schemas.microsoft.com/office/drawing/2014/main" id="{7197CD58-2521-4A5A-A77D-2C2163AC1818}"/>
                    </a:ext>
                  </a:extLst>
                </p:cNvPr>
                <p:cNvSpPr/>
                <p:nvPr/>
              </p:nvSpPr>
              <p:spPr>
                <a:xfrm>
                  <a:off x="1832422" y="1687773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1" name="Étoile : 7 branches 40">
                  <a:extLst>
                    <a:ext uri="{FF2B5EF4-FFF2-40B4-BE49-F238E27FC236}">
                      <a16:creationId xmlns:a16="http://schemas.microsoft.com/office/drawing/2014/main" id="{87DA1A9B-804E-459B-82A1-A0C9E3BBC935}"/>
                    </a:ext>
                  </a:extLst>
                </p:cNvPr>
                <p:cNvSpPr/>
                <p:nvPr/>
              </p:nvSpPr>
              <p:spPr>
                <a:xfrm>
                  <a:off x="2226798" y="1701421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80" name="Étoile : 7 branches 79">
                <a:extLst>
                  <a:ext uri="{FF2B5EF4-FFF2-40B4-BE49-F238E27FC236}">
                    <a16:creationId xmlns:a16="http://schemas.microsoft.com/office/drawing/2014/main" id="{2EFDFF08-2227-495B-8E56-02A2E2CDB702}"/>
                  </a:ext>
                </a:extLst>
              </p:cNvPr>
              <p:cNvSpPr/>
              <p:nvPr/>
            </p:nvSpPr>
            <p:spPr>
              <a:xfrm>
                <a:off x="4338225" y="2804652"/>
                <a:ext cx="217120" cy="238395"/>
              </a:xfrm>
              <a:prstGeom prst="star7">
                <a:avLst/>
              </a:prstGeom>
              <a:solidFill>
                <a:srgbClr val="FF00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id="{C0DC0BF0-4054-48DB-8E2B-99CA4F84BD67}"/>
                  </a:ext>
                </a:extLst>
              </p:cNvPr>
              <p:cNvGrpSpPr/>
              <p:nvPr/>
            </p:nvGrpSpPr>
            <p:grpSpPr>
              <a:xfrm>
                <a:off x="4334675" y="3734752"/>
                <a:ext cx="986133" cy="244669"/>
                <a:chOff x="309038" y="1678675"/>
                <a:chExt cx="1447767" cy="266131"/>
              </a:xfrm>
              <a:solidFill>
                <a:srgbClr val="FF0066"/>
              </a:solidFill>
            </p:grpSpPr>
            <p:sp>
              <p:nvSpPr>
                <p:cNvPr id="86" name="Étoile : 7 branches 85">
                  <a:extLst>
                    <a:ext uri="{FF2B5EF4-FFF2-40B4-BE49-F238E27FC236}">
                      <a16:creationId xmlns:a16="http://schemas.microsoft.com/office/drawing/2014/main" id="{FBA6BE2B-4C31-416D-A605-0FAFFC5E4264}"/>
                    </a:ext>
                  </a:extLst>
                </p:cNvPr>
                <p:cNvSpPr/>
                <p:nvPr/>
              </p:nvSpPr>
              <p:spPr>
                <a:xfrm>
                  <a:off x="309038" y="1678675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7" name="Étoile : 7 branches 86">
                  <a:extLst>
                    <a:ext uri="{FF2B5EF4-FFF2-40B4-BE49-F238E27FC236}">
                      <a16:creationId xmlns:a16="http://schemas.microsoft.com/office/drawing/2014/main" id="{EB03A7B2-661F-4E21-9E3C-534B60690CAB}"/>
                    </a:ext>
                  </a:extLst>
                </p:cNvPr>
                <p:cNvSpPr/>
                <p:nvPr/>
              </p:nvSpPr>
              <p:spPr>
                <a:xfrm>
                  <a:off x="667436" y="1678675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8" name="Étoile : 7 branches 87">
                  <a:extLst>
                    <a:ext uri="{FF2B5EF4-FFF2-40B4-BE49-F238E27FC236}">
                      <a16:creationId xmlns:a16="http://schemas.microsoft.com/office/drawing/2014/main" id="{EF1DFF1D-0E7F-4221-A57E-8E4F08198B58}"/>
                    </a:ext>
                  </a:extLst>
                </p:cNvPr>
                <p:cNvSpPr/>
                <p:nvPr/>
              </p:nvSpPr>
              <p:spPr>
                <a:xfrm>
                  <a:off x="1043670" y="1685499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9" name="Étoile : 7 branches 88">
                  <a:extLst>
                    <a:ext uri="{FF2B5EF4-FFF2-40B4-BE49-F238E27FC236}">
                      <a16:creationId xmlns:a16="http://schemas.microsoft.com/office/drawing/2014/main" id="{4922BAFB-6105-48D4-9AA0-44E8804A7F79}"/>
                    </a:ext>
                  </a:extLst>
                </p:cNvPr>
                <p:cNvSpPr/>
                <p:nvPr/>
              </p:nvSpPr>
              <p:spPr>
                <a:xfrm>
                  <a:off x="1438046" y="1685499"/>
                  <a:ext cx="318759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92" name="Groupe 91">
                <a:extLst>
                  <a:ext uri="{FF2B5EF4-FFF2-40B4-BE49-F238E27FC236}">
                    <a16:creationId xmlns:a16="http://schemas.microsoft.com/office/drawing/2014/main" id="{09886B3C-3948-4754-A90C-67EA26616854}"/>
                  </a:ext>
                </a:extLst>
              </p:cNvPr>
              <p:cNvGrpSpPr/>
              <p:nvPr/>
            </p:nvGrpSpPr>
            <p:grpSpPr>
              <a:xfrm>
                <a:off x="4337325" y="3310458"/>
                <a:ext cx="449207" cy="238410"/>
                <a:chOff x="379697" y="1757183"/>
                <a:chExt cx="659493" cy="259322"/>
              </a:xfrm>
              <a:solidFill>
                <a:srgbClr val="FF0066"/>
              </a:solidFill>
            </p:grpSpPr>
            <p:sp>
              <p:nvSpPr>
                <p:cNvPr id="93" name="Étoile : 7 branches 92">
                  <a:extLst>
                    <a:ext uri="{FF2B5EF4-FFF2-40B4-BE49-F238E27FC236}">
                      <a16:creationId xmlns:a16="http://schemas.microsoft.com/office/drawing/2014/main" id="{AB6592C9-23AB-496F-B71E-4EB798DC31F7}"/>
                    </a:ext>
                  </a:extLst>
                </p:cNvPr>
                <p:cNvSpPr/>
                <p:nvPr/>
              </p:nvSpPr>
              <p:spPr>
                <a:xfrm>
                  <a:off x="379697" y="1757198"/>
                  <a:ext cx="318760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4" name="Étoile : 7 branches 93">
                  <a:extLst>
                    <a:ext uri="{FF2B5EF4-FFF2-40B4-BE49-F238E27FC236}">
                      <a16:creationId xmlns:a16="http://schemas.microsoft.com/office/drawing/2014/main" id="{113A2381-5AF3-4DB6-B685-BEE18CC0367C}"/>
                    </a:ext>
                  </a:extLst>
                </p:cNvPr>
                <p:cNvSpPr/>
                <p:nvPr/>
              </p:nvSpPr>
              <p:spPr>
                <a:xfrm>
                  <a:off x="720430" y="1757183"/>
                  <a:ext cx="318760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60A2D24C-77B0-43C3-8E73-D21DD28C47F1}"/>
                </a:ext>
              </a:extLst>
            </p:cNvPr>
            <p:cNvSpPr txBox="1"/>
            <p:nvPr/>
          </p:nvSpPr>
          <p:spPr>
            <a:xfrm>
              <a:off x="4061158" y="2202113"/>
              <a:ext cx="4967786" cy="2739211"/>
            </a:xfrm>
            <a:prstGeom prst="rect">
              <a:avLst/>
            </a:prstGeom>
            <a:noFill/>
            <a:ln w="38100">
              <a:solidFill>
                <a:srgbClr val="3198E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Durée de l’action par rapport à la durée de la mission</a:t>
              </a:r>
              <a:br>
                <a:rPr lang="fr-FR" sz="1400" b="1" dirty="0"/>
              </a:br>
              <a:r>
                <a:rPr lang="fr-FR" sz="1400" b="1" dirty="0"/>
                <a:t>(max. 6 étoiles)</a:t>
              </a:r>
            </a:p>
            <a:p>
              <a:endParaRPr lang="fr-FR" sz="600" b="1" dirty="0"/>
            </a:p>
            <a:p>
              <a:r>
                <a:rPr lang="fr-FR" sz="1400" b="1" dirty="0"/>
                <a:t>- Zone de réception – opérateur(</a:t>
              </a:r>
              <a:r>
                <a:rPr lang="fr-FR" sz="1400" b="1" dirty="0" err="1"/>
                <a:t>trice</a:t>
              </a:r>
              <a:r>
                <a:rPr lang="fr-FR" sz="1400" b="1" dirty="0"/>
                <a:t>) –entrepôt- :</a:t>
              </a:r>
            </a:p>
            <a:p>
              <a:br>
                <a:rPr lang="fr-FR" sz="1400" b="1" dirty="0"/>
              </a:br>
              <a:r>
                <a:rPr lang="fr-FR" sz="600" b="1" dirty="0"/>
                <a:t>  </a:t>
              </a:r>
            </a:p>
            <a:p>
              <a:r>
                <a:rPr lang="fr-FR" sz="1400" b="1" dirty="0"/>
                <a:t>- Zone de réception – responsable logistique – entrepôt- :</a:t>
              </a:r>
              <a:br>
                <a:rPr lang="fr-FR" sz="1400" b="1" dirty="0"/>
              </a:br>
              <a:br>
                <a:rPr lang="fr-FR" sz="1400" b="1" dirty="0"/>
              </a:br>
              <a:r>
                <a:rPr lang="fr-FR" sz="1400" b="1" dirty="0"/>
                <a:t>- Service exploitation des transports chez le transporteur :</a:t>
              </a:r>
            </a:p>
            <a:p>
              <a:endParaRPr lang="fr-FR" sz="1400" b="1" dirty="0"/>
            </a:p>
            <a:p>
              <a:endParaRPr lang="fr-FR" sz="600" dirty="0"/>
            </a:p>
            <a:p>
              <a:endParaRPr lang="fr-FR" sz="600" dirty="0"/>
            </a:p>
            <a:p>
              <a:r>
                <a:rPr lang="fr-FR" sz="1400" b="1" dirty="0"/>
                <a:t>- Service gestion et administration – usine de production : </a:t>
              </a:r>
            </a:p>
            <a:p>
              <a:endParaRPr lang="fr-FR" sz="800" b="1" dirty="0"/>
            </a:p>
            <a:p>
              <a:endParaRPr lang="fr-FR" sz="1400" b="1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32056" y="2171765"/>
            <a:ext cx="3977767" cy="2677656"/>
            <a:chOff x="32056" y="2171765"/>
            <a:chExt cx="3977767" cy="2677656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BDE413E2-297B-43C9-86D8-85FB8A1AC643}"/>
                </a:ext>
              </a:extLst>
            </p:cNvPr>
            <p:cNvGrpSpPr/>
            <p:nvPr/>
          </p:nvGrpSpPr>
          <p:grpSpPr>
            <a:xfrm>
              <a:off x="32056" y="2171765"/>
              <a:ext cx="3977767" cy="2677656"/>
              <a:chOff x="1142" y="2171765"/>
              <a:chExt cx="3977767" cy="2677656"/>
            </a:xfrm>
          </p:grpSpPr>
          <p:sp>
            <p:nvSpPr>
              <p:cNvPr id="67" name="Étoile : 7 branches 66">
                <a:extLst>
                  <a:ext uri="{FF2B5EF4-FFF2-40B4-BE49-F238E27FC236}">
                    <a16:creationId xmlns:a16="http://schemas.microsoft.com/office/drawing/2014/main" id="{43B51F1C-8D8E-487F-8FA1-01C0E0DFD02D}"/>
                  </a:ext>
                </a:extLst>
              </p:cNvPr>
              <p:cNvSpPr/>
              <p:nvPr/>
            </p:nvSpPr>
            <p:spPr>
              <a:xfrm>
                <a:off x="668173" y="3302901"/>
                <a:ext cx="217120" cy="238395"/>
              </a:xfrm>
              <a:prstGeom prst="star7">
                <a:avLst/>
              </a:prstGeom>
              <a:solidFill>
                <a:srgbClr val="FF00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73" name="Groupe 72">
                <a:extLst>
                  <a:ext uri="{FF2B5EF4-FFF2-40B4-BE49-F238E27FC236}">
                    <a16:creationId xmlns:a16="http://schemas.microsoft.com/office/drawing/2014/main" id="{5831D275-CE56-404C-AAFA-A591B448E497}"/>
                  </a:ext>
                </a:extLst>
              </p:cNvPr>
              <p:cNvGrpSpPr/>
              <p:nvPr/>
            </p:nvGrpSpPr>
            <p:grpSpPr>
              <a:xfrm>
                <a:off x="91918" y="3292292"/>
                <a:ext cx="508243" cy="249005"/>
                <a:chOff x="132713" y="944957"/>
                <a:chExt cx="746165" cy="270848"/>
              </a:xfrm>
              <a:solidFill>
                <a:srgbClr val="FF0066"/>
              </a:solidFill>
            </p:grpSpPr>
            <p:sp>
              <p:nvSpPr>
                <p:cNvPr id="74" name="Étoile : 7 branches 73">
                  <a:extLst>
                    <a:ext uri="{FF2B5EF4-FFF2-40B4-BE49-F238E27FC236}">
                      <a16:creationId xmlns:a16="http://schemas.microsoft.com/office/drawing/2014/main" id="{CD36A59A-FDFF-48B1-9F0F-B9A36FF7BB7D}"/>
                    </a:ext>
                  </a:extLst>
                </p:cNvPr>
                <p:cNvSpPr/>
                <p:nvPr/>
              </p:nvSpPr>
              <p:spPr>
                <a:xfrm>
                  <a:off x="132713" y="944957"/>
                  <a:ext cx="318760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5" name="Étoile : 7 branches 74">
                  <a:extLst>
                    <a:ext uri="{FF2B5EF4-FFF2-40B4-BE49-F238E27FC236}">
                      <a16:creationId xmlns:a16="http://schemas.microsoft.com/office/drawing/2014/main" id="{7E34F028-6A70-4AE1-969C-A7E423387648}"/>
                    </a:ext>
                  </a:extLst>
                </p:cNvPr>
                <p:cNvSpPr/>
                <p:nvPr/>
              </p:nvSpPr>
              <p:spPr>
                <a:xfrm>
                  <a:off x="560118" y="956498"/>
                  <a:ext cx="318760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EB903BFA-3E5D-4463-8A8F-D8B2C0E98F0B}"/>
                  </a:ext>
                </a:extLst>
              </p:cNvPr>
              <p:cNvSpPr txBox="1"/>
              <p:nvPr/>
            </p:nvSpPr>
            <p:spPr>
              <a:xfrm>
                <a:off x="1142" y="2171765"/>
                <a:ext cx="3977767" cy="2677656"/>
              </a:xfrm>
              <a:prstGeom prst="rect">
                <a:avLst/>
              </a:prstGeom>
              <a:noFill/>
              <a:ln w="38100">
                <a:solidFill>
                  <a:srgbClr val="3198E5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Durée de l’action par rapport à la durée de la mission (max. 6 étoiles)</a:t>
                </a:r>
              </a:p>
              <a:p>
                <a:endParaRPr lang="fr-FR" sz="1400" b="1" dirty="0"/>
              </a:p>
              <a:p>
                <a:r>
                  <a:rPr lang="fr-FR" sz="1400" b="1" dirty="0"/>
                  <a:t>- Service exploitation des transports chez le transporteur :</a:t>
                </a:r>
              </a:p>
              <a:p>
                <a:endParaRPr lang="fr-FR" sz="1400" b="1" dirty="0"/>
              </a:p>
              <a:p>
                <a:endParaRPr lang="fr-FR" sz="1400" b="1" dirty="0"/>
              </a:p>
              <a:p>
                <a:endParaRPr lang="fr-FR" sz="1400" b="1" dirty="0"/>
              </a:p>
              <a:p>
                <a:endParaRPr lang="fr-FR" sz="1400" b="1" dirty="0"/>
              </a:p>
              <a:p>
                <a:endParaRPr lang="fr-FR" sz="1400" b="1" dirty="0"/>
              </a:p>
              <a:p>
                <a:endParaRPr lang="fr-FR" sz="1400" b="1" dirty="0"/>
              </a:p>
              <a:p>
                <a:endParaRPr lang="fr-FR" sz="1400" b="1" dirty="0"/>
              </a:p>
            </p:txBody>
          </p:sp>
        </p:grpSp>
        <p:sp>
          <p:nvSpPr>
            <p:cNvPr id="50" name="Étoile : 7 branches 49">
              <a:extLst>
                <a:ext uri="{FF2B5EF4-FFF2-40B4-BE49-F238E27FC236}">
                  <a16:creationId xmlns:a16="http://schemas.microsoft.com/office/drawing/2014/main" id="{9CA9A0DC-19DA-4E84-9567-AE5E87B5DAB9}"/>
                </a:ext>
              </a:extLst>
            </p:cNvPr>
            <p:cNvSpPr/>
            <p:nvPr/>
          </p:nvSpPr>
          <p:spPr>
            <a:xfrm>
              <a:off x="953305" y="3302902"/>
              <a:ext cx="217120" cy="238395"/>
            </a:xfrm>
            <a:prstGeom prst="star7">
              <a:avLst/>
            </a:prstGeom>
            <a:solidFill>
              <a:srgbClr val="FF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84185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2122717" y="337292"/>
            <a:ext cx="6857510" cy="2234458"/>
          </a:xfrm>
        </p:spPr>
        <p:txBody>
          <a:bodyPr/>
          <a:lstStyle/>
          <a:p>
            <a:r>
              <a:rPr lang="fr-FR" sz="2200" b="1" dirty="0"/>
              <a:t>Je suis enseignant(e) en économie et gestion, option/profil transport-logistique.</a:t>
            </a:r>
          </a:p>
          <a:p>
            <a:pPr marL="0" indent="0">
              <a:buNone/>
            </a:pPr>
            <a:endParaRPr lang="fr-FR" sz="2200" b="1" dirty="0"/>
          </a:p>
          <a:p>
            <a:r>
              <a:rPr lang="fr-FR" sz="2200" b="1" dirty="0"/>
              <a:t>J’enseigne en 2</a:t>
            </a:r>
            <a:r>
              <a:rPr lang="fr-FR" sz="2200" b="1" baseline="30000" dirty="0"/>
              <a:t>nde</a:t>
            </a:r>
            <a:r>
              <a:rPr lang="fr-FR" sz="2200" b="1" dirty="0"/>
              <a:t> famille des métiers de la gestion administrative, du transport et de la logistique  - </a:t>
            </a:r>
          </a:p>
          <a:p>
            <a:pPr marL="0" indent="0">
              <a:buNone/>
            </a:pPr>
            <a:r>
              <a:rPr lang="fr-FR" sz="2200" b="1" dirty="0"/>
              <a:t>    BAC PRO transport.</a:t>
            </a:r>
            <a:endParaRPr lang="fr-FR" sz="28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CD6669-F55F-4A92-B29F-F1515A172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51" y="2933405"/>
            <a:ext cx="1323972" cy="13239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99EB796-7397-43AA-A848-319A77740B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6875" y="3545094"/>
            <a:ext cx="3667125" cy="1011214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B9BFA168-7583-4EE3-A578-EB780C0E790D}"/>
              </a:ext>
            </a:extLst>
          </p:cNvPr>
          <p:cNvSpPr txBox="1">
            <a:spLocks/>
          </p:cNvSpPr>
          <p:nvPr/>
        </p:nvSpPr>
        <p:spPr>
          <a:xfrm>
            <a:off x="7007956" y="4752549"/>
            <a:ext cx="1600016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3851987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5BDD3D-5037-41A5-B1C8-251BB28B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6867" y="4743130"/>
            <a:ext cx="3331191" cy="376237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6C45726-7A3C-4ACF-9F8A-3F2C7141F40D}"/>
              </a:ext>
            </a:extLst>
          </p:cNvPr>
          <p:cNvSpPr txBox="1">
            <a:spLocks/>
          </p:cNvSpPr>
          <p:nvPr/>
        </p:nvSpPr>
        <p:spPr>
          <a:xfrm>
            <a:off x="0" y="124014"/>
            <a:ext cx="6692264" cy="24405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300" b="1" dirty="0">
                <a:solidFill>
                  <a:schemeClr val="bg1"/>
                </a:solidFill>
                <a:latin typeface="+mn-lt"/>
              </a:rPr>
              <a:t> J’ENSEIGNE EN SECONDE FAMILLE DES </a:t>
            </a:r>
            <a:r>
              <a:rPr lang="fr-FR" sz="1300" b="1" cap="all" dirty="0">
                <a:solidFill>
                  <a:schemeClr val="bg1"/>
                </a:solidFill>
                <a:latin typeface="+mn-lt"/>
              </a:rPr>
              <a:t>Métiers</a:t>
            </a:r>
            <a:r>
              <a:rPr lang="fr-FR" sz="1300" b="1" dirty="0">
                <a:solidFill>
                  <a:schemeClr val="bg1"/>
                </a:solidFill>
                <a:latin typeface="+mn-lt"/>
              </a:rPr>
              <a:t> DE LA GESTION ADMINISTRATIVE,</a:t>
            </a:r>
          </a:p>
          <a:p>
            <a:pPr algn="l"/>
            <a:r>
              <a:rPr lang="fr-FR" sz="1300" b="1" dirty="0">
                <a:solidFill>
                  <a:schemeClr val="bg1"/>
                </a:solidFill>
                <a:latin typeface="+mn-lt"/>
              </a:rPr>
              <a:t> DU TRANSPORT ET DE LA LOGISTIQUE – BAC PRO</a:t>
            </a:r>
            <a:r>
              <a:rPr lang="fr-FR" sz="1300" b="1" cap="all" dirty="0">
                <a:solidFill>
                  <a:schemeClr val="bg1"/>
                </a:solidFill>
              </a:rPr>
              <a:t> TRANSPORT </a:t>
            </a:r>
            <a:endParaRPr lang="fr-FR" sz="13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27D17D4E-119B-4DCC-B439-C16ACE1082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506817"/>
              </p:ext>
            </p:extLst>
          </p:nvPr>
        </p:nvGraphicFramePr>
        <p:xfrm>
          <a:off x="695802" y="776037"/>
          <a:ext cx="7868652" cy="436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C179A99-FF06-4A49-BCFF-BBED4B40EC36}"/>
              </a:ext>
            </a:extLst>
          </p:cNvPr>
          <p:cNvSpPr/>
          <p:nvPr/>
        </p:nvSpPr>
        <p:spPr>
          <a:xfrm rot="1284772">
            <a:off x="6221272" y="1114389"/>
            <a:ext cx="32001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Des compétences </a:t>
            </a:r>
          </a:p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professionnelles</a:t>
            </a:r>
          </a:p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acquises par les apprenants</a:t>
            </a:r>
          </a:p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dès la classe de seconde.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B4025-8667-417F-977C-2732E64DD4CE}"/>
              </a:ext>
            </a:extLst>
          </p:cNvPr>
          <p:cNvSpPr/>
          <p:nvPr/>
        </p:nvSpPr>
        <p:spPr>
          <a:xfrm rot="21037433">
            <a:off x="-11403" y="953250"/>
            <a:ext cx="32001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Une liberté pédagogique pour les enseignants de l’équipe dans la construction de la stratégie de formation.</a:t>
            </a:r>
          </a:p>
        </p:txBody>
      </p:sp>
      <p:sp>
        <p:nvSpPr>
          <p:cNvPr id="7" name="Flèche : droite 6">
            <a:hlinkClick r:id="rId8" action="ppaction://hlinksldjump"/>
            <a:extLst>
              <a:ext uri="{FF2B5EF4-FFF2-40B4-BE49-F238E27FC236}">
                <a16:creationId xmlns:a16="http://schemas.microsoft.com/office/drawing/2014/main" id="{C9751A63-4DEE-40AA-827D-806EAD3D3D06}"/>
              </a:ext>
            </a:extLst>
          </p:cNvPr>
          <p:cNvSpPr/>
          <p:nvPr/>
        </p:nvSpPr>
        <p:spPr>
          <a:xfrm rot="10639231">
            <a:off x="8403284" y="4221998"/>
            <a:ext cx="322344" cy="2947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hlinkClick r:id="rId9" action="ppaction://hlinksldjump"/>
            <a:extLst>
              <a:ext uri="{FF2B5EF4-FFF2-40B4-BE49-F238E27FC236}">
                <a16:creationId xmlns:a16="http://schemas.microsoft.com/office/drawing/2014/main" id="{407188DD-58C6-4D52-B861-14B6426EC8A3}"/>
              </a:ext>
            </a:extLst>
          </p:cNvPr>
          <p:cNvSpPr/>
          <p:nvPr/>
        </p:nvSpPr>
        <p:spPr>
          <a:xfrm>
            <a:off x="8571170" y="4486251"/>
            <a:ext cx="322344" cy="2947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3848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1943439" y="227110"/>
            <a:ext cx="6650176" cy="1723549"/>
          </a:xfrm>
        </p:spPr>
        <p:txBody>
          <a:bodyPr/>
          <a:lstStyle/>
          <a:p>
            <a:r>
              <a:rPr lang="fr-FR" sz="2800" b="1" dirty="0"/>
              <a:t>Positionnement et intensité des missions dans le respect des domaines de compétences communes et du référentiel de la spécialité du BAC PRO</a:t>
            </a:r>
          </a:p>
        </p:txBody>
      </p:sp>
      <p:pic>
        <p:nvPicPr>
          <p:cNvPr id="2050" name="Picture 2" descr="RÃ©sultat de recherche d'images pour &quot;bonhomme gagnÃ©&quot;">
            <a:extLst>
              <a:ext uri="{FF2B5EF4-FFF2-40B4-BE49-F238E27FC236}">
                <a16:creationId xmlns:a16="http://schemas.microsoft.com/office/drawing/2014/main" id="{6CFBAA95-C70C-4875-A379-A141A2F23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11" y="2219089"/>
            <a:ext cx="2006015" cy="19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8B1CDD-704F-48DE-A527-949AE031E873}"/>
              </a:ext>
            </a:extLst>
          </p:cNvPr>
          <p:cNvSpPr txBox="1">
            <a:spLocks/>
          </p:cNvSpPr>
          <p:nvPr/>
        </p:nvSpPr>
        <p:spPr>
          <a:xfrm>
            <a:off x="7007956" y="4742039"/>
            <a:ext cx="1600016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3612520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2831" y="767163"/>
            <a:ext cx="4040188" cy="479822"/>
          </a:xfrm>
        </p:spPr>
        <p:txBody>
          <a:bodyPr/>
          <a:lstStyle/>
          <a:p>
            <a:r>
              <a:rPr lang="fr-FR" sz="1400" dirty="0"/>
              <a:t>Importance de la gestion du litige dans l’activité (max. 6 étoiles)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4657456" y="864457"/>
            <a:ext cx="4967784" cy="479822"/>
          </a:xfrm>
        </p:spPr>
        <p:txBody>
          <a:bodyPr/>
          <a:lstStyle/>
          <a:p>
            <a:r>
              <a:rPr lang="fr-FR" sz="1400" dirty="0"/>
              <a:t>Durée de l’action par rapport à la durée </a:t>
            </a:r>
            <a:br>
              <a:rPr lang="fr-FR" sz="1400" dirty="0"/>
            </a:br>
            <a:r>
              <a:rPr lang="fr-FR" sz="1400" dirty="0"/>
              <a:t>de la mission (max. 6 étoiles)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F9A93D-D98F-415D-8BA3-E1579FB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28AF739-0276-4F3A-8B8B-C870C3CE4A14}"/>
              </a:ext>
            </a:extLst>
          </p:cNvPr>
          <p:cNvSpPr txBox="1">
            <a:spLocks/>
          </p:cNvSpPr>
          <p:nvPr/>
        </p:nvSpPr>
        <p:spPr>
          <a:xfrm>
            <a:off x="229312" y="355435"/>
            <a:ext cx="8748145" cy="3134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00" b="1" dirty="0">
                <a:solidFill>
                  <a:schemeClr val="bg1"/>
                </a:solidFill>
              </a:rPr>
              <a:t>L’IMPORTANCE ET LA </a:t>
            </a:r>
            <a:r>
              <a:rPr lang="fr-FR" sz="1300" b="1" cap="all" dirty="0">
                <a:solidFill>
                  <a:schemeClr val="bg1"/>
                </a:solidFill>
              </a:rPr>
              <a:t>Durée DE LA MISSION  EN  BAC PRO LOGISTIQUE OU TRANSPORT OU GESTION-ADMINISTRATION</a:t>
            </a:r>
            <a:endParaRPr lang="fr-FR" sz="1300" b="1" cap="all" dirty="0">
              <a:solidFill>
                <a:srgbClr val="FF0000"/>
              </a:solidFill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AAB13D6-345F-4A61-B691-A001DF859EF6}"/>
              </a:ext>
            </a:extLst>
          </p:cNvPr>
          <p:cNvGrpSpPr/>
          <p:nvPr/>
        </p:nvGrpSpPr>
        <p:grpSpPr>
          <a:xfrm>
            <a:off x="4572000" y="1344286"/>
            <a:ext cx="4449169" cy="3585597"/>
            <a:chOff x="4572000" y="1344286"/>
            <a:chExt cx="4449169" cy="3585597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AB70FE3-33DA-4E8A-9E46-35D7D164ACF5}"/>
                </a:ext>
              </a:extLst>
            </p:cNvPr>
            <p:cNvSpPr txBox="1"/>
            <p:nvPr/>
          </p:nvSpPr>
          <p:spPr>
            <a:xfrm>
              <a:off x="4572000" y="1344286"/>
              <a:ext cx="4449169" cy="3585597"/>
            </a:xfrm>
            <a:prstGeom prst="rect">
              <a:avLst/>
            </a:prstGeom>
            <a:noFill/>
            <a:ln w="38100">
              <a:solidFill>
                <a:srgbClr val="3198E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2</a:t>
              </a:r>
              <a:r>
                <a:rPr lang="fr-FR" sz="1400" b="1" baseline="30000" dirty="0"/>
                <a:t>nde</a:t>
              </a:r>
              <a:r>
                <a:rPr lang="fr-FR" sz="1400" b="1" dirty="0"/>
                <a:t> famille des métiers GA T L  - BAC PRO logistique </a:t>
              </a:r>
            </a:p>
            <a:p>
              <a:endParaRPr lang="fr-FR" sz="1400" b="1" dirty="0"/>
            </a:p>
            <a:p>
              <a:endParaRPr lang="fr-FR" sz="1400" b="1" dirty="0"/>
            </a:p>
            <a:p>
              <a:endParaRPr lang="fr-FR" sz="1400" b="1" dirty="0"/>
            </a:p>
            <a:p>
              <a:endParaRPr lang="fr-FR" sz="1400" b="1" dirty="0"/>
            </a:p>
            <a:p>
              <a:r>
                <a:rPr lang="fr-FR" sz="1400" b="1" dirty="0"/>
                <a:t>2</a:t>
              </a:r>
              <a:r>
                <a:rPr lang="fr-FR" sz="1400" b="1" baseline="30000" dirty="0"/>
                <a:t>nde</a:t>
              </a:r>
              <a:r>
                <a:rPr lang="fr-FR" sz="1400" b="1" dirty="0"/>
                <a:t> famille des métiers GA T L -  BAC PRO transport</a:t>
              </a:r>
            </a:p>
            <a:p>
              <a:endParaRPr lang="fr-FR" sz="1400" b="1" dirty="0"/>
            </a:p>
            <a:p>
              <a:endParaRPr lang="fr-FR" sz="1400" b="1" dirty="0"/>
            </a:p>
            <a:p>
              <a:endParaRPr lang="fr-FR" sz="1400" b="1" dirty="0"/>
            </a:p>
            <a:p>
              <a:endParaRPr lang="fr-FR" sz="1400" b="1" dirty="0"/>
            </a:p>
            <a:p>
              <a:r>
                <a:rPr lang="fr-FR" sz="1400" b="1" dirty="0"/>
                <a:t>2</a:t>
              </a:r>
              <a:r>
                <a:rPr lang="fr-FR" sz="1400" b="1" baseline="30000" dirty="0"/>
                <a:t>nde</a:t>
              </a:r>
              <a:r>
                <a:rPr lang="fr-FR" sz="1400" b="1" dirty="0"/>
                <a:t> famille des métiers GA T L -  BAC PRO gestion-administration </a:t>
              </a:r>
            </a:p>
            <a:p>
              <a:endParaRPr lang="fr-FR" sz="1400" b="1" dirty="0"/>
            </a:p>
            <a:p>
              <a:endParaRPr lang="fr-FR" sz="1400" b="1" dirty="0"/>
            </a:p>
            <a:p>
              <a:endParaRPr lang="fr-FR" sz="600" b="1" dirty="0"/>
            </a:p>
            <a:p>
              <a:br>
                <a:rPr lang="fr-FR" sz="1400" b="1" dirty="0"/>
              </a:br>
              <a:endParaRPr lang="fr-FR" sz="1100" b="1" dirty="0"/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1FB30CC7-D751-4524-8FDC-26FC11999988}"/>
                </a:ext>
              </a:extLst>
            </p:cNvPr>
            <p:cNvGrpSpPr/>
            <p:nvPr/>
          </p:nvGrpSpPr>
          <p:grpSpPr>
            <a:xfrm>
              <a:off x="4742303" y="1741755"/>
              <a:ext cx="1609912" cy="2537612"/>
              <a:chOff x="4742303" y="1741755"/>
              <a:chExt cx="1609912" cy="2537612"/>
            </a:xfrm>
          </p:grpSpPr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532BECBA-AB90-4248-9EA0-71DB1284CCA8}"/>
                  </a:ext>
                </a:extLst>
              </p:cNvPr>
              <p:cNvGrpSpPr/>
              <p:nvPr/>
            </p:nvGrpSpPr>
            <p:grpSpPr>
              <a:xfrm>
                <a:off x="4780376" y="1741755"/>
                <a:ext cx="511749" cy="219329"/>
                <a:chOff x="257389" y="1460038"/>
                <a:chExt cx="732373" cy="259309"/>
              </a:xfrm>
              <a:solidFill>
                <a:srgbClr val="FF0066"/>
              </a:solidFill>
            </p:grpSpPr>
            <p:sp>
              <p:nvSpPr>
                <p:cNvPr id="33" name="Étoile : 7 branches 32">
                  <a:extLst>
                    <a:ext uri="{FF2B5EF4-FFF2-40B4-BE49-F238E27FC236}">
                      <a16:creationId xmlns:a16="http://schemas.microsoft.com/office/drawing/2014/main" id="{FF0A249D-A8AA-4211-AF53-154231A15FE4}"/>
                    </a:ext>
                  </a:extLst>
                </p:cNvPr>
                <p:cNvSpPr/>
                <p:nvPr/>
              </p:nvSpPr>
              <p:spPr>
                <a:xfrm>
                  <a:off x="257389" y="1460038"/>
                  <a:ext cx="373987" cy="259308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" name="Étoile : 7 branches 33">
                  <a:extLst>
                    <a:ext uri="{FF2B5EF4-FFF2-40B4-BE49-F238E27FC236}">
                      <a16:creationId xmlns:a16="http://schemas.microsoft.com/office/drawing/2014/main" id="{758C489E-FCC6-4A7B-A818-ED03ECC27647}"/>
                    </a:ext>
                  </a:extLst>
                </p:cNvPr>
                <p:cNvSpPr/>
                <p:nvPr/>
              </p:nvSpPr>
              <p:spPr>
                <a:xfrm>
                  <a:off x="615778" y="1460040"/>
                  <a:ext cx="373984" cy="259307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6B415B98-B60C-47C5-A4E3-98C6BB803282}"/>
                  </a:ext>
                </a:extLst>
              </p:cNvPr>
              <p:cNvGrpSpPr/>
              <p:nvPr/>
            </p:nvGrpSpPr>
            <p:grpSpPr>
              <a:xfrm>
                <a:off x="4742303" y="3975392"/>
                <a:ext cx="1609912" cy="303975"/>
                <a:chOff x="225463" y="1634433"/>
                <a:chExt cx="2236519" cy="279483"/>
              </a:xfrm>
              <a:solidFill>
                <a:srgbClr val="FF0066"/>
              </a:solidFill>
            </p:grpSpPr>
            <p:sp>
              <p:nvSpPr>
                <p:cNvPr id="36" name="Étoile : 7 branches 35">
                  <a:extLst>
                    <a:ext uri="{FF2B5EF4-FFF2-40B4-BE49-F238E27FC236}">
                      <a16:creationId xmlns:a16="http://schemas.microsoft.com/office/drawing/2014/main" id="{C8625010-7915-4097-8033-1343F5F5B070}"/>
                    </a:ext>
                  </a:extLst>
                </p:cNvPr>
                <p:cNvSpPr/>
                <p:nvPr/>
              </p:nvSpPr>
              <p:spPr>
                <a:xfrm>
                  <a:off x="225463" y="1645509"/>
                  <a:ext cx="318759" cy="245663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7" name="Étoile : 7 branches 36">
                  <a:extLst>
                    <a:ext uri="{FF2B5EF4-FFF2-40B4-BE49-F238E27FC236}">
                      <a16:creationId xmlns:a16="http://schemas.microsoft.com/office/drawing/2014/main" id="{843C0428-CCE0-406C-B814-C58DEBE3FDB4}"/>
                    </a:ext>
                  </a:extLst>
                </p:cNvPr>
                <p:cNvSpPr/>
                <p:nvPr/>
              </p:nvSpPr>
              <p:spPr>
                <a:xfrm>
                  <a:off x="583860" y="1634433"/>
                  <a:ext cx="318759" cy="245663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8" name="Étoile : 7 branches 37">
                  <a:extLst>
                    <a:ext uri="{FF2B5EF4-FFF2-40B4-BE49-F238E27FC236}">
                      <a16:creationId xmlns:a16="http://schemas.microsoft.com/office/drawing/2014/main" id="{4CB8E31E-ABEB-4C17-9422-63C62850B529}"/>
                    </a:ext>
                  </a:extLst>
                </p:cNvPr>
                <p:cNvSpPr/>
                <p:nvPr/>
              </p:nvSpPr>
              <p:spPr>
                <a:xfrm>
                  <a:off x="960095" y="1652346"/>
                  <a:ext cx="318759" cy="245663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9" name="Étoile : 7 branches 38">
                  <a:extLst>
                    <a:ext uri="{FF2B5EF4-FFF2-40B4-BE49-F238E27FC236}">
                      <a16:creationId xmlns:a16="http://schemas.microsoft.com/office/drawing/2014/main" id="{F42EA261-571A-4266-8A23-DDFA1C5DA734}"/>
                    </a:ext>
                  </a:extLst>
                </p:cNvPr>
                <p:cNvSpPr/>
                <p:nvPr/>
              </p:nvSpPr>
              <p:spPr>
                <a:xfrm>
                  <a:off x="1354471" y="1652329"/>
                  <a:ext cx="318759" cy="245663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0" name="Étoile : 7 branches 39">
                  <a:extLst>
                    <a:ext uri="{FF2B5EF4-FFF2-40B4-BE49-F238E27FC236}">
                      <a16:creationId xmlns:a16="http://schemas.microsoft.com/office/drawing/2014/main" id="{7197CD58-2521-4A5A-A77D-2C2163AC1818}"/>
                    </a:ext>
                  </a:extLst>
                </p:cNvPr>
                <p:cNvSpPr/>
                <p:nvPr/>
              </p:nvSpPr>
              <p:spPr>
                <a:xfrm>
                  <a:off x="1748848" y="1654609"/>
                  <a:ext cx="318759" cy="245663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1" name="Étoile : 7 branches 40">
                  <a:extLst>
                    <a:ext uri="{FF2B5EF4-FFF2-40B4-BE49-F238E27FC236}">
                      <a16:creationId xmlns:a16="http://schemas.microsoft.com/office/drawing/2014/main" id="{87DA1A9B-804E-459B-82A1-A0C9E3BBC935}"/>
                    </a:ext>
                  </a:extLst>
                </p:cNvPr>
                <p:cNvSpPr/>
                <p:nvPr/>
              </p:nvSpPr>
              <p:spPr>
                <a:xfrm>
                  <a:off x="2143223" y="1668253"/>
                  <a:ext cx="318759" cy="245663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id="{A2C1B13B-AA67-4DEA-B777-502A191C43CE}"/>
                  </a:ext>
                </a:extLst>
              </p:cNvPr>
              <p:cNvGrpSpPr/>
              <p:nvPr/>
            </p:nvGrpSpPr>
            <p:grpSpPr>
              <a:xfrm>
                <a:off x="4763599" y="2925322"/>
                <a:ext cx="1020849" cy="273859"/>
                <a:chOff x="237498" y="1604599"/>
                <a:chExt cx="1517454" cy="281067"/>
              </a:xfrm>
              <a:solidFill>
                <a:srgbClr val="FF0066"/>
              </a:solidFill>
            </p:grpSpPr>
            <p:sp>
              <p:nvSpPr>
                <p:cNvPr id="43" name="Étoile : 7 branches 42">
                  <a:extLst>
                    <a:ext uri="{FF2B5EF4-FFF2-40B4-BE49-F238E27FC236}">
                      <a16:creationId xmlns:a16="http://schemas.microsoft.com/office/drawing/2014/main" id="{26736A04-EB2A-4BF6-9819-750F096D9C4F}"/>
                    </a:ext>
                  </a:extLst>
                </p:cNvPr>
                <p:cNvSpPr/>
                <p:nvPr/>
              </p:nvSpPr>
              <p:spPr>
                <a:xfrm>
                  <a:off x="237498" y="1604625"/>
                  <a:ext cx="388447" cy="274220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4" name="Étoile : 7 branches 43">
                  <a:extLst>
                    <a:ext uri="{FF2B5EF4-FFF2-40B4-BE49-F238E27FC236}">
                      <a16:creationId xmlns:a16="http://schemas.microsoft.com/office/drawing/2014/main" id="{8DD964A7-F4B2-4CF5-9FBD-BBC4D359D342}"/>
                    </a:ext>
                  </a:extLst>
                </p:cNvPr>
                <p:cNvSpPr/>
                <p:nvPr/>
              </p:nvSpPr>
              <p:spPr>
                <a:xfrm>
                  <a:off x="595896" y="1604599"/>
                  <a:ext cx="388447" cy="274222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5" name="Étoile : 7 branches 44">
                  <a:extLst>
                    <a:ext uri="{FF2B5EF4-FFF2-40B4-BE49-F238E27FC236}">
                      <a16:creationId xmlns:a16="http://schemas.microsoft.com/office/drawing/2014/main" id="{96804073-7DEE-40A5-B64C-93E25D80AEE8}"/>
                    </a:ext>
                  </a:extLst>
                </p:cNvPr>
                <p:cNvSpPr/>
                <p:nvPr/>
              </p:nvSpPr>
              <p:spPr>
                <a:xfrm>
                  <a:off x="972130" y="1611443"/>
                  <a:ext cx="388447" cy="274223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6" name="Étoile : 7 branches 45">
                  <a:extLst>
                    <a:ext uri="{FF2B5EF4-FFF2-40B4-BE49-F238E27FC236}">
                      <a16:creationId xmlns:a16="http://schemas.microsoft.com/office/drawing/2014/main" id="{978A772F-EC1C-4B85-BBAC-8A35D07AA672}"/>
                    </a:ext>
                  </a:extLst>
                </p:cNvPr>
                <p:cNvSpPr/>
                <p:nvPr/>
              </p:nvSpPr>
              <p:spPr>
                <a:xfrm>
                  <a:off x="1366505" y="1611415"/>
                  <a:ext cx="388447" cy="274223"/>
                </a:xfrm>
                <a:prstGeom prst="star7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</p:grp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F7D53D-1D56-4AED-B244-F4107648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004" y="4944753"/>
            <a:ext cx="3916905" cy="198118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6A7BE82-176B-4CCB-82FF-13BEC69173C4}"/>
              </a:ext>
            </a:extLst>
          </p:cNvPr>
          <p:cNvGrpSpPr/>
          <p:nvPr/>
        </p:nvGrpSpPr>
        <p:grpSpPr>
          <a:xfrm>
            <a:off x="122831" y="1354784"/>
            <a:ext cx="4209369" cy="3589969"/>
            <a:chOff x="122831" y="1354784"/>
            <a:chExt cx="4320000" cy="3806220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5382EDC-882B-49EA-AAF3-1AF76259A2D7}"/>
                </a:ext>
              </a:extLst>
            </p:cNvPr>
            <p:cNvSpPr txBox="1"/>
            <p:nvPr/>
          </p:nvSpPr>
          <p:spPr>
            <a:xfrm>
              <a:off x="122831" y="1354784"/>
              <a:ext cx="4320000" cy="3806220"/>
            </a:xfrm>
            <a:prstGeom prst="rect">
              <a:avLst/>
            </a:prstGeom>
            <a:noFill/>
            <a:ln w="38100">
              <a:solidFill>
                <a:srgbClr val="3198E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2</a:t>
              </a:r>
              <a:r>
                <a:rPr lang="fr-FR" sz="1400" b="1" baseline="30000" dirty="0"/>
                <a:t>nde</a:t>
              </a:r>
              <a:r>
                <a:rPr lang="fr-FR" sz="1400" b="1" dirty="0"/>
                <a:t> famille des métiers GA T L – BAC PRO logistique </a:t>
              </a:r>
            </a:p>
            <a:p>
              <a:endParaRPr lang="fr-FR" sz="800" b="1" dirty="0"/>
            </a:p>
            <a:p>
              <a:endParaRPr lang="fr-FR" sz="1400" b="1" dirty="0"/>
            </a:p>
            <a:p>
              <a:endParaRPr lang="fr-FR" sz="1400" b="1" dirty="0"/>
            </a:p>
            <a:p>
              <a:endParaRPr lang="fr-FR" sz="1400" b="1" dirty="0"/>
            </a:p>
            <a:p>
              <a:r>
                <a:rPr lang="fr-FR" sz="500" b="1" dirty="0"/>
                <a:t> </a:t>
              </a:r>
            </a:p>
            <a:p>
              <a:r>
                <a:rPr lang="fr-FR" sz="1400" b="1" dirty="0"/>
                <a:t>2</a:t>
              </a:r>
              <a:r>
                <a:rPr lang="fr-FR" sz="1400" b="1" baseline="30000" dirty="0"/>
                <a:t>nde</a:t>
              </a:r>
              <a:r>
                <a:rPr lang="fr-FR" sz="1400" b="1" dirty="0"/>
                <a:t> famille des métiers GA T L – BAC PRO transport</a:t>
              </a:r>
            </a:p>
            <a:p>
              <a:endParaRPr lang="fr-FR" sz="1400" b="1" dirty="0"/>
            </a:p>
            <a:p>
              <a:endParaRPr lang="fr-FR" sz="1400" b="1" dirty="0"/>
            </a:p>
            <a:p>
              <a:endParaRPr lang="fr-FR" sz="1400" b="1" dirty="0"/>
            </a:p>
            <a:p>
              <a:endParaRPr lang="fr-FR" sz="1400" b="1" dirty="0"/>
            </a:p>
            <a:p>
              <a:r>
                <a:rPr lang="fr-FR" sz="1400" b="1" dirty="0"/>
                <a:t>2</a:t>
              </a:r>
              <a:r>
                <a:rPr lang="fr-FR" sz="1400" b="1" baseline="30000" dirty="0"/>
                <a:t>nde</a:t>
              </a:r>
              <a:r>
                <a:rPr lang="fr-FR" sz="1400" b="1" dirty="0"/>
                <a:t> famille des métiers GA T L - BAC PRO gestion-administration </a:t>
              </a:r>
            </a:p>
            <a:p>
              <a:endParaRPr lang="fr-FR" sz="1400" b="1" dirty="0"/>
            </a:p>
            <a:p>
              <a:endParaRPr lang="fr-FR" sz="1400" b="1" dirty="0"/>
            </a:p>
            <a:p>
              <a:endParaRPr lang="fr-FR" sz="1400" b="1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r-FR" sz="1400" dirty="0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742C9671-389B-484E-BC89-D0675DB009A4}"/>
                </a:ext>
              </a:extLst>
            </p:cNvPr>
            <p:cNvGrpSpPr/>
            <p:nvPr/>
          </p:nvGrpSpPr>
          <p:grpSpPr>
            <a:xfrm>
              <a:off x="198897" y="1716679"/>
              <a:ext cx="1906121" cy="2625355"/>
              <a:chOff x="198897" y="1716679"/>
              <a:chExt cx="1906121" cy="2625355"/>
            </a:xfrm>
          </p:grpSpPr>
          <p:grpSp>
            <p:nvGrpSpPr>
              <p:cNvPr id="5" name="Groupe 4">
                <a:extLst>
                  <a:ext uri="{FF2B5EF4-FFF2-40B4-BE49-F238E27FC236}">
                    <a16:creationId xmlns:a16="http://schemas.microsoft.com/office/drawing/2014/main" id="{B7AD3DB6-83BD-48FD-8B86-AC7A7FE954A7}"/>
                  </a:ext>
                </a:extLst>
              </p:cNvPr>
              <p:cNvGrpSpPr/>
              <p:nvPr/>
            </p:nvGrpSpPr>
            <p:grpSpPr>
              <a:xfrm>
                <a:off x="217917" y="1716679"/>
                <a:ext cx="1823124" cy="248004"/>
                <a:chOff x="309038" y="1426986"/>
                <a:chExt cx="2236519" cy="282068"/>
              </a:xfrm>
            </p:grpSpPr>
            <p:sp>
              <p:nvSpPr>
                <p:cNvPr id="2" name="Étoile : 7 branches 1">
                  <a:extLst>
                    <a:ext uri="{FF2B5EF4-FFF2-40B4-BE49-F238E27FC236}">
                      <a16:creationId xmlns:a16="http://schemas.microsoft.com/office/drawing/2014/main" id="{688134AE-C24D-410C-AE1A-CC13A45C9A60}"/>
                    </a:ext>
                  </a:extLst>
                </p:cNvPr>
                <p:cNvSpPr/>
                <p:nvPr/>
              </p:nvSpPr>
              <p:spPr>
                <a:xfrm>
                  <a:off x="309038" y="1426986"/>
                  <a:ext cx="318759" cy="259309"/>
                </a:xfrm>
                <a:prstGeom prst="star7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" name="Étoile : 7 branches 10">
                  <a:extLst>
                    <a:ext uri="{FF2B5EF4-FFF2-40B4-BE49-F238E27FC236}">
                      <a16:creationId xmlns:a16="http://schemas.microsoft.com/office/drawing/2014/main" id="{77819C33-9180-4727-AFD7-A031CA1391F5}"/>
                    </a:ext>
                  </a:extLst>
                </p:cNvPr>
                <p:cNvSpPr/>
                <p:nvPr/>
              </p:nvSpPr>
              <p:spPr>
                <a:xfrm>
                  <a:off x="667436" y="1427001"/>
                  <a:ext cx="318759" cy="259307"/>
                </a:xfrm>
                <a:prstGeom prst="star7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3" name="Étoile : 7 branches 12">
                  <a:extLst>
                    <a:ext uri="{FF2B5EF4-FFF2-40B4-BE49-F238E27FC236}">
                      <a16:creationId xmlns:a16="http://schemas.microsoft.com/office/drawing/2014/main" id="{9E785B61-2672-4EE1-80E2-B7ACF76EB96D}"/>
                    </a:ext>
                  </a:extLst>
                </p:cNvPr>
                <p:cNvSpPr/>
                <p:nvPr/>
              </p:nvSpPr>
              <p:spPr>
                <a:xfrm>
                  <a:off x="1043670" y="1433824"/>
                  <a:ext cx="318759" cy="259306"/>
                </a:xfrm>
                <a:prstGeom prst="star7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4" name="Étoile : 7 branches 13">
                  <a:extLst>
                    <a:ext uri="{FF2B5EF4-FFF2-40B4-BE49-F238E27FC236}">
                      <a16:creationId xmlns:a16="http://schemas.microsoft.com/office/drawing/2014/main" id="{87E2B720-70C7-44AC-AEF4-F2C6E320424F}"/>
                    </a:ext>
                  </a:extLst>
                </p:cNvPr>
                <p:cNvSpPr/>
                <p:nvPr/>
              </p:nvSpPr>
              <p:spPr>
                <a:xfrm>
                  <a:off x="1438046" y="1433824"/>
                  <a:ext cx="318759" cy="259306"/>
                </a:xfrm>
                <a:prstGeom prst="star7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5" name="Étoile : 7 branches 14">
                  <a:extLst>
                    <a:ext uri="{FF2B5EF4-FFF2-40B4-BE49-F238E27FC236}">
                      <a16:creationId xmlns:a16="http://schemas.microsoft.com/office/drawing/2014/main" id="{78BA2279-C91B-4F67-AF3C-5F4B063E9BCF}"/>
                    </a:ext>
                  </a:extLst>
                </p:cNvPr>
                <p:cNvSpPr/>
                <p:nvPr/>
              </p:nvSpPr>
              <p:spPr>
                <a:xfrm>
                  <a:off x="1832422" y="1436096"/>
                  <a:ext cx="318759" cy="259307"/>
                </a:xfrm>
                <a:prstGeom prst="star7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6" name="Étoile : 7 branches 15">
                  <a:extLst>
                    <a:ext uri="{FF2B5EF4-FFF2-40B4-BE49-F238E27FC236}">
                      <a16:creationId xmlns:a16="http://schemas.microsoft.com/office/drawing/2014/main" id="{C084CD99-4924-4C44-9FCD-ACAB514C90DF}"/>
                    </a:ext>
                  </a:extLst>
                </p:cNvPr>
                <p:cNvSpPr/>
                <p:nvPr/>
              </p:nvSpPr>
              <p:spPr>
                <a:xfrm>
                  <a:off x="2226798" y="1449746"/>
                  <a:ext cx="318759" cy="259308"/>
                </a:xfrm>
                <a:prstGeom prst="star7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5D862D66-2E54-4351-A04F-0F6B82C094DC}"/>
                  </a:ext>
                </a:extLst>
              </p:cNvPr>
              <p:cNvGrpSpPr/>
              <p:nvPr/>
            </p:nvGrpSpPr>
            <p:grpSpPr>
              <a:xfrm>
                <a:off x="198897" y="4088297"/>
                <a:ext cx="1906121" cy="253737"/>
                <a:chOff x="309038" y="1744447"/>
                <a:chExt cx="2236519" cy="282074"/>
              </a:xfrm>
            </p:grpSpPr>
            <p:sp>
              <p:nvSpPr>
                <p:cNvPr id="48" name="Étoile : 7 branches 47">
                  <a:extLst>
                    <a:ext uri="{FF2B5EF4-FFF2-40B4-BE49-F238E27FC236}">
                      <a16:creationId xmlns:a16="http://schemas.microsoft.com/office/drawing/2014/main" id="{2865E500-B2C1-4555-BC38-9B109ED417D3}"/>
                    </a:ext>
                  </a:extLst>
                </p:cNvPr>
                <p:cNvSpPr/>
                <p:nvPr/>
              </p:nvSpPr>
              <p:spPr>
                <a:xfrm>
                  <a:off x="309038" y="1744447"/>
                  <a:ext cx="318759" cy="259310"/>
                </a:xfrm>
                <a:prstGeom prst="star7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9" name="Étoile : 7 branches 48">
                  <a:extLst>
                    <a:ext uri="{FF2B5EF4-FFF2-40B4-BE49-F238E27FC236}">
                      <a16:creationId xmlns:a16="http://schemas.microsoft.com/office/drawing/2014/main" id="{28FB6246-8B37-4BE0-AD66-032024910924}"/>
                    </a:ext>
                  </a:extLst>
                </p:cNvPr>
                <p:cNvSpPr/>
                <p:nvPr/>
              </p:nvSpPr>
              <p:spPr>
                <a:xfrm>
                  <a:off x="667436" y="1744447"/>
                  <a:ext cx="318759" cy="259309"/>
                </a:xfrm>
                <a:prstGeom prst="star7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0" name="Étoile : 7 branches 49">
                  <a:extLst>
                    <a:ext uri="{FF2B5EF4-FFF2-40B4-BE49-F238E27FC236}">
                      <a16:creationId xmlns:a16="http://schemas.microsoft.com/office/drawing/2014/main" id="{1A80B882-13EB-4C02-A6A1-5AD97A2C7DFB}"/>
                    </a:ext>
                  </a:extLst>
                </p:cNvPr>
                <p:cNvSpPr/>
                <p:nvPr/>
              </p:nvSpPr>
              <p:spPr>
                <a:xfrm>
                  <a:off x="1043670" y="1751309"/>
                  <a:ext cx="318759" cy="259308"/>
                </a:xfrm>
                <a:prstGeom prst="star7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1" name="Étoile : 7 branches 50">
                  <a:extLst>
                    <a:ext uri="{FF2B5EF4-FFF2-40B4-BE49-F238E27FC236}">
                      <a16:creationId xmlns:a16="http://schemas.microsoft.com/office/drawing/2014/main" id="{525ECD08-5285-4B88-A092-4183FE9B2F28}"/>
                    </a:ext>
                  </a:extLst>
                </p:cNvPr>
                <p:cNvSpPr/>
                <p:nvPr/>
              </p:nvSpPr>
              <p:spPr>
                <a:xfrm>
                  <a:off x="1438046" y="1751294"/>
                  <a:ext cx="318759" cy="259308"/>
                </a:xfrm>
                <a:prstGeom prst="star7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2" name="Étoile : 7 branches 51">
                  <a:extLst>
                    <a:ext uri="{FF2B5EF4-FFF2-40B4-BE49-F238E27FC236}">
                      <a16:creationId xmlns:a16="http://schemas.microsoft.com/office/drawing/2014/main" id="{1ED8B01B-7364-4E34-9D75-854FAE6E1173}"/>
                    </a:ext>
                  </a:extLst>
                </p:cNvPr>
                <p:cNvSpPr/>
                <p:nvPr/>
              </p:nvSpPr>
              <p:spPr>
                <a:xfrm>
                  <a:off x="1832421" y="1753560"/>
                  <a:ext cx="318759" cy="259305"/>
                </a:xfrm>
                <a:prstGeom prst="star7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3" name="Étoile : 7 branches 52">
                  <a:extLst>
                    <a:ext uri="{FF2B5EF4-FFF2-40B4-BE49-F238E27FC236}">
                      <a16:creationId xmlns:a16="http://schemas.microsoft.com/office/drawing/2014/main" id="{915BB0E3-0FD2-4CA5-B90B-CF01343D1096}"/>
                    </a:ext>
                  </a:extLst>
                </p:cNvPr>
                <p:cNvSpPr/>
                <p:nvPr/>
              </p:nvSpPr>
              <p:spPr>
                <a:xfrm>
                  <a:off x="2226798" y="1767215"/>
                  <a:ext cx="318759" cy="259306"/>
                </a:xfrm>
                <a:prstGeom prst="star7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54" name="Groupe 53">
                <a:extLst>
                  <a:ext uri="{FF2B5EF4-FFF2-40B4-BE49-F238E27FC236}">
                    <a16:creationId xmlns:a16="http://schemas.microsoft.com/office/drawing/2014/main" id="{5DD01F15-7592-49F4-AD61-49C430F1152D}"/>
                  </a:ext>
                </a:extLst>
              </p:cNvPr>
              <p:cNvGrpSpPr/>
              <p:nvPr/>
            </p:nvGrpSpPr>
            <p:grpSpPr>
              <a:xfrm>
                <a:off x="210936" y="2887318"/>
                <a:ext cx="1842143" cy="282056"/>
                <a:chOff x="309038" y="1626605"/>
                <a:chExt cx="2236519" cy="282056"/>
              </a:xfrm>
            </p:grpSpPr>
            <p:sp>
              <p:nvSpPr>
                <p:cNvPr id="55" name="Étoile : 7 branches 54">
                  <a:extLst>
                    <a:ext uri="{FF2B5EF4-FFF2-40B4-BE49-F238E27FC236}">
                      <a16:creationId xmlns:a16="http://schemas.microsoft.com/office/drawing/2014/main" id="{30417CBE-4FA3-43D8-9BCA-95AB8709615A}"/>
                    </a:ext>
                  </a:extLst>
                </p:cNvPr>
                <p:cNvSpPr/>
                <p:nvPr/>
              </p:nvSpPr>
              <p:spPr>
                <a:xfrm>
                  <a:off x="309038" y="1626612"/>
                  <a:ext cx="318759" cy="259307"/>
                </a:xfrm>
                <a:prstGeom prst="star7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6" name="Étoile : 7 branches 55">
                  <a:extLst>
                    <a:ext uri="{FF2B5EF4-FFF2-40B4-BE49-F238E27FC236}">
                      <a16:creationId xmlns:a16="http://schemas.microsoft.com/office/drawing/2014/main" id="{74169FFD-15F7-4F2C-A0CF-ABCAFF505332}"/>
                    </a:ext>
                  </a:extLst>
                </p:cNvPr>
                <p:cNvSpPr/>
                <p:nvPr/>
              </p:nvSpPr>
              <p:spPr>
                <a:xfrm>
                  <a:off x="667436" y="1626605"/>
                  <a:ext cx="318759" cy="259308"/>
                </a:xfrm>
                <a:prstGeom prst="star7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7" name="Étoile : 7 branches 56">
                  <a:extLst>
                    <a:ext uri="{FF2B5EF4-FFF2-40B4-BE49-F238E27FC236}">
                      <a16:creationId xmlns:a16="http://schemas.microsoft.com/office/drawing/2014/main" id="{37495C3F-164F-4DF0-81A8-C93F81F81D92}"/>
                    </a:ext>
                  </a:extLst>
                </p:cNvPr>
                <p:cNvSpPr/>
                <p:nvPr/>
              </p:nvSpPr>
              <p:spPr>
                <a:xfrm>
                  <a:off x="1043670" y="1633429"/>
                  <a:ext cx="318759" cy="259311"/>
                </a:xfrm>
                <a:prstGeom prst="star7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8" name="Étoile : 7 branches 57">
                  <a:extLst>
                    <a:ext uri="{FF2B5EF4-FFF2-40B4-BE49-F238E27FC236}">
                      <a16:creationId xmlns:a16="http://schemas.microsoft.com/office/drawing/2014/main" id="{C150FAB5-6E82-46A0-BA14-4215E0D9BBFA}"/>
                    </a:ext>
                  </a:extLst>
                </p:cNvPr>
                <p:cNvSpPr/>
                <p:nvPr/>
              </p:nvSpPr>
              <p:spPr>
                <a:xfrm>
                  <a:off x="1438046" y="1633429"/>
                  <a:ext cx="318759" cy="259311"/>
                </a:xfrm>
                <a:prstGeom prst="star7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9" name="Étoile : 7 branches 58">
                  <a:extLst>
                    <a:ext uri="{FF2B5EF4-FFF2-40B4-BE49-F238E27FC236}">
                      <a16:creationId xmlns:a16="http://schemas.microsoft.com/office/drawing/2014/main" id="{2AD53EBB-2A67-4373-8DDD-DED0D97B1540}"/>
                    </a:ext>
                  </a:extLst>
                </p:cNvPr>
                <p:cNvSpPr/>
                <p:nvPr/>
              </p:nvSpPr>
              <p:spPr>
                <a:xfrm>
                  <a:off x="1832421" y="1635707"/>
                  <a:ext cx="318759" cy="259311"/>
                </a:xfrm>
                <a:prstGeom prst="star7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0" name="Étoile : 7 branches 59">
                  <a:extLst>
                    <a:ext uri="{FF2B5EF4-FFF2-40B4-BE49-F238E27FC236}">
                      <a16:creationId xmlns:a16="http://schemas.microsoft.com/office/drawing/2014/main" id="{F638376B-9CF5-4C5E-884A-EC50F88ECF28}"/>
                    </a:ext>
                  </a:extLst>
                </p:cNvPr>
                <p:cNvSpPr/>
                <p:nvPr/>
              </p:nvSpPr>
              <p:spPr>
                <a:xfrm>
                  <a:off x="2226798" y="1649350"/>
                  <a:ext cx="318759" cy="259311"/>
                </a:xfrm>
                <a:prstGeom prst="star7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657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1943439" y="227110"/>
            <a:ext cx="6650176" cy="1723549"/>
          </a:xfrm>
        </p:spPr>
        <p:txBody>
          <a:bodyPr/>
          <a:lstStyle/>
          <a:p>
            <a:r>
              <a:rPr lang="fr-FR" sz="2800" b="1" dirty="0"/>
              <a:t>Une mission principale et des missions connexes nécessaires pour participer à comprendre le fonctionnement d’une organisation et accroître la performance.</a:t>
            </a:r>
          </a:p>
        </p:txBody>
      </p:sp>
      <p:pic>
        <p:nvPicPr>
          <p:cNvPr id="2050" name="Picture 2" descr="RÃ©sultat de recherche d'images pour &quot;bonhomme gagnÃ©&quot;">
            <a:extLst>
              <a:ext uri="{FF2B5EF4-FFF2-40B4-BE49-F238E27FC236}">
                <a16:creationId xmlns:a16="http://schemas.microsoft.com/office/drawing/2014/main" id="{6CFBAA95-C70C-4875-A379-A141A2F23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11" y="2219089"/>
            <a:ext cx="2006015" cy="19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5850C7-DA00-47A9-B3D7-873FC201724C}"/>
              </a:ext>
            </a:extLst>
          </p:cNvPr>
          <p:cNvSpPr txBox="1">
            <a:spLocks/>
          </p:cNvSpPr>
          <p:nvPr/>
        </p:nvSpPr>
        <p:spPr>
          <a:xfrm>
            <a:off x="7007956" y="4742039"/>
            <a:ext cx="1600016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2505058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99B674-1B39-441E-9E77-35A2E4A9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1746" y="4882743"/>
            <a:ext cx="3832185" cy="273844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03E5F3B-DC69-45C1-87F9-74D23212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43" y="1364794"/>
            <a:ext cx="2688924" cy="234779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AA1D183-DB1B-46CA-904E-60D62CDCD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7"/>
          <a:stretch/>
        </p:blipFill>
        <p:spPr>
          <a:xfrm>
            <a:off x="3287515" y="1325678"/>
            <a:ext cx="2792814" cy="2455793"/>
          </a:xfrm>
          <a:prstGeom prst="rect">
            <a:avLst/>
          </a:prstGeom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27FCFF-BA37-42E9-B1BE-0BEE1F250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312" y="845856"/>
            <a:ext cx="4040188" cy="479822"/>
          </a:xfrm>
        </p:spPr>
        <p:txBody>
          <a:bodyPr/>
          <a:lstStyle/>
          <a:p>
            <a:r>
              <a:rPr lang="fr-FR" sz="1200" dirty="0"/>
              <a:t>2</a:t>
            </a:r>
            <a:r>
              <a:rPr lang="fr-FR" sz="1200" baseline="30000" dirty="0"/>
              <a:t>nde</a:t>
            </a:r>
            <a:r>
              <a:rPr lang="fr-FR" sz="1200" dirty="0"/>
              <a:t> famille de métiers </a:t>
            </a:r>
          </a:p>
          <a:p>
            <a:pPr marL="0" indent="0">
              <a:buNone/>
            </a:pPr>
            <a:r>
              <a:rPr lang="fr-FR" sz="1200" dirty="0"/>
              <a:t>	BAC PRO logistique 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46CE87A-2D85-4DE3-9155-8B1AF8F07FF8}"/>
              </a:ext>
            </a:extLst>
          </p:cNvPr>
          <p:cNvSpPr txBox="1">
            <a:spLocks/>
          </p:cNvSpPr>
          <p:nvPr/>
        </p:nvSpPr>
        <p:spPr>
          <a:xfrm>
            <a:off x="3071432" y="859339"/>
            <a:ext cx="4040188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4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2</a:t>
            </a:r>
            <a:r>
              <a:rPr lang="fr-FR" sz="1200" baseline="30000" dirty="0"/>
              <a:t>nde</a:t>
            </a:r>
            <a:r>
              <a:rPr lang="fr-FR" sz="1200" dirty="0"/>
              <a:t> famille de métiers </a:t>
            </a:r>
          </a:p>
          <a:p>
            <a:pPr marL="0" indent="0">
              <a:buNone/>
            </a:pPr>
            <a:r>
              <a:rPr lang="fr-FR" sz="1200" dirty="0"/>
              <a:t>	BAC PRO gestion-administration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AEE4061-BD29-4231-B3C7-5C23DA76EB86}"/>
              </a:ext>
            </a:extLst>
          </p:cNvPr>
          <p:cNvSpPr txBox="1">
            <a:spLocks/>
          </p:cNvSpPr>
          <p:nvPr/>
        </p:nvSpPr>
        <p:spPr>
          <a:xfrm>
            <a:off x="6296412" y="884972"/>
            <a:ext cx="2618276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4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2</a:t>
            </a:r>
            <a:r>
              <a:rPr lang="fr-FR" sz="1200" baseline="30000" dirty="0"/>
              <a:t>nde</a:t>
            </a:r>
            <a:r>
              <a:rPr lang="fr-FR" sz="1200" dirty="0"/>
              <a:t> famille de métiers </a:t>
            </a:r>
          </a:p>
          <a:p>
            <a:pPr marL="0" indent="0">
              <a:buNone/>
            </a:pPr>
            <a:r>
              <a:rPr lang="fr-FR" sz="1200" dirty="0"/>
              <a:t>	BAC PRO transport 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032D04A-5D63-41F2-BF2D-DCB8D2CBC547}"/>
              </a:ext>
            </a:extLst>
          </p:cNvPr>
          <p:cNvSpPr txBox="1"/>
          <p:nvPr/>
        </p:nvSpPr>
        <p:spPr>
          <a:xfrm>
            <a:off x="-166543" y="37361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 classe de seconde professionnalisante dès l’entrée dans le cycle de formation.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positionnement différent des acteurs dans le respect des compétences communes 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des « entrées » par spécialité de BAC PRO.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scénario et des évènements identiques aux 3 spécialités de BAC PRO avec des entrées différentes.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0FF1BABA-BBA2-4837-B120-DBC5BAD2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DE05CD7A-60FE-45BC-818A-EF49BBF4CB1D}"/>
              </a:ext>
            </a:extLst>
          </p:cNvPr>
          <p:cNvSpPr txBox="1">
            <a:spLocks/>
          </p:cNvSpPr>
          <p:nvPr/>
        </p:nvSpPr>
        <p:spPr>
          <a:xfrm>
            <a:off x="229312" y="355435"/>
            <a:ext cx="8748145" cy="3134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00" b="1" dirty="0">
                <a:solidFill>
                  <a:schemeClr val="bg1"/>
                </a:solidFill>
              </a:rPr>
              <a:t>LE POSITIONNEMENT DES MISSIONS PAR BAC PRO</a:t>
            </a:r>
            <a:endParaRPr lang="fr-FR" sz="1300" b="1" cap="all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025CBA8-12AE-4875-B235-2BF9DA1C9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412" y="1268591"/>
            <a:ext cx="2829713" cy="245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1943439" y="227110"/>
            <a:ext cx="6650176" cy="1292662"/>
          </a:xfrm>
        </p:spPr>
        <p:txBody>
          <a:bodyPr/>
          <a:lstStyle/>
          <a:p>
            <a:r>
              <a:rPr lang="fr-FR" sz="2800" b="1" dirty="0"/>
              <a:t>Une seconde professionnelle professionnalisante et un choix de spécialité en fin de seconde</a:t>
            </a:r>
          </a:p>
        </p:txBody>
      </p:sp>
      <p:pic>
        <p:nvPicPr>
          <p:cNvPr id="2050" name="Picture 2" descr="RÃ©sultat de recherche d'images pour &quot;bonhomme gagnÃ©&quot;">
            <a:extLst>
              <a:ext uri="{FF2B5EF4-FFF2-40B4-BE49-F238E27FC236}">
                <a16:creationId xmlns:a16="http://schemas.microsoft.com/office/drawing/2014/main" id="{6CFBAA95-C70C-4875-A379-A141A2F23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11" y="2219089"/>
            <a:ext cx="2006015" cy="19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4B6EAE-3644-4303-8656-F328E7F533A9}"/>
              </a:ext>
            </a:extLst>
          </p:cNvPr>
          <p:cNvSpPr txBox="1">
            <a:spLocks/>
          </p:cNvSpPr>
          <p:nvPr/>
        </p:nvSpPr>
        <p:spPr>
          <a:xfrm>
            <a:off x="7007956" y="4742039"/>
            <a:ext cx="1600016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123475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5995697" cy="418303"/>
          </a:xfrm>
        </p:spPr>
        <p:txBody>
          <a:bodyPr>
            <a:normAutofit/>
          </a:bodyPr>
          <a:lstStyle/>
          <a:p>
            <a:r>
              <a:rPr lang="fr-FR" b="1" dirty="0"/>
              <a:t>BACCALAUREAT PROFESSIONNEL GESTION-ADMINISTRATION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314912" y="115910"/>
            <a:ext cx="5334326" cy="219622"/>
          </a:xfrm>
        </p:spPr>
        <p:txBody>
          <a:bodyPr/>
          <a:lstStyle/>
          <a:p>
            <a:r>
              <a:rPr lang="fr-FR" b="1" dirty="0"/>
              <a:t>REFERENTIEL DES ACTIVITES PROFESSIONNELLES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69E18EC7-0F8F-4B0D-922A-38B5AF750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178005"/>
              </p:ext>
            </p:extLst>
          </p:nvPr>
        </p:nvGraphicFramePr>
        <p:xfrm>
          <a:off x="200416" y="776614"/>
          <a:ext cx="8705589" cy="436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7731D8A1-DF4D-4B3A-AB6E-90368B16C806}"/>
              </a:ext>
            </a:extLst>
          </p:cNvPr>
          <p:cNvSpPr/>
          <p:nvPr/>
        </p:nvSpPr>
        <p:spPr>
          <a:xfrm>
            <a:off x="2971761" y="2449940"/>
            <a:ext cx="364540" cy="363600"/>
          </a:xfrm>
          <a:prstGeom prst="ellipse">
            <a:avLst/>
          </a:prstGeom>
          <a:pattFill prst="sphere">
            <a:fgClr>
              <a:schemeClr val="accent3">
                <a:hueOff val="0"/>
                <a:satOff val="0"/>
                <a:lumOff val="0"/>
              </a:schemeClr>
            </a:fgClr>
            <a:bgClr>
              <a:schemeClr val="bg1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6F563A8-9726-428B-BBE2-CFB33CF91809}"/>
              </a:ext>
            </a:extLst>
          </p:cNvPr>
          <p:cNvSpPr txBox="1"/>
          <p:nvPr/>
        </p:nvSpPr>
        <p:spPr>
          <a:xfrm>
            <a:off x="2687374" y="1665652"/>
            <a:ext cx="12337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Gestion administrative des relations externes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2279A1B-08D2-4562-A6FB-19B512EBB100}"/>
              </a:ext>
            </a:extLst>
          </p:cNvPr>
          <p:cNvSpPr txBox="1"/>
          <p:nvPr/>
        </p:nvSpPr>
        <p:spPr>
          <a:xfrm>
            <a:off x="4110292" y="2243110"/>
            <a:ext cx="11173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>
                <a:solidFill>
                  <a:schemeClr val="bg1"/>
                </a:solidFill>
              </a:rPr>
              <a:t>Gestion administrative des relations avec le personnel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5B6A845-20DB-4D6B-96E2-FF0611D2A9BC}"/>
              </a:ext>
            </a:extLst>
          </p:cNvPr>
          <p:cNvSpPr txBox="1"/>
          <p:nvPr/>
        </p:nvSpPr>
        <p:spPr>
          <a:xfrm>
            <a:off x="2763749" y="3478885"/>
            <a:ext cx="10462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Gestion </a:t>
            </a:r>
          </a:p>
          <a:p>
            <a:r>
              <a:rPr lang="fr-FR" sz="1100" dirty="0">
                <a:solidFill>
                  <a:schemeClr val="bg1"/>
                </a:solidFill>
              </a:rPr>
              <a:t>administrative </a:t>
            </a:r>
          </a:p>
          <a:p>
            <a:r>
              <a:rPr lang="fr-FR" sz="1100" dirty="0">
                <a:solidFill>
                  <a:schemeClr val="bg1"/>
                </a:solidFill>
              </a:rPr>
              <a:t>des projets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805B95-E22F-4ED8-9DCE-8D70162B3988}"/>
              </a:ext>
            </a:extLst>
          </p:cNvPr>
          <p:cNvSpPr/>
          <p:nvPr/>
        </p:nvSpPr>
        <p:spPr>
          <a:xfrm rot="5400000">
            <a:off x="7475923" y="2676845"/>
            <a:ext cx="27731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cap="sm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performance</a:t>
            </a:r>
            <a:endParaRPr lang="fr-FR" sz="4000" b="0" cap="small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E335CF-46FE-4F32-9F67-A5A76AC890FD}"/>
              </a:ext>
            </a:extLst>
          </p:cNvPr>
          <p:cNvSpPr/>
          <p:nvPr/>
        </p:nvSpPr>
        <p:spPr>
          <a:xfrm rot="16200000">
            <a:off x="-1832352" y="2548159"/>
            <a:ext cx="4250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cap="sm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efficacité   efficience</a:t>
            </a:r>
          </a:p>
        </p:txBody>
      </p:sp>
      <p:sp>
        <p:nvSpPr>
          <p:cNvPr id="30" name="Zone de texte 1">
            <a:extLst>
              <a:ext uri="{FF2B5EF4-FFF2-40B4-BE49-F238E27FC236}">
                <a16:creationId xmlns:a16="http://schemas.microsoft.com/office/drawing/2014/main" id="{240F2730-BBE8-41B5-B52B-09C4B01FCBC9}"/>
              </a:ext>
            </a:extLst>
          </p:cNvPr>
          <p:cNvSpPr txBox="1"/>
          <p:nvPr/>
        </p:nvSpPr>
        <p:spPr>
          <a:xfrm rot="1484157">
            <a:off x="3341616" y="1297882"/>
            <a:ext cx="2036109" cy="833331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Gestionnaire administratif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C701D4F-FE2B-4A45-A1AB-F98A5268C507}"/>
              </a:ext>
            </a:extLst>
          </p:cNvPr>
          <p:cNvSpPr txBox="1"/>
          <p:nvPr/>
        </p:nvSpPr>
        <p:spPr>
          <a:xfrm>
            <a:off x="2365176" y="2612482"/>
            <a:ext cx="12337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Gestion administrative des relations internes</a:t>
            </a:r>
          </a:p>
        </p:txBody>
      </p:sp>
      <p:sp>
        <p:nvSpPr>
          <p:cNvPr id="16" name="Flèche : droite 15">
            <a:hlinkClick r:id="rId8" action="ppaction://hlinksldjump"/>
            <a:extLst>
              <a:ext uri="{FF2B5EF4-FFF2-40B4-BE49-F238E27FC236}">
                <a16:creationId xmlns:a16="http://schemas.microsoft.com/office/drawing/2014/main" id="{BBBA5242-B2F8-49DF-9EBF-816E17C72213}"/>
              </a:ext>
            </a:extLst>
          </p:cNvPr>
          <p:cNvSpPr/>
          <p:nvPr/>
        </p:nvSpPr>
        <p:spPr>
          <a:xfrm rot="10800000">
            <a:off x="8664221" y="4715370"/>
            <a:ext cx="279363" cy="2731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120AC4-F51C-4364-9067-F2638127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68530" y="4851939"/>
            <a:ext cx="3179987" cy="309929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37898791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2286490" y="316539"/>
            <a:ext cx="6857510" cy="2166747"/>
          </a:xfrm>
        </p:spPr>
        <p:txBody>
          <a:bodyPr/>
          <a:lstStyle/>
          <a:p>
            <a:r>
              <a:rPr lang="fr-FR" sz="2200" b="1" dirty="0"/>
              <a:t>Je suis enseignant(e) en économie et gestion, option/profil transport-logistique ou en économie et gestion option gestion-administration.</a:t>
            </a:r>
          </a:p>
          <a:p>
            <a:pPr marL="0" indent="0">
              <a:buNone/>
            </a:pPr>
            <a:endParaRPr lang="fr-FR" sz="2200" b="1" dirty="0"/>
          </a:p>
          <a:p>
            <a:r>
              <a:rPr lang="fr-FR" sz="2200" b="1" dirty="0"/>
              <a:t>J’enseigne en 2</a:t>
            </a:r>
            <a:r>
              <a:rPr lang="fr-FR" sz="2200" b="1" baseline="30000" dirty="0"/>
              <a:t>nde</a:t>
            </a:r>
            <a:r>
              <a:rPr lang="fr-FR" sz="2200" b="1" dirty="0"/>
              <a:t> famille des métiers de la gestion administrative, du transport et de la logistique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CD6669-F55F-4A92-B29F-F1515A172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51" y="2933405"/>
            <a:ext cx="1323972" cy="13239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99EB796-7397-43AA-A848-319A77740B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6875" y="3545094"/>
            <a:ext cx="3667125" cy="1011214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99680F9C-CA3E-4DBA-A16E-76718B20FD16}"/>
              </a:ext>
            </a:extLst>
          </p:cNvPr>
          <p:cNvSpPr txBox="1">
            <a:spLocks/>
          </p:cNvSpPr>
          <p:nvPr/>
        </p:nvSpPr>
        <p:spPr>
          <a:xfrm>
            <a:off x="7007956" y="4742039"/>
            <a:ext cx="1600016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741301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5BDD3D-5037-41A5-B1C8-251BB28B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6867" y="4743130"/>
            <a:ext cx="3331191" cy="376237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6C45726-7A3C-4ACF-9F8A-3F2C7141F40D}"/>
              </a:ext>
            </a:extLst>
          </p:cNvPr>
          <p:cNvSpPr txBox="1">
            <a:spLocks/>
          </p:cNvSpPr>
          <p:nvPr/>
        </p:nvSpPr>
        <p:spPr>
          <a:xfrm>
            <a:off x="0" y="124014"/>
            <a:ext cx="6692264" cy="24405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300" b="1" dirty="0">
                <a:solidFill>
                  <a:schemeClr val="bg1"/>
                </a:solidFill>
                <a:latin typeface="+mn-lt"/>
              </a:rPr>
              <a:t> J’ENSEIGNE EN SECONDE FAMILLE DES </a:t>
            </a:r>
            <a:r>
              <a:rPr lang="fr-FR" sz="1300" b="1" cap="all" dirty="0" err="1">
                <a:solidFill>
                  <a:schemeClr val="bg1"/>
                </a:solidFill>
                <a:latin typeface="+mn-lt"/>
              </a:rPr>
              <a:t>MéTIERS</a:t>
            </a:r>
            <a:r>
              <a:rPr lang="fr-FR" sz="1300" b="1" dirty="0">
                <a:solidFill>
                  <a:schemeClr val="bg1"/>
                </a:solidFill>
                <a:latin typeface="+mn-lt"/>
              </a:rPr>
              <a:t> DE LA GESTION ADMINISTRATIVE,</a:t>
            </a:r>
          </a:p>
          <a:p>
            <a:pPr algn="l"/>
            <a:r>
              <a:rPr lang="fr-FR" sz="1300" b="1" dirty="0">
                <a:solidFill>
                  <a:schemeClr val="bg1"/>
                </a:solidFill>
                <a:latin typeface="+mn-lt"/>
              </a:rPr>
              <a:t> DU TRANSPORT ET DE LA LOGISTIQUE 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27D17D4E-119B-4DCC-B439-C16ACE1082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066774"/>
              </p:ext>
            </p:extLst>
          </p:nvPr>
        </p:nvGraphicFramePr>
        <p:xfrm>
          <a:off x="695802" y="776037"/>
          <a:ext cx="7868652" cy="436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C179A99-FF06-4A49-BCFF-BBED4B40EC36}"/>
              </a:ext>
            </a:extLst>
          </p:cNvPr>
          <p:cNvSpPr/>
          <p:nvPr/>
        </p:nvSpPr>
        <p:spPr>
          <a:xfrm rot="1284772">
            <a:off x="6221272" y="1114389"/>
            <a:ext cx="32001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Des compétences </a:t>
            </a:r>
          </a:p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professionnelles</a:t>
            </a:r>
          </a:p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acquises par les apprenants</a:t>
            </a:r>
          </a:p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dès la classe de seconde.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B4025-8667-417F-977C-2732E64DD4CE}"/>
              </a:ext>
            </a:extLst>
          </p:cNvPr>
          <p:cNvSpPr/>
          <p:nvPr/>
        </p:nvSpPr>
        <p:spPr>
          <a:xfrm rot="21037433">
            <a:off x="-11403" y="953250"/>
            <a:ext cx="32001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198E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Une liberté pédagogique pour les enseignants de l’équipe dans la construction de la stratégie de formation.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125DFBA3-7DBA-4803-8AA6-E495DBFBFB6C}"/>
              </a:ext>
            </a:extLst>
          </p:cNvPr>
          <p:cNvSpPr/>
          <p:nvPr/>
        </p:nvSpPr>
        <p:spPr>
          <a:xfrm>
            <a:off x="1013254" y="-172995"/>
            <a:ext cx="271849" cy="1729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hlinkClick r:id="rId8" action="ppaction://hlinksldjump"/>
            <a:extLst>
              <a:ext uri="{FF2B5EF4-FFF2-40B4-BE49-F238E27FC236}">
                <a16:creationId xmlns:a16="http://schemas.microsoft.com/office/drawing/2014/main" id="{4A296CDA-083B-41EF-AB9D-7A5CB41D77D7}"/>
              </a:ext>
            </a:extLst>
          </p:cNvPr>
          <p:cNvSpPr/>
          <p:nvPr/>
        </p:nvSpPr>
        <p:spPr>
          <a:xfrm>
            <a:off x="8298173" y="4226011"/>
            <a:ext cx="416306" cy="3458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6434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1780601" y="546018"/>
            <a:ext cx="7363399" cy="861774"/>
          </a:xfrm>
        </p:spPr>
        <p:txBody>
          <a:bodyPr/>
          <a:lstStyle/>
          <a:p>
            <a:r>
              <a:rPr lang="fr-FR" sz="2800" b="1" dirty="0"/>
              <a:t>Et encore… quelques questions  fréquentes</a:t>
            </a:r>
          </a:p>
        </p:txBody>
      </p:sp>
      <p:pic>
        <p:nvPicPr>
          <p:cNvPr id="2050" name="Picture 2" descr="RÃ©sultat de recherche d'images pour &quot;bonhomme gagnÃ©&quot;">
            <a:extLst>
              <a:ext uri="{FF2B5EF4-FFF2-40B4-BE49-F238E27FC236}">
                <a16:creationId xmlns:a16="http://schemas.microsoft.com/office/drawing/2014/main" id="{6CFBAA95-C70C-4875-A379-A141A2F23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11" y="2219089"/>
            <a:ext cx="2006015" cy="19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22ED71-EB94-4BF8-AFCF-68C4B508D0C5}"/>
              </a:ext>
            </a:extLst>
          </p:cNvPr>
          <p:cNvSpPr txBox="1">
            <a:spLocks/>
          </p:cNvSpPr>
          <p:nvPr/>
        </p:nvSpPr>
        <p:spPr>
          <a:xfrm>
            <a:off x="7007956" y="4742039"/>
            <a:ext cx="1600016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12507674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9038" y="2899723"/>
            <a:ext cx="7318983" cy="1551961"/>
          </a:xfrm>
        </p:spPr>
        <p:txBody>
          <a:bodyPr/>
          <a:lstStyle/>
          <a:p>
            <a:r>
              <a:rPr lang="fr-FR" sz="2000" b="0" dirty="0"/>
              <a:t>J’enseigne dans la famille de métiers de la gestion administrative, du transport et de la logistique – BAC PRO GA, je dois utiliser des logiciels professionnels de spécialité et des outils didactisés de la filière GA ?</a:t>
            </a:r>
          </a:p>
          <a:p>
            <a:pPr marL="0" indent="0">
              <a:buNone/>
            </a:pPr>
            <a:r>
              <a:rPr lang="fr-FR" sz="1200" dirty="0"/>
              <a:t>    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BBE950E-2831-4D1E-9328-9C92F78A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844D48E-D4D4-4D7D-98F3-97B45288C480}"/>
              </a:ext>
            </a:extLst>
          </p:cNvPr>
          <p:cNvSpPr txBox="1">
            <a:spLocks/>
          </p:cNvSpPr>
          <p:nvPr/>
        </p:nvSpPr>
        <p:spPr>
          <a:xfrm>
            <a:off x="229312" y="396108"/>
            <a:ext cx="7154119" cy="3152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300" b="1" cap="all" dirty="0">
              <a:solidFill>
                <a:schemeClr val="bg1"/>
              </a:solidFill>
            </a:endParaRP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9188F74C-E09C-4EE6-939C-DB244B31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6653" y="4837891"/>
            <a:ext cx="3344839" cy="388455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16" name="Dodécagone 15">
            <a:extLst>
              <a:ext uri="{FF2B5EF4-FFF2-40B4-BE49-F238E27FC236}">
                <a16:creationId xmlns:a16="http://schemas.microsoft.com/office/drawing/2014/main" id="{35B77146-78F8-4EB7-8796-60679CD841AB}"/>
              </a:ext>
            </a:extLst>
          </p:cNvPr>
          <p:cNvSpPr/>
          <p:nvPr/>
        </p:nvSpPr>
        <p:spPr>
          <a:xfrm>
            <a:off x="7791829" y="3063283"/>
            <a:ext cx="968991" cy="469279"/>
          </a:xfrm>
          <a:prstGeom prst="dodecagon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OUI</a:t>
            </a:r>
          </a:p>
        </p:txBody>
      </p:sp>
      <p:sp>
        <p:nvSpPr>
          <p:cNvPr id="25" name="Dodécagone 24">
            <a:extLst>
              <a:ext uri="{FF2B5EF4-FFF2-40B4-BE49-F238E27FC236}">
                <a16:creationId xmlns:a16="http://schemas.microsoft.com/office/drawing/2014/main" id="{7C70D617-ADC1-4481-B868-684439620C73}"/>
              </a:ext>
            </a:extLst>
          </p:cNvPr>
          <p:cNvSpPr/>
          <p:nvPr/>
        </p:nvSpPr>
        <p:spPr>
          <a:xfrm>
            <a:off x="7775267" y="1376299"/>
            <a:ext cx="968991" cy="469279"/>
          </a:xfrm>
          <a:prstGeom prst="dodecagon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OUI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B14128FB-4AE1-476C-965A-71D510CFB1B7}"/>
              </a:ext>
            </a:extLst>
          </p:cNvPr>
          <p:cNvSpPr txBox="1">
            <a:spLocks/>
          </p:cNvSpPr>
          <p:nvPr/>
        </p:nvSpPr>
        <p:spPr>
          <a:xfrm>
            <a:off x="309038" y="1202974"/>
            <a:ext cx="7318983" cy="46927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3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/>
              <a:t>J’enseigne dans la famille de métiers de la gestion administrative, du transport et de la logistique, je dois enrichir mes compétences à un secteur professionnel élargi et acquérir une culture commune ?</a:t>
            </a:r>
          </a:p>
          <a:p>
            <a:pPr marL="0" indent="0">
              <a:buFontTx/>
              <a:buNone/>
            </a:pPr>
            <a:r>
              <a:rPr lang="fr-FR" sz="1200" b="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245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9038" y="2899723"/>
            <a:ext cx="7318983" cy="1551961"/>
          </a:xfrm>
        </p:spPr>
        <p:txBody>
          <a:bodyPr/>
          <a:lstStyle/>
          <a:p>
            <a:r>
              <a:rPr lang="fr-FR" sz="2000" b="0" dirty="0"/>
              <a:t>J’enseigne dans la famille de métiers de la gestion administrative, du transport et de la logistique – BAC PRO transport, je dois utiliser des logiciels professionnels de spécialité et des outils didactisés de la filière transport-logistique ?</a:t>
            </a:r>
          </a:p>
          <a:p>
            <a:pPr marL="0" indent="0">
              <a:buNone/>
            </a:pPr>
            <a:r>
              <a:rPr lang="fr-FR" sz="1200" b="0" dirty="0"/>
              <a:t>    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BBE950E-2831-4D1E-9328-9C92F78A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844D48E-D4D4-4D7D-98F3-97B45288C480}"/>
              </a:ext>
            </a:extLst>
          </p:cNvPr>
          <p:cNvSpPr txBox="1">
            <a:spLocks/>
          </p:cNvSpPr>
          <p:nvPr/>
        </p:nvSpPr>
        <p:spPr>
          <a:xfrm>
            <a:off x="229312" y="396108"/>
            <a:ext cx="7154119" cy="3152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300" b="1" cap="all" dirty="0">
              <a:solidFill>
                <a:schemeClr val="bg1"/>
              </a:solidFill>
            </a:endParaRP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9188F74C-E09C-4EE6-939C-DB244B31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6653" y="4837891"/>
            <a:ext cx="3344839" cy="388455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16" name="Dodécagone 15">
            <a:extLst>
              <a:ext uri="{FF2B5EF4-FFF2-40B4-BE49-F238E27FC236}">
                <a16:creationId xmlns:a16="http://schemas.microsoft.com/office/drawing/2014/main" id="{35B77146-78F8-4EB7-8796-60679CD841AB}"/>
              </a:ext>
            </a:extLst>
          </p:cNvPr>
          <p:cNvSpPr/>
          <p:nvPr/>
        </p:nvSpPr>
        <p:spPr>
          <a:xfrm>
            <a:off x="7865971" y="3063283"/>
            <a:ext cx="968991" cy="469279"/>
          </a:xfrm>
          <a:prstGeom prst="dodecagon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OUI</a:t>
            </a:r>
          </a:p>
        </p:txBody>
      </p:sp>
      <p:sp>
        <p:nvSpPr>
          <p:cNvPr id="25" name="Dodécagone 24">
            <a:extLst>
              <a:ext uri="{FF2B5EF4-FFF2-40B4-BE49-F238E27FC236}">
                <a16:creationId xmlns:a16="http://schemas.microsoft.com/office/drawing/2014/main" id="{7C70D617-ADC1-4481-B868-684439620C73}"/>
              </a:ext>
            </a:extLst>
          </p:cNvPr>
          <p:cNvSpPr/>
          <p:nvPr/>
        </p:nvSpPr>
        <p:spPr>
          <a:xfrm>
            <a:off x="7865970" y="1409717"/>
            <a:ext cx="968991" cy="469279"/>
          </a:xfrm>
          <a:prstGeom prst="dodecagon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OUI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4A731DC5-464A-47BA-9202-3FCFCA3A776D}"/>
              </a:ext>
            </a:extLst>
          </p:cNvPr>
          <p:cNvSpPr txBox="1">
            <a:spLocks/>
          </p:cNvSpPr>
          <p:nvPr/>
        </p:nvSpPr>
        <p:spPr>
          <a:xfrm>
            <a:off x="309038" y="1029540"/>
            <a:ext cx="7318983" cy="15519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3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/>
              <a:t>J’enseigne dans la famille de métiers de la gestion administrative, du transport et de la logistique – BAC PRO logistique, je dois utiliser des logiciels professionnels de spécialité et des outils didactisés de la filière transport-logistique ?</a:t>
            </a:r>
          </a:p>
          <a:p>
            <a:pPr marL="0" indent="0">
              <a:buFontTx/>
              <a:buNone/>
            </a:pPr>
            <a:r>
              <a:rPr lang="fr-FR" sz="1200" b="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194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25" grpId="0" animBg="1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9312" y="1863049"/>
            <a:ext cx="7318983" cy="469279"/>
          </a:xfrm>
        </p:spPr>
        <p:txBody>
          <a:bodyPr/>
          <a:lstStyle/>
          <a:p>
            <a:r>
              <a:rPr lang="fr-FR" sz="2000" b="0" dirty="0"/>
              <a:t>Un travail en réseau d’établissements est-il obligatoire ?</a:t>
            </a:r>
          </a:p>
          <a:p>
            <a:pPr marL="0" indent="0">
              <a:buNone/>
            </a:pPr>
            <a:r>
              <a:rPr lang="fr-FR" sz="1200" b="0" dirty="0"/>
              <a:t>    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BBE950E-2831-4D1E-9328-9C92F78A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844D48E-D4D4-4D7D-98F3-97B45288C480}"/>
              </a:ext>
            </a:extLst>
          </p:cNvPr>
          <p:cNvSpPr txBox="1">
            <a:spLocks/>
          </p:cNvSpPr>
          <p:nvPr/>
        </p:nvSpPr>
        <p:spPr>
          <a:xfrm>
            <a:off x="229312" y="396108"/>
            <a:ext cx="7154119" cy="3152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300" b="1" cap="all" dirty="0">
              <a:solidFill>
                <a:schemeClr val="bg1"/>
              </a:solidFill>
            </a:endParaRPr>
          </a:p>
        </p:txBody>
      </p:sp>
      <p:sp>
        <p:nvSpPr>
          <p:cNvPr id="14" name="Dodécagone 13">
            <a:extLst>
              <a:ext uri="{FF2B5EF4-FFF2-40B4-BE49-F238E27FC236}">
                <a16:creationId xmlns:a16="http://schemas.microsoft.com/office/drawing/2014/main" id="{BA3116DB-350F-44A6-92D0-F4D9D5189469}"/>
              </a:ext>
            </a:extLst>
          </p:cNvPr>
          <p:cNvSpPr/>
          <p:nvPr/>
        </p:nvSpPr>
        <p:spPr>
          <a:xfrm>
            <a:off x="7848007" y="1796021"/>
            <a:ext cx="968991" cy="469279"/>
          </a:xfrm>
          <a:prstGeom prst="dodec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NON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9188F74C-E09C-4EE6-939C-DB244B31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6653" y="4837891"/>
            <a:ext cx="3344839" cy="388455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16" name="Dodécagone 15">
            <a:extLst>
              <a:ext uri="{FF2B5EF4-FFF2-40B4-BE49-F238E27FC236}">
                <a16:creationId xmlns:a16="http://schemas.microsoft.com/office/drawing/2014/main" id="{35B77146-78F8-4EB7-8796-60679CD841AB}"/>
              </a:ext>
            </a:extLst>
          </p:cNvPr>
          <p:cNvSpPr/>
          <p:nvPr/>
        </p:nvSpPr>
        <p:spPr>
          <a:xfrm>
            <a:off x="7848007" y="3029332"/>
            <a:ext cx="968991" cy="469279"/>
          </a:xfrm>
          <a:prstGeom prst="dodecagon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OUI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8009CF93-F476-487C-81C1-F8CCF33CE8C1}"/>
              </a:ext>
            </a:extLst>
          </p:cNvPr>
          <p:cNvSpPr txBox="1">
            <a:spLocks/>
          </p:cNvSpPr>
          <p:nvPr/>
        </p:nvSpPr>
        <p:spPr>
          <a:xfrm>
            <a:off x="248879" y="3115830"/>
            <a:ext cx="7318983" cy="46927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3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/>
              <a:t>Un travail en réseau d’établissements est-il possible ?</a:t>
            </a:r>
          </a:p>
          <a:p>
            <a:pPr marL="0" indent="0">
              <a:buFontTx/>
              <a:buNone/>
            </a:pPr>
            <a:r>
              <a:rPr lang="fr-FR" sz="1200" b="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9873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6" grpId="0" animBg="1"/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9312" y="2950495"/>
            <a:ext cx="7318983" cy="1510784"/>
          </a:xfrm>
        </p:spPr>
        <p:txBody>
          <a:bodyPr/>
          <a:lstStyle/>
          <a:p>
            <a:r>
              <a:rPr lang="fr-FR" sz="2000" b="0" dirty="0"/>
              <a:t>J’enseigne dans un lycée qui propose au moins </a:t>
            </a:r>
            <a:br>
              <a:rPr lang="fr-FR" sz="2000" b="0" dirty="0"/>
            </a:br>
            <a:r>
              <a:rPr lang="fr-FR" sz="2000" b="0" dirty="0"/>
              <a:t>2 spécialités de BAC PRO de la famille des métiers, je peux proposer quelques scénarios communs au cours de l’année avec une entrée différenciée</a:t>
            </a:r>
            <a:r>
              <a:rPr lang="fr-FR" sz="2000" dirty="0"/>
              <a:t>.</a:t>
            </a:r>
          </a:p>
          <a:p>
            <a:pPr marL="0" indent="0">
              <a:buNone/>
            </a:pPr>
            <a:r>
              <a:rPr lang="fr-FR" sz="1200" dirty="0"/>
              <a:t>    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BBE950E-2831-4D1E-9328-9C92F78A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844D48E-D4D4-4D7D-98F3-97B45288C480}"/>
              </a:ext>
            </a:extLst>
          </p:cNvPr>
          <p:cNvSpPr txBox="1">
            <a:spLocks/>
          </p:cNvSpPr>
          <p:nvPr/>
        </p:nvSpPr>
        <p:spPr>
          <a:xfrm>
            <a:off x="229312" y="396108"/>
            <a:ext cx="7154119" cy="3152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300" b="1" cap="all" dirty="0">
              <a:solidFill>
                <a:schemeClr val="bg1"/>
              </a:solidFill>
            </a:endParaRPr>
          </a:p>
        </p:txBody>
      </p:sp>
      <p:sp>
        <p:nvSpPr>
          <p:cNvPr id="14" name="Dodécagone 13">
            <a:extLst>
              <a:ext uri="{FF2B5EF4-FFF2-40B4-BE49-F238E27FC236}">
                <a16:creationId xmlns:a16="http://schemas.microsoft.com/office/drawing/2014/main" id="{BA3116DB-350F-44A6-92D0-F4D9D5189469}"/>
              </a:ext>
            </a:extLst>
          </p:cNvPr>
          <p:cNvSpPr/>
          <p:nvPr/>
        </p:nvSpPr>
        <p:spPr>
          <a:xfrm>
            <a:off x="7805427" y="1561380"/>
            <a:ext cx="968991" cy="469279"/>
          </a:xfrm>
          <a:prstGeom prst="dodec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NON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9188F74C-E09C-4EE6-939C-DB244B31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6653" y="4837891"/>
            <a:ext cx="3344839" cy="388455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16" name="Dodécagone 15">
            <a:extLst>
              <a:ext uri="{FF2B5EF4-FFF2-40B4-BE49-F238E27FC236}">
                <a16:creationId xmlns:a16="http://schemas.microsoft.com/office/drawing/2014/main" id="{35B77146-78F8-4EB7-8796-60679CD841AB}"/>
              </a:ext>
            </a:extLst>
          </p:cNvPr>
          <p:cNvSpPr/>
          <p:nvPr/>
        </p:nvSpPr>
        <p:spPr>
          <a:xfrm>
            <a:off x="7805428" y="3322312"/>
            <a:ext cx="968991" cy="469279"/>
          </a:xfrm>
          <a:prstGeom prst="dodecagon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OUI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8009CF93-F476-487C-81C1-F8CCF33CE8C1}"/>
              </a:ext>
            </a:extLst>
          </p:cNvPr>
          <p:cNvSpPr txBox="1">
            <a:spLocks/>
          </p:cNvSpPr>
          <p:nvPr/>
        </p:nvSpPr>
        <p:spPr>
          <a:xfrm>
            <a:off x="309037" y="3791591"/>
            <a:ext cx="7318983" cy="46927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3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1200" dirty="0"/>
              <a:t>    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B14128FB-4AE1-476C-965A-71D510CFB1B7}"/>
              </a:ext>
            </a:extLst>
          </p:cNvPr>
          <p:cNvSpPr txBox="1">
            <a:spLocks/>
          </p:cNvSpPr>
          <p:nvPr/>
        </p:nvSpPr>
        <p:spPr>
          <a:xfrm>
            <a:off x="309038" y="1202974"/>
            <a:ext cx="7318983" cy="13687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3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/>
              <a:t>J’enseigne dans un lycée qui propose au moins </a:t>
            </a:r>
            <a:br>
              <a:rPr lang="fr-FR" sz="2000" b="0" dirty="0"/>
            </a:br>
            <a:r>
              <a:rPr lang="fr-FR" sz="2000" b="0" dirty="0"/>
              <a:t>2 spécialités de BAC PRO de la famille des métiers, l’enseignement professionnel est réparti entre les professeurs de GA et TL pour une même classe.</a:t>
            </a:r>
          </a:p>
          <a:p>
            <a:pPr marL="0" indent="0">
              <a:buFontTx/>
              <a:buNone/>
            </a:pPr>
            <a:r>
              <a:rPr lang="fr-FR" sz="1200" b="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5710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6" grpId="0" animBg="1"/>
      <p:bldP spid="2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9BBE950E-2831-4D1E-9328-9C92F78A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844D48E-D4D4-4D7D-98F3-97B45288C480}"/>
              </a:ext>
            </a:extLst>
          </p:cNvPr>
          <p:cNvSpPr txBox="1">
            <a:spLocks/>
          </p:cNvSpPr>
          <p:nvPr/>
        </p:nvSpPr>
        <p:spPr>
          <a:xfrm>
            <a:off x="229312" y="396108"/>
            <a:ext cx="7154119" cy="3152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300" b="1" cap="all" dirty="0">
              <a:solidFill>
                <a:schemeClr val="bg1"/>
              </a:solidFill>
            </a:endParaRPr>
          </a:p>
        </p:txBody>
      </p:sp>
      <p:sp>
        <p:nvSpPr>
          <p:cNvPr id="15" name="Dodécagone 14">
            <a:extLst>
              <a:ext uri="{FF2B5EF4-FFF2-40B4-BE49-F238E27FC236}">
                <a16:creationId xmlns:a16="http://schemas.microsoft.com/office/drawing/2014/main" id="{2A7C6A74-ECB5-495C-98A7-7E4DCAB503C9}"/>
              </a:ext>
            </a:extLst>
          </p:cNvPr>
          <p:cNvSpPr/>
          <p:nvPr/>
        </p:nvSpPr>
        <p:spPr>
          <a:xfrm>
            <a:off x="7775265" y="1332941"/>
            <a:ext cx="968991" cy="469279"/>
          </a:xfrm>
          <a:prstGeom prst="dodec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NON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9188F74C-E09C-4EE6-939C-DB244B31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6653" y="4837891"/>
            <a:ext cx="3344839" cy="388455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E99DE080-1667-4DFD-A560-F54FC8622A8C}"/>
              </a:ext>
            </a:extLst>
          </p:cNvPr>
          <p:cNvSpPr txBox="1">
            <a:spLocks/>
          </p:cNvSpPr>
          <p:nvPr/>
        </p:nvSpPr>
        <p:spPr>
          <a:xfrm>
            <a:off x="309038" y="1010608"/>
            <a:ext cx="7318983" cy="46927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3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/>
              <a:t>Je suis enseignant(e) en seconde famille de métiers - BAC PRO GA, l’espace professionnel doit-il comprendre un plateau technique complet logistique et transport ?</a:t>
            </a:r>
          </a:p>
          <a:p>
            <a:pPr marL="0" indent="0">
              <a:buFontTx/>
              <a:buNone/>
            </a:pPr>
            <a:r>
              <a:rPr lang="fr-FR" sz="1200" dirty="0"/>
              <a:t>    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C9397622-CC09-4634-94F0-2236BEE597E7}"/>
              </a:ext>
            </a:extLst>
          </p:cNvPr>
          <p:cNvSpPr txBox="1">
            <a:spLocks/>
          </p:cNvSpPr>
          <p:nvPr/>
        </p:nvSpPr>
        <p:spPr>
          <a:xfrm>
            <a:off x="229312" y="2480972"/>
            <a:ext cx="7318983" cy="11826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3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/>
              <a:t>Je suis enseignant(e) en seconde famille de métiers – BAC PRO transport, l’espace professionnel doit-il comprendre un plateau technique complet GA et logistique ?</a:t>
            </a:r>
          </a:p>
          <a:p>
            <a:pPr marL="0" indent="0">
              <a:buFontTx/>
              <a:buNone/>
            </a:pPr>
            <a:r>
              <a:rPr lang="fr-FR" sz="1200" dirty="0"/>
              <a:t>    </a:t>
            </a:r>
          </a:p>
        </p:txBody>
      </p:sp>
      <p:sp>
        <p:nvSpPr>
          <p:cNvPr id="23" name="Dodécagone 22">
            <a:extLst>
              <a:ext uri="{FF2B5EF4-FFF2-40B4-BE49-F238E27FC236}">
                <a16:creationId xmlns:a16="http://schemas.microsoft.com/office/drawing/2014/main" id="{DBB5D43D-D94B-4F88-B3A3-A4EE243BF8AE}"/>
              </a:ext>
            </a:extLst>
          </p:cNvPr>
          <p:cNvSpPr/>
          <p:nvPr/>
        </p:nvSpPr>
        <p:spPr>
          <a:xfrm>
            <a:off x="7775265" y="2715612"/>
            <a:ext cx="968991" cy="469279"/>
          </a:xfrm>
          <a:prstGeom prst="dodec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NON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C40F0E1-5B4F-47E7-BDC4-E6E3F131B2EC}"/>
              </a:ext>
            </a:extLst>
          </p:cNvPr>
          <p:cNvSpPr txBox="1">
            <a:spLocks/>
          </p:cNvSpPr>
          <p:nvPr/>
        </p:nvSpPr>
        <p:spPr>
          <a:xfrm>
            <a:off x="229311" y="3898252"/>
            <a:ext cx="7318983" cy="939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3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/>
              <a:t>Je suis enseignant(e) en seconde famille de métiers – BAC PRO logistique, l’espace professionnel doit-il comprendre un plateau technique complet GA et transport ?</a:t>
            </a:r>
          </a:p>
          <a:p>
            <a:pPr marL="0" indent="0">
              <a:buFontTx/>
              <a:buNone/>
            </a:pPr>
            <a:r>
              <a:rPr lang="fr-FR" sz="1200" b="0" dirty="0"/>
              <a:t>    </a:t>
            </a:r>
          </a:p>
        </p:txBody>
      </p:sp>
      <p:sp>
        <p:nvSpPr>
          <p:cNvPr id="18" name="Dodécagone 17">
            <a:extLst>
              <a:ext uri="{FF2B5EF4-FFF2-40B4-BE49-F238E27FC236}">
                <a16:creationId xmlns:a16="http://schemas.microsoft.com/office/drawing/2014/main" id="{CC534897-1FE5-47B8-A8F5-D55AD3F6620A}"/>
              </a:ext>
            </a:extLst>
          </p:cNvPr>
          <p:cNvSpPr/>
          <p:nvPr/>
        </p:nvSpPr>
        <p:spPr>
          <a:xfrm>
            <a:off x="7775263" y="3898792"/>
            <a:ext cx="968991" cy="469279"/>
          </a:xfrm>
          <a:prstGeom prst="dodec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389735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/>
      <p:bldP spid="23" grpId="0" animBg="1"/>
      <p:bldP spid="17" grpId="0"/>
      <p:bldP spid="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9BBE950E-2831-4D1E-9328-9C92F78A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844D48E-D4D4-4D7D-98F3-97B45288C480}"/>
              </a:ext>
            </a:extLst>
          </p:cNvPr>
          <p:cNvSpPr txBox="1">
            <a:spLocks/>
          </p:cNvSpPr>
          <p:nvPr/>
        </p:nvSpPr>
        <p:spPr>
          <a:xfrm>
            <a:off x="229312" y="396108"/>
            <a:ext cx="7154119" cy="3152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300" b="1" cap="all" dirty="0">
              <a:solidFill>
                <a:schemeClr val="bg1"/>
              </a:solidFill>
            </a:endParaRP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9188F74C-E09C-4EE6-939C-DB244B31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6653" y="4837891"/>
            <a:ext cx="3344839" cy="388455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C9397622-CC09-4634-94F0-2236BEE597E7}"/>
              </a:ext>
            </a:extLst>
          </p:cNvPr>
          <p:cNvSpPr txBox="1">
            <a:spLocks/>
          </p:cNvSpPr>
          <p:nvPr/>
        </p:nvSpPr>
        <p:spPr>
          <a:xfrm>
            <a:off x="229312" y="1126043"/>
            <a:ext cx="7318983" cy="1099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3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/>
              <a:t>Je suis enseignant(e) en seconde famille de métiers – BAC PRO GA, les élèves acquièrent-ils dès la seconde des compétences en conduite de chariots élévateurs ?</a:t>
            </a:r>
            <a:r>
              <a:rPr lang="fr-FR" sz="1200" b="0" dirty="0"/>
              <a:t>   </a:t>
            </a:r>
          </a:p>
        </p:txBody>
      </p:sp>
      <p:sp>
        <p:nvSpPr>
          <p:cNvPr id="23" name="Dodécagone 22">
            <a:extLst>
              <a:ext uri="{FF2B5EF4-FFF2-40B4-BE49-F238E27FC236}">
                <a16:creationId xmlns:a16="http://schemas.microsoft.com/office/drawing/2014/main" id="{DBB5D43D-D94B-4F88-B3A3-A4EE243BF8AE}"/>
              </a:ext>
            </a:extLst>
          </p:cNvPr>
          <p:cNvSpPr/>
          <p:nvPr/>
        </p:nvSpPr>
        <p:spPr>
          <a:xfrm>
            <a:off x="7945695" y="1217793"/>
            <a:ext cx="968991" cy="469279"/>
          </a:xfrm>
          <a:prstGeom prst="dodec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NON</a:t>
            </a:r>
          </a:p>
        </p:txBody>
      </p:sp>
      <p:sp>
        <p:nvSpPr>
          <p:cNvPr id="9" name="Dodécagone 8">
            <a:extLst>
              <a:ext uri="{FF2B5EF4-FFF2-40B4-BE49-F238E27FC236}">
                <a16:creationId xmlns:a16="http://schemas.microsoft.com/office/drawing/2014/main" id="{68442CC0-7FDE-4497-B65D-DF1E7C391956}"/>
              </a:ext>
            </a:extLst>
          </p:cNvPr>
          <p:cNvSpPr/>
          <p:nvPr/>
        </p:nvSpPr>
        <p:spPr>
          <a:xfrm>
            <a:off x="7945697" y="2522139"/>
            <a:ext cx="968991" cy="469279"/>
          </a:xfrm>
          <a:prstGeom prst="dodecagon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OUI</a:t>
            </a:r>
          </a:p>
        </p:txBody>
      </p:sp>
      <p:sp>
        <p:nvSpPr>
          <p:cNvPr id="12" name="Dodécagone 11">
            <a:extLst>
              <a:ext uri="{FF2B5EF4-FFF2-40B4-BE49-F238E27FC236}">
                <a16:creationId xmlns:a16="http://schemas.microsoft.com/office/drawing/2014/main" id="{CF312DF3-65ED-48DC-AB63-94FD45AF6E34}"/>
              </a:ext>
            </a:extLst>
          </p:cNvPr>
          <p:cNvSpPr/>
          <p:nvPr/>
        </p:nvSpPr>
        <p:spPr>
          <a:xfrm>
            <a:off x="7945696" y="3853777"/>
            <a:ext cx="968991" cy="469279"/>
          </a:xfrm>
          <a:prstGeom prst="dodecagon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OUI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58753876-64AD-435D-9760-23A578F43A92}"/>
              </a:ext>
            </a:extLst>
          </p:cNvPr>
          <p:cNvSpPr txBox="1">
            <a:spLocks/>
          </p:cNvSpPr>
          <p:nvPr/>
        </p:nvSpPr>
        <p:spPr>
          <a:xfrm>
            <a:off x="229311" y="2303694"/>
            <a:ext cx="7318983" cy="1099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3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/>
              <a:t>Je suis enseignant(e) en seconde famille de métiers – BAC PRO logistique, les élèves acquièrent-ils dès la seconde des compétences en conduite de chariots élévateurs ?</a:t>
            </a:r>
            <a:r>
              <a:rPr lang="fr-FR" sz="1200" b="0" dirty="0"/>
              <a:t>   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C1111A9-C9B7-4EB0-9D5B-899B34CB1A26}"/>
              </a:ext>
            </a:extLst>
          </p:cNvPr>
          <p:cNvSpPr txBox="1">
            <a:spLocks/>
          </p:cNvSpPr>
          <p:nvPr/>
        </p:nvSpPr>
        <p:spPr>
          <a:xfrm>
            <a:off x="146879" y="3642949"/>
            <a:ext cx="7318983" cy="1099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3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/>
              <a:t>Je suis enseignant(e) en seconde famille de BAC PRO transport, les élèves acquièrent-ils dès la seconde des compétences en conduite de chariots élévateurs ?</a:t>
            </a:r>
            <a:r>
              <a:rPr lang="fr-FR" sz="1200" b="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9115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9" grpId="0" animBg="1"/>
      <p:bldP spid="12" grpId="0" animBg="1"/>
      <p:bldP spid="13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9BBE950E-2831-4D1E-9328-9C92F78A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8" y="111381"/>
            <a:ext cx="8317603" cy="244053"/>
          </a:xfrm>
        </p:spPr>
        <p:txBody>
          <a:bodyPr/>
          <a:lstStyle/>
          <a:p>
            <a:r>
              <a:rPr lang="fr-FR" sz="1300" b="1" dirty="0">
                <a:latin typeface="+mn-lt"/>
              </a:rPr>
              <a:t>FAMILLE DES </a:t>
            </a:r>
            <a:r>
              <a:rPr lang="fr-FR" sz="1300" b="1" cap="all" dirty="0">
                <a:latin typeface="+mn-lt"/>
              </a:rPr>
              <a:t>MéTIERS</a:t>
            </a:r>
            <a:r>
              <a:rPr lang="fr-FR" sz="1300" b="1" dirty="0">
                <a:latin typeface="+mn-lt"/>
              </a:rPr>
              <a:t> DE LA GESTION ADMINISTRATIVE,  DU TRANSPORT ET DE LA LOGISTIQUE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844D48E-D4D4-4D7D-98F3-97B45288C480}"/>
              </a:ext>
            </a:extLst>
          </p:cNvPr>
          <p:cNvSpPr txBox="1">
            <a:spLocks/>
          </p:cNvSpPr>
          <p:nvPr/>
        </p:nvSpPr>
        <p:spPr>
          <a:xfrm>
            <a:off x="229312" y="396108"/>
            <a:ext cx="7154119" cy="3152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300" b="1" cap="all" dirty="0">
              <a:solidFill>
                <a:schemeClr val="bg1"/>
              </a:solidFill>
            </a:endParaRP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9188F74C-E09C-4EE6-939C-DB244B31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6653" y="4837891"/>
            <a:ext cx="3344839" cy="388455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C9397622-CC09-4634-94F0-2236BEE597E7}"/>
              </a:ext>
            </a:extLst>
          </p:cNvPr>
          <p:cNvSpPr txBox="1">
            <a:spLocks/>
          </p:cNvSpPr>
          <p:nvPr/>
        </p:nvSpPr>
        <p:spPr>
          <a:xfrm>
            <a:off x="229312" y="1126043"/>
            <a:ext cx="7318983" cy="1099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3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/>
              <a:t>Je suis enseignant(e) en seconde famille de métiers – BAC PRO GA, les élèves acquièrent-ils dès la seconde des compétences en conduite de véhicules routiers.</a:t>
            </a:r>
            <a:endParaRPr lang="fr-FR" sz="1200" b="0" dirty="0"/>
          </a:p>
        </p:txBody>
      </p:sp>
      <p:sp>
        <p:nvSpPr>
          <p:cNvPr id="23" name="Dodécagone 22">
            <a:extLst>
              <a:ext uri="{FF2B5EF4-FFF2-40B4-BE49-F238E27FC236}">
                <a16:creationId xmlns:a16="http://schemas.microsoft.com/office/drawing/2014/main" id="{DBB5D43D-D94B-4F88-B3A3-A4EE243BF8AE}"/>
              </a:ext>
            </a:extLst>
          </p:cNvPr>
          <p:cNvSpPr/>
          <p:nvPr/>
        </p:nvSpPr>
        <p:spPr>
          <a:xfrm>
            <a:off x="7945694" y="1206664"/>
            <a:ext cx="968991" cy="469279"/>
          </a:xfrm>
          <a:prstGeom prst="dodec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NON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58753876-64AD-435D-9760-23A578F43A92}"/>
              </a:ext>
            </a:extLst>
          </p:cNvPr>
          <p:cNvSpPr txBox="1">
            <a:spLocks/>
          </p:cNvSpPr>
          <p:nvPr/>
        </p:nvSpPr>
        <p:spPr>
          <a:xfrm>
            <a:off x="229311" y="2303694"/>
            <a:ext cx="7318983" cy="1099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3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/>
              <a:t>Je suis enseignant(e) en seconde famille de métiers – BAC PRO logistique, les élèves acquièrent-ils dès la seconde des compétences en conduite de véhicules routiers.</a:t>
            </a:r>
            <a:endParaRPr lang="fr-FR" sz="1200" b="0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C1111A9-C9B7-4EB0-9D5B-899B34CB1A26}"/>
              </a:ext>
            </a:extLst>
          </p:cNvPr>
          <p:cNvSpPr txBox="1">
            <a:spLocks/>
          </p:cNvSpPr>
          <p:nvPr/>
        </p:nvSpPr>
        <p:spPr>
          <a:xfrm>
            <a:off x="197162" y="3715138"/>
            <a:ext cx="7318983" cy="1099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3"/>
              </a:buBlip>
              <a:defRPr sz="2600" b="1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/>
              <a:t>Je suis enseignant(e) en seconde famille de métiers BAC PRO transport, les élèves acquièrent-ils dès la seconde des compétences en conduite de véhicules routiers.</a:t>
            </a:r>
            <a:endParaRPr lang="fr-FR" sz="1200" b="0" dirty="0"/>
          </a:p>
        </p:txBody>
      </p:sp>
      <p:sp>
        <p:nvSpPr>
          <p:cNvPr id="15" name="Dodécagone 14">
            <a:extLst>
              <a:ext uri="{FF2B5EF4-FFF2-40B4-BE49-F238E27FC236}">
                <a16:creationId xmlns:a16="http://schemas.microsoft.com/office/drawing/2014/main" id="{AE2330DF-5B28-40B1-B4EF-5E283C091E85}"/>
              </a:ext>
            </a:extLst>
          </p:cNvPr>
          <p:cNvSpPr/>
          <p:nvPr/>
        </p:nvSpPr>
        <p:spPr>
          <a:xfrm>
            <a:off x="7945695" y="2472298"/>
            <a:ext cx="968991" cy="469279"/>
          </a:xfrm>
          <a:prstGeom prst="dodec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NON</a:t>
            </a:r>
          </a:p>
        </p:txBody>
      </p:sp>
      <p:sp>
        <p:nvSpPr>
          <p:cNvPr id="16" name="Dodécagone 15">
            <a:extLst>
              <a:ext uri="{FF2B5EF4-FFF2-40B4-BE49-F238E27FC236}">
                <a16:creationId xmlns:a16="http://schemas.microsoft.com/office/drawing/2014/main" id="{0BD675B0-2A35-4BF3-8A98-7AC43A9EBDAA}"/>
              </a:ext>
            </a:extLst>
          </p:cNvPr>
          <p:cNvSpPr/>
          <p:nvPr/>
        </p:nvSpPr>
        <p:spPr>
          <a:xfrm>
            <a:off x="7945696" y="3776644"/>
            <a:ext cx="968991" cy="469279"/>
          </a:xfrm>
          <a:prstGeom prst="dodec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34074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13" grpId="0"/>
      <p:bldP spid="14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4254579" cy="418303"/>
          </a:xfrm>
        </p:spPr>
        <p:txBody>
          <a:bodyPr>
            <a:normAutofit/>
          </a:bodyPr>
          <a:lstStyle/>
          <a:p>
            <a:r>
              <a:rPr lang="fr-FR" b="1" dirty="0"/>
              <a:t>BACCALAUREAT PROFESSIONNEL LOGISTIQUE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314912" y="115910"/>
            <a:ext cx="5334326" cy="219622"/>
          </a:xfrm>
        </p:spPr>
        <p:txBody>
          <a:bodyPr/>
          <a:lstStyle/>
          <a:p>
            <a:r>
              <a:rPr lang="fr-FR" b="1" dirty="0"/>
              <a:t>REFERENTIEL DES ACTIVITES PROFESSIONNELLES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69E18EC7-0F8F-4B0D-922A-38B5AF750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156215"/>
              </p:ext>
            </p:extLst>
          </p:nvPr>
        </p:nvGraphicFramePr>
        <p:xfrm>
          <a:off x="200416" y="776614"/>
          <a:ext cx="8705589" cy="436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BA201434-AC89-41E2-9887-735700699FA1}"/>
              </a:ext>
            </a:extLst>
          </p:cNvPr>
          <p:cNvSpPr/>
          <p:nvPr/>
        </p:nvSpPr>
        <p:spPr>
          <a:xfrm>
            <a:off x="2867654" y="2520753"/>
            <a:ext cx="364540" cy="364534"/>
          </a:xfrm>
          <a:prstGeom prst="ellipse">
            <a:avLst/>
          </a:prstGeom>
          <a:pattFill prst="horzBrick">
            <a:fgClr>
              <a:schemeClr val="accent5">
                <a:hueOff val="0"/>
                <a:satOff val="0"/>
                <a:lumOff val="0"/>
              </a:schemeClr>
            </a:fgClr>
            <a:bgClr>
              <a:schemeClr val="bg1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731D8A1-DF4D-4B3A-AB6E-90368B16C806}"/>
              </a:ext>
            </a:extLst>
          </p:cNvPr>
          <p:cNvSpPr/>
          <p:nvPr/>
        </p:nvSpPr>
        <p:spPr>
          <a:xfrm>
            <a:off x="3930009" y="2758344"/>
            <a:ext cx="364540" cy="363600"/>
          </a:xfrm>
          <a:prstGeom prst="ellipse">
            <a:avLst/>
          </a:prstGeom>
          <a:pattFill prst="sphere">
            <a:fgClr>
              <a:schemeClr val="accent3">
                <a:hueOff val="0"/>
                <a:satOff val="0"/>
                <a:lumOff val="0"/>
              </a:schemeClr>
            </a:fgClr>
            <a:bgClr>
              <a:schemeClr val="bg1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6F563A8-9726-428B-BBE2-CFB33CF91809}"/>
              </a:ext>
            </a:extLst>
          </p:cNvPr>
          <p:cNvSpPr txBox="1"/>
          <p:nvPr/>
        </p:nvSpPr>
        <p:spPr>
          <a:xfrm>
            <a:off x="2733583" y="1523693"/>
            <a:ext cx="10647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Prise en charge des flux entrants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2279A1B-08D2-4562-A6FB-19B512EBB100}"/>
              </a:ext>
            </a:extLst>
          </p:cNvPr>
          <p:cNvSpPr txBox="1"/>
          <p:nvPr/>
        </p:nvSpPr>
        <p:spPr>
          <a:xfrm>
            <a:off x="3894608" y="1845433"/>
            <a:ext cx="11173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>
                <a:solidFill>
                  <a:schemeClr val="bg1"/>
                </a:solidFill>
              </a:rPr>
              <a:t>Prise en charge </a:t>
            </a:r>
          </a:p>
          <a:p>
            <a:pPr algn="r"/>
            <a:r>
              <a:rPr lang="fr-FR" sz="1100" dirty="0">
                <a:solidFill>
                  <a:schemeClr val="bg1"/>
                </a:solidFill>
              </a:rPr>
              <a:t>des flux </a:t>
            </a:r>
          </a:p>
          <a:p>
            <a:pPr algn="r"/>
            <a:r>
              <a:rPr lang="fr-FR" sz="1100" dirty="0">
                <a:solidFill>
                  <a:schemeClr val="bg1"/>
                </a:solidFill>
              </a:rPr>
              <a:t>sortants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34E1CD4-6456-473E-A8F1-17F298875019}"/>
              </a:ext>
            </a:extLst>
          </p:cNvPr>
          <p:cNvSpPr txBox="1"/>
          <p:nvPr/>
        </p:nvSpPr>
        <p:spPr>
          <a:xfrm>
            <a:off x="2284592" y="2640967"/>
            <a:ext cx="10647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Suivi  et optimisation du stockage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7DA4C0E-3B66-4DC3-AE6F-21AC45FACAA7}"/>
              </a:ext>
            </a:extLst>
          </p:cNvPr>
          <p:cNvSpPr txBox="1"/>
          <p:nvPr/>
        </p:nvSpPr>
        <p:spPr>
          <a:xfrm>
            <a:off x="4066134" y="2687995"/>
            <a:ext cx="10647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>
                <a:solidFill>
                  <a:schemeClr val="bg1"/>
                </a:solidFill>
              </a:rPr>
              <a:t>Conduite </a:t>
            </a:r>
          </a:p>
          <a:p>
            <a:pPr algn="r"/>
            <a:r>
              <a:rPr lang="fr-FR" sz="1100" dirty="0">
                <a:solidFill>
                  <a:schemeClr val="bg1"/>
                </a:solidFill>
              </a:rPr>
              <a:t>en  sécurité </a:t>
            </a:r>
          </a:p>
          <a:p>
            <a:pPr algn="r"/>
            <a:r>
              <a:rPr lang="fr-FR" sz="1100" dirty="0">
                <a:solidFill>
                  <a:schemeClr val="bg1"/>
                </a:solidFill>
              </a:rPr>
              <a:t>de chariots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5B6A845-20DB-4D6B-96E2-FF0611D2A9BC}"/>
              </a:ext>
            </a:extLst>
          </p:cNvPr>
          <p:cNvSpPr txBox="1"/>
          <p:nvPr/>
        </p:nvSpPr>
        <p:spPr>
          <a:xfrm>
            <a:off x="2894259" y="3447888"/>
            <a:ext cx="10647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Relations</a:t>
            </a:r>
          </a:p>
          <a:p>
            <a:r>
              <a:rPr lang="fr-FR" sz="1100" dirty="0">
                <a:solidFill>
                  <a:schemeClr val="bg1"/>
                </a:solidFill>
              </a:rPr>
              <a:t> avec des partenaires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805B95-E22F-4ED8-9DCE-8D70162B3988}"/>
              </a:ext>
            </a:extLst>
          </p:cNvPr>
          <p:cNvSpPr/>
          <p:nvPr/>
        </p:nvSpPr>
        <p:spPr>
          <a:xfrm rot="5400000">
            <a:off x="7475923" y="2676845"/>
            <a:ext cx="27731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cap="sm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performance</a:t>
            </a:r>
            <a:endParaRPr lang="fr-FR" sz="4000" b="0" cap="small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Zone de texte 1">
            <a:extLst>
              <a:ext uri="{FF2B5EF4-FFF2-40B4-BE49-F238E27FC236}">
                <a16:creationId xmlns:a16="http://schemas.microsoft.com/office/drawing/2014/main" id="{240F2730-BBE8-41B5-B52B-09C4B01FCBC9}"/>
              </a:ext>
            </a:extLst>
          </p:cNvPr>
          <p:cNvSpPr txBox="1"/>
          <p:nvPr/>
        </p:nvSpPr>
        <p:spPr>
          <a:xfrm rot="1484157">
            <a:off x="3346877" y="1297881"/>
            <a:ext cx="2036109" cy="833331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Opérateur(</a:t>
            </a:r>
            <a:r>
              <a:rPr lang="fr-FR" sz="2600" b="1" dirty="0" err="1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trice</a:t>
            </a:r>
            <a:r>
              <a:rPr lang="fr-FR" sz="2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logistique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lèche : droite 30">
            <a:hlinkClick r:id="rId8" action="ppaction://hlinksldjump"/>
            <a:extLst>
              <a:ext uri="{FF2B5EF4-FFF2-40B4-BE49-F238E27FC236}">
                <a16:creationId xmlns:a16="http://schemas.microsoft.com/office/drawing/2014/main" id="{594B4A25-2F94-4BC9-AB61-8DAD29EF1B8C}"/>
              </a:ext>
            </a:extLst>
          </p:cNvPr>
          <p:cNvSpPr/>
          <p:nvPr/>
        </p:nvSpPr>
        <p:spPr>
          <a:xfrm rot="10800000">
            <a:off x="8604637" y="4754453"/>
            <a:ext cx="279363" cy="2731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0EAA1A-6320-40DF-8BCA-A8C3E7C57910}"/>
              </a:ext>
            </a:extLst>
          </p:cNvPr>
          <p:cNvSpPr/>
          <p:nvPr/>
        </p:nvSpPr>
        <p:spPr>
          <a:xfrm rot="16200000">
            <a:off x="-1832352" y="2548159"/>
            <a:ext cx="4250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cap="sm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efficacité   efficience</a:t>
            </a:r>
            <a:endParaRPr lang="fr-FR" sz="4000" b="0" cap="small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Espace réservé du pied de page 32">
            <a:extLst>
              <a:ext uri="{FF2B5EF4-FFF2-40B4-BE49-F238E27FC236}">
                <a16:creationId xmlns:a16="http://schemas.microsoft.com/office/drawing/2014/main" id="{ED8EBF71-2A41-49DA-A239-2BEEA13B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07" y="4915739"/>
            <a:ext cx="3034043" cy="318608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8620475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DB6CB5-7572-44F9-B858-1B098AE4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0302" y="4772346"/>
            <a:ext cx="3822510" cy="273844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64A90C5-1477-4E14-A800-DAA7103E4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35523" y="567919"/>
            <a:ext cx="3309937" cy="453402"/>
          </a:xfrm>
        </p:spPr>
        <p:txBody>
          <a:bodyPr/>
          <a:lstStyle/>
          <a:p>
            <a:r>
              <a:rPr lang="fr-FR" dirty="0"/>
              <a:t> Rentrée 2019</a:t>
            </a:r>
          </a:p>
        </p:txBody>
      </p:sp>
      <p:pic>
        <p:nvPicPr>
          <p:cNvPr id="9" name="Picture 2" descr="https://encrypted-tbn0.gstatic.com/images?q=tbn:ANd9GcRGWDnVKywcrvFpASOfdRqoo0bSqpx_q9XCFgAqVJLwCq5zt8Kb7g">
            <a:extLst>
              <a:ext uri="{FF2B5EF4-FFF2-40B4-BE49-F238E27FC236}">
                <a16:creationId xmlns:a16="http://schemas.microsoft.com/office/drawing/2014/main" id="{34DC6152-3478-4EB4-B626-D2E2B23C1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61" y="2013726"/>
            <a:ext cx="3334044" cy="22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41588000-DD7D-4BD1-B8E5-C9FABE2E9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08904"/>
              </p:ext>
            </p:extLst>
          </p:nvPr>
        </p:nvGraphicFramePr>
        <p:xfrm>
          <a:off x="5870917" y="1485194"/>
          <a:ext cx="2945218" cy="398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AD190A6B-B5A4-4796-A54D-FB1A83BFE948}"/>
              </a:ext>
            </a:extLst>
          </p:cNvPr>
          <p:cNvSpPr txBox="1"/>
          <p:nvPr/>
        </p:nvSpPr>
        <p:spPr>
          <a:xfrm>
            <a:off x="6021388" y="1432717"/>
            <a:ext cx="2945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cap="all" dirty="0">
                <a:solidFill>
                  <a:srgbClr val="0070C0"/>
                </a:solidFill>
              </a:rPr>
              <a:t>LA FAMILLE </a:t>
            </a:r>
            <a:r>
              <a:rPr lang="fr-FR" sz="2000" b="1" cap="all" dirty="0" err="1">
                <a:solidFill>
                  <a:srgbClr val="0070C0"/>
                </a:solidFill>
              </a:rPr>
              <a:t>DEs</a:t>
            </a:r>
            <a:r>
              <a:rPr lang="fr-FR" sz="2000" b="1" cap="all" dirty="0">
                <a:solidFill>
                  <a:srgbClr val="0070C0"/>
                </a:solidFill>
              </a:rPr>
              <a:t> MéTIERS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E9E39E-9EE2-413D-800E-4CCC479BE4AB}"/>
              </a:ext>
            </a:extLst>
          </p:cNvPr>
          <p:cNvSpPr txBox="1"/>
          <p:nvPr/>
        </p:nvSpPr>
        <p:spPr>
          <a:xfrm rot="20160278">
            <a:off x="1244831" y="2220096"/>
            <a:ext cx="3755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cap="all" dirty="0">
                <a:solidFill>
                  <a:srgbClr val="0070C0"/>
                </a:solidFill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16186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4254579" cy="418303"/>
          </a:xfrm>
        </p:spPr>
        <p:txBody>
          <a:bodyPr>
            <a:normAutofit/>
          </a:bodyPr>
          <a:lstStyle/>
          <a:p>
            <a:r>
              <a:rPr lang="fr-FR" b="1" dirty="0"/>
              <a:t>BACCALAUREAT PROFESSIONNEL TRANSPORT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314912" y="115910"/>
            <a:ext cx="5334326" cy="219622"/>
          </a:xfrm>
        </p:spPr>
        <p:txBody>
          <a:bodyPr/>
          <a:lstStyle/>
          <a:p>
            <a:r>
              <a:rPr lang="fr-FR" b="1" dirty="0"/>
              <a:t>REFERENTIEL DES ACTIVITES PROFESSIONNELLES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69E18EC7-0F8F-4B0D-922A-38B5AF750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497888"/>
              </p:ext>
            </p:extLst>
          </p:nvPr>
        </p:nvGraphicFramePr>
        <p:xfrm>
          <a:off x="200416" y="776614"/>
          <a:ext cx="8705589" cy="436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BA201434-AC89-41E2-9887-735700699FA1}"/>
              </a:ext>
            </a:extLst>
          </p:cNvPr>
          <p:cNvSpPr/>
          <p:nvPr/>
        </p:nvSpPr>
        <p:spPr>
          <a:xfrm>
            <a:off x="3193330" y="2620961"/>
            <a:ext cx="364540" cy="364534"/>
          </a:xfrm>
          <a:prstGeom prst="ellipse">
            <a:avLst/>
          </a:prstGeom>
          <a:pattFill prst="horzBrick">
            <a:fgClr>
              <a:schemeClr val="accent5">
                <a:hueOff val="0"/>
                <a:satOff val="0"/>
                <a:lumOff val="0"/>
              </a:schemeClr>
            </a:fgClr>
            <a:bgClr>
              <a:schemeClr val="bg1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731D8A1-DF4D-4B3A-AB6E-90368B16C806}"/>
              </a:ext>
            </a:extLst>
          </p:cNvPr>
          <p:cNvSpPr/>
          <p:nvPr/>
        </p:nvSpPr>
        <p:spPr>
          <a:xfrm>
            <a:off x="3780775" y="2958031"/>
            <a:ext cx="364540" cy="363600"/>
          </a:xfrm>
          <a:prstGeom prst="ellipse">
            <a:avLst/>
          </a:prstGeom>
          <a:pattFill prst="sphere">
            <a:fgClr>
              <a:schemeClr val="accent3">
                <a:hueOff val="0"/>
                <a:satOff val="0"/>
                <a:lumOff val="0"/>
              </a:schemeClr>
            </a:fgClr>
            <a:bgClr>
              <a:schemeClr val="bg1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6F563A8-9726-428B-BBE2-CFB33CF91809}"/>
              </a:ext>
            </a:extLst>
          </p:cNvPr>
          <p:cNvSpPr txBox="1"/>
          <p:nvPr/>
        </p:nvSpPr>
        <p:spPr>
          <a:xfrm>
            <a:off x="2725175" y="1419444"/>
            <a:ext cx="12337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Mise en œuvre d’une  opération de transport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2279A1B-08D2-4562-A6FB-19B512EBB100}"/>
              </a:ext>
            </a:extLst>
          </p:cNvPr>
          <p:cNvSpPr txBox="1"/>
          <p:nvPr/>
        </p:nvSpPr>
        <p:spPr>
          <a:xfrm>
            <a:off x="4140439" y="1777185"/>
            <a:ext cx="11173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>
                <a:solidFill>
                  <a:schemeClr val="bg1"/>
                </a:solidFill>
              </a:rPr>
              <a:t>Suivi d’une opération de transport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34E1CD4-6456-473E-A8F1-17F298875019}"/>
              </a:ext>
            </a:extLst>
          </p:cNvPr>
          <p:cNvSpPr txBox="1"/>
          <p:nvPr/>
        </p:nvSpPr>
        <p:spPr>
          <a:xfrm>
            <a:off x="2167397" y="2731425"/>
            <a:ext cx="1233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Dédouanement des marchandises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7DA4C0E-3B66-4DC3-AE6F-21AC45FACAA7}"/>
              </a:ext>
            </a:extLst>
          </p:cNvPr>
          <p:cNvSpPr txBox="1"/>
          <p:nvPr/>
        </p:nvSpPr>
        <p:spPr>
          <a:xfrm>
            <a:off x="3819343" y="2581415"/>
            <a:ext cx="15831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>
                <a:solidFill>
                  <a:schemeClr val="bg1"/>
                </a:solidFill>
              </a:rPr>
              <a:t>Respect des procédures de qualité, de sécurité, de sûreté et des contraintes environnementales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5B6A845-20DB-4D6B-96E2-FF0611D2A9BC}"/>
              </a:ext>
            </a:extLst>
          </p:cNvPr>
          <p:cNvSpPr txBox="1"/>
          <p:nvPr/>
        </p:nvSpPr>
        <p:spPr>
          <a:xfrm>
            <a:off x="2617633" y="3447888"/>
            <a:ext cx="10647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Relations</a:t>
            </a:r>
          </a:p>
          <a:p>
            <a:r>
              <a:rPr lang="fr-FR" sz="1100" dirty="0">
                <a:solidFill>
                  <a:schemeClr val="bg1"/>
                </a:solidFill>
              </a:rPr>
              <a:t> avec des partenaires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805B95-E22F-4ED8-9DCE-8D70162B3988}"/>
              </a:ext>
            </a:extLst>
          </p:cNvPr>
          <p:cNvSpPr/>
          <p:nvPr/>
        </p:nvSpPr>
        <p:spPr>
          <a:xfrm rot="5400000">
            <a:off x="7475923" y="2676845"/>
            <a:ext cx="27731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cap="sm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performance</a:t>
            </a:r>
            <a:endParaRPr lang="fr-FR" sz="4000" b="0" cap="small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Zone de texte 1">
            <a:extLst>
              <a:ext uri="{FF2B5EF4-FFF2-40B4-BE49-F238E27FC236}">
                <a16:creationId xmlns:a16="http://schemas.microsoft.com/office/drawing/2014/main" id="{240F2730-BBE8-41B5-B52B-09C4B01FCBC9}"/>
              </a:ext>
            </a:extLst>
          </p:cNvPr>
          <p:cNvSpPr txBox="1"/>
          <p:nvPr/>
        </p:nvSpPr>
        <p:spPr>
          <a:xfrm rot="1484157">
            <a:off x="3325454" y="1268908"/>
            <a:ext cx="2036109" cy="833331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Assistant(e) d’exploitation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Flèche : droite 14">
            <a:hlinkClick r:id="rId8" action="ppaction://hlinksldjump"/>
            <a:extLst>
              <a:ext uri="{FF2B5EF4-FFF2-40B4-BE49-F238E27FC236}">
                <a16:creationId xmlns:a16="http://schemas.microsoft.com/office/drawing/2014/main" id="{726E6235-AE19-42AC-9C19-56BA1C258774}"/>
              </a:ext>
            </a:extLst>
          </p:cNvPr>
          <p:cNvSpPr/>
          <p:nvPr/>
        </p:nvSpPr>
        <p:spPr>
          <a:xfrm rot="10800000">
            <a:off x="8583125" y="4754453"/>
            <a:ext cx="279363" cy="2731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52C38C-BD6A-4058-8E04-674A40B590FE}"/>
              </a:ext>
            </a:extLst>
          </p:cNvPr>
          <p:cNvSpPr/>
          <p:nvPr/>
        </p:nvSpPr>
        <p:spPr>
          <a:xfrm rot="16200000">
            <a:off x="-1832352" y="2548159"/>
            <a:ext cx="4250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cap="sm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efficacité   efficience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53C220-259C-4143-A74E-6AEB3126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1167" y="4870510"/>
            <a:ext cx="3225883" cy="299868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209023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038" y="124094"/>
            <a:ext cx="8317603" cy="244053"/>
          </a:xfrm>
        </p:spPr>
        <p:txBody>
          <a:bodyPr/>
          <a:lstStyle/>
          <a:p>
            <a:r>
              <a:rPr lang="fr-FR" sz="1050" b="1" dirty="0"/>
              <a:t>FAMILLE DES </a:t>
            </a:r>
            <a:r>
              <a:rPr lang="fr-FR" sz="1050" b="1" cap="all" dirty="0"/>
              <a:t>MéTIERS</a:t>
            </a:r>
            <a:r>
              <a:rPr lang="fr-FR" sz="1050" b="1" dirty="0"/>
              <a:t> DE LA GESTION ADMINISTRATIVE,  DU TRANSPORT ET DE LA LOGISTIQUE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409235"/>
            <a:ext cx="3557405" cy="272821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/>
              <a:t>DES ACTIVITES CONNEXES </a:t>
            </a:r>
            <a:r>
              <a:rPr lang="fr-FR" b="1" cap="all" dirty="0"/>
              <a:t>ET Interdépendantes</a:t>
            </a:r>
          </a:p>
          <a:p>
            <a:endParaRPr lang="fr-FR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1422F8B6-2012-4D3F-8E04-55E425F661B2}"/>
              </a:ext>
            </a:extLst>
          </p:cNvPr>
          <p:cNvSpPr/>
          <p:nvPr/>
        </p:nvSpPr>
        <p:spPr>
          <a:xfrm>
            <a:off x="8659724" y="898639"/>
            <a:ext cx="312821" cy="2728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D9C34CAC-8C00-4487-AEE4-ABBEA9A004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236790"/>
              </p:ext>
            </p:extLst>
          </p:nvPr>
        </p:nvGraphicFramePr>
        <p:xfrm>
          <a:off x="-233999" y="884729"/>
          <a:ext cx="5025004" cy="4189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79914E91-58BC-4C96-B1B2-3CF1A915CD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038146"/>
              </p:ext>
            </p:extLst>
          </p:nvPr>
        </p:nvGraphicFramePr>
        <p:xfrm>
          <a:off x="5870917" y="1485194"/>
          <a:ext cx="2945218" cy="398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A33C343A-6AE5-4E4F-B20B-3CB80BAE183C}"/>
              </a:ext>
            </a:extLst>
          </p:cNvPr>
          <p:cNvSpPr txBox="1"/>
          <p:nvPr/>
        </p:nvSpPr>
        <p:spPr>
          <a:xfrm>
            <a:off x="6039294" y="1130547"/>
            <a:ext cx="294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>
                <a:solidFill>
                  <a:srgbClr val="0070C0"/>
                </a:solidFill>
              </a:rPr>
              <a:t>Création </a:t>
            </a:r>
          </a:p>
          <a:p>
            <a:pPr algn="ctr"/>
            <a:r>
              <a:rPr lang="fr-FR" b="1" cap="all" dirty="0">
                <a:solidFill>
                  <a:srgbClr val="0070C0"/>
                </a:solidFill>
              </a:rPr>
              <a:t>DE LA FAMILLE </a:t>
            </a:r>
            <a:r>
              <a:rPr lang="fr-FR" b="1" cap="all" dirty="0" err="1">
                <a:solidFill>
                  <a:srgbClr val="0070C0"/>
                </a:solidFill>
              </a:rPr>
              <a:t>DEs</a:t>
            </a:r>
            <a:r>
              <a:rPr lang="fr-FR" b="1" cap="all" dirty="0">
                <a:solidFill>
                  <a:srgbClr val="0070C0"/>
                </a:solidFill>
              </a:rPr>
              <a:t> MéTIERS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EA26FC-5B3E-4BE4-9675-B02649022F41}"/>
              </a:ext>
            </a:extLst>
          </p:cNvPr>
          <p:cNvSpPr/>
          <p:nvPr/>
        </p:nvSpPr>
        <p:spPr>
          <a:xfrm rot="5400000">
            <a:off x="3128114" y="2656177"/>
            <a:ext cx="41285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Dans un environnement numérique : </a:t>
            </a:r>
            <a:b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outils professionnels, usages sociaux, etc.</a:t>
            </a: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3FCC80A5-EAFC-44C2-914C-CE09C926E30B}"/>
              </a:ext>
            </a:extLst>
          </p:cNvPr>
          <p:cNvSpPr/>
          <p:nvPr/>
        </p:nvSpPr>
        <p:spPr>
          <a:xfrm rot="5400000">
            <a:off x="4574894" y="2760677"/>
            <a:ext cx="250960" cy="281946"/>
          </a:xfrm>
          <a:prstGeom prst="downArrow">
            <a:avLst/>
          </a:prstGeom>
          <a:gradFill>
            <a:gsLst>
              <a:gs pos="79000">
                <a:srgbClr val="92D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123167AE-E5BB-416B-BD81-57DD696F1672}"/>
              </a:ext>
            </a:extLst>
          </p:cNvPr>
          <p:cNvSpPr/>
          <p:nvPr/>
        </p:nvSpPr>
        <p:spPr>
          <a:xfrm>
            <a:off x="5515531" y="884729"/>
            <a:ext cx="355386" cy="418922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E0F14A7B-D2D9-4A34-99E4-17A07749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61863" y="4927045"/>
            <a:ext cx="3264740" cy="293821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50333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2657341" y="2132514"/>
            <a:ext cx="6223611" cy="1484783"/>
          </a:xfrm>
        </p:spPr>
        <p:txBody>
          <a:bodyPr/>
          <a:lstStyle/>
          <a:p>
            <a:r>
              <a:rPr lang="fr-FR" b="1" cap="all" dirty="0"/>
              <a:t>AUJOURD’HUI des ACTIVITES D’ENSEIGNEMENT SUR LE PLATEAU TECHNIQUE SOUS FORME DE SCENARIi dans les 3 Spécialités du BAC PRO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164515-5E8F-4C0C-AC9F-2CE50830B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2012" y="4168728"/>
            <a:ext cx="8911988" cy="786653"/>
          </a:xfrm>
        </p:spPr>
        <p:txBody>
          <a:bodyPr/>
          <a:lstStyle/>
          <a:p>
            <a:pPr algn="ctr"/>
            <a:r>
              <a:rPr lang="fr-FR" sz="2400" cap="all" dirty="0"/>
              <a:t>Avec une entrée DANS LA FORMATION PAR Spécialité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F056E54-34A9-4344-9DE0-1A094297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3949" y="4767263"/>
            <a:ext cx="3276600" cy="376237"/>
          </a:xfrm>
        </p:spPr>
        <p:txBody>
          <a:bodyPr/>
          <a:lstStyle/>
          <a:p>
            <a:r>
              <a:rPr lang="fr-FR" dirty="0"/>
              <a:t>Académie d'Orléans-Tours</a:t>
            </a:r>
          </a:p>
        </p:txBody>
      </p:sp>
    </p:spTree>
    <p:extLst>
      <p:ext uri="{BB962C8B-B14F-4D97-AF65-F5344CB8AC3E}">
        <p14:creationId xmlns:p14="http://schemas.microsoft.com/office/powerpoint/2010/main" val="26948858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INESS_PC.potx" id="{BAFF1E8F-C020-4019-A3CB-49C21C7085B6}" vid="{52D4BC55-2C62-42F5-8F27-D3E87096B17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9C92F6-C5F8-482F-AC56-6D57797396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business - Thème Abstrait</Template>
  <TotalTime>0</TotalTime>
  <Words>7065</Words>
  <Application>Microsoft Office PowerPoint</Application>
  <PresentationFormat>Affichage à l'écran (16:9)</PresentationFormat>
  <Paragraphs>1166</Paragraphs>
  <Slides>60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9" baseType="lpstr">
      <vt:lpstr>Arial</vt:lpstr>
      <vt:lpstr>Arial Narrow</vt:lpstr>
      <vt:lpstr>Calibri</vt:lpstr>
      <vt:lpstr>Segoe UI</vt:lpstr>
      <vt:lpstr>Segoe UI Black</vt:lpstr>
      <vt:lpstr>Segoe UI Semilight</vt:lpstr>
      <vt:lpstr>SegoeBook</vt:lpstr>
      <vt:lpstr>Wingdings</vt:lpstr>
      <vt:lpstr>Thème Office</vt:lpstr>
      <vt:lpstr>FAMILLE DES MéTIERS DE LA GESTION ADMINISTRATIVE, DU TRANSPORT ET DE LA LOGISTIQUE</vt:lpstr>
      <vt:lpstr>Présentation PowerPoint</vt:lpstr>
      <vt:lpstr>Présentation PowerPoint</vt:lpstr>
      <vt:lpstr>FAMILLE DE MéTIERS DE LA GESTION ADMINISTRATIVE,  DU TRANSPORT ET DE LA LOGISTIQUE</vt:lpstr>
      <vt:lpstr>Présentation PowerPoint</vt:lpstr>
      <vt:lpstr>Présentation PowerPoint</vt:lpstr>
      <vt:lpstr>Présentation PowerPoint</vt:lpstr>
      <vt:lpstr>FAMILLE DES MéTIERS DE LA GESTION ADMINISTRATIVE,  DU TRANSPORT ET DE LA LOGISTIQUE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Présentation PowerPoint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Présentation PowerPoint</vt:lpstr>
      <vt:lpstr>Présentation PowerPoint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Présentation PowerPoint</vt:lpstr>
      <vt:lpstr>Présentation PowerPoint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Présentation PowerPoint</vt:lpstr>
      <vt:lpstr>Présentation PowerPoint</vt:lpstr>
      <vt:lpstr>Présentation PowerPoint</vt:lpstr>
      <vt:lpstr>FAMILLE DES MéTIERS DE LA GESTION ADMINISTRATIVE,  DU TRANSPORT ET DE LA LOGISTIQUE</vt:lpstr>
      <vt:lpstr>Présentation PowerPoint</vt:lpstr>
      <vt:lpstr>FAMILLE DES MéTIERS DE LA GESTION ADMINISTRATIVE,  DU TRANSPORT ET DE LA LOGISTIQUE</vt:lpstr>
      <vt:lpstr>Présentation PowerPoint</vt:lpstr>
      <vt:lpstr>Présentation PowerPoint</vt:lpstr>
      <vt:lpstr>Présentation PowerPoint</vt:lpstr>
      <vt:lpstr>Présentation PowerPoint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FAMILLE DES MéTIERS DE LA GESTION ADMINISTRATIVE,  DU TRANSPORT ET DE LA LOGISTIQUE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2019-03-17T07:52:46Z</dcterms:created>
  <dcterms:modified xsi:type="dcterms:W3CDTF">2019-10-27T07:15:00Z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TC043347429991</vt:lpwstr>
  </property>
</Properties>
</file>