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  <p:sldMasterId id="2147483685" r:id="rId3"/>
  </p:sldMasterIdLst>
  <p:notesMasterIdLst>
    <p:notesMasterId r:id="rId17"/>
  </p:notesMasterIdLst>
  <p:handoutMasterIdLst>
    <p:handoutMasterId r:id="rId18"/>
  </p:handoutMasterIdLst>
  <p:sldIdLst>
    <p:sldId id="257" r:id="rId4"/>
    <p:sldId id="314" r:id="rId5"/>
    <p:sldId id="313" r:id="rId6"/>
    <p:sldId id="318" r:id="rId7"/>
    <p:sldId id="290" r:id="rId8"/>
    <p:sldId id="272" r:id="rId9"/>
    <p:sldId id="301" r:id="rId10"/>
    <p:sldId id="319" r:id="rId11"/>
    <p:sldId id="306" r:id="rId12"/>
    <p:sldId id="311" r:id="rId13"/>
    <p:sldId id="321" r:id="rId14"/>
    <p:sldId id="320" r:id="rId15"/>
    <p:sldId id="265" r:id="rId16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9602"/>
    <a:srgbClr val="DC4892"/>
    <a:srgbClr val="F1B3D2"/>
    <a:srgbClr val="EEB500"/>
    <a:srgbClr val="A6D870"/>
    <a:srgbClr val="A3A62A"/>
    <a:srgbClr val="ABAE2C"/>
    <a:srgbClr val="B5B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38" autoAdjust="0"/>
    <p:restoredTop sz="94660" autoAdjust="0"/>
  </p:normalViewPr>
  <p:slideViewPr>
    <p:cSldViewPr snapToGrid="0">
      <p:cViewPr>
        <p:scale>
          <a:sx n="94" d="100"/>
          <a:sy n="94" d="100"/>
        </p:scale>
        <p:origin x="-270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-2250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2DD4F66F-EF0C-482A-BB9F-D4A920A2D8AF}" type="datetimeFigureOut">
              <a:rPr lang="fr-FR"/>
              <a:pPr>
                <a:defRPr/>
              </a:pPr>
              <a:t>22/09/2014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E5059FBC-26B8-4D97-B816-4AEFE3CDF6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46592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56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1F2FEDA-5CB5-4318-852D-76C19B185B1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83635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4CCE8BC1-FF86-4252-B1F8-3D92E6154A96}" type="slidenum">
              <a:rPr lang="fr-FR" altLang="fr-FR" smtClean="0">
                <a:latin typeface="Arial" charset="0"/>
                <a:ea typeface="ＭＳ Ｐゴシック" pitchFamily="34" charset="-128"/>
              </a:rPr>
              <a:pPr>
                <a:defRPr/>
              </a:pPr>
              <a:t>1</a:t>
            </a:fld>
            <a:endParaRPr lang="fr-FR" altLang="fr-FR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59350" cy="3719513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4050"/>
          </a:xfrm>
          <a:noFill/>
        </p:spPr>
        <p:txBody>
          <a:bodyPr lIns="92688" tIns="46344" rIns="92688" bIns="46344"/>
          <a:lstStyle/>
          <a:p>
            <a:pPr eaLnBrk="1" hangingPunct="1"/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0CA182B4-BEE4-47ED-937D-E0E9E489849E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</a:t>
            </a:r>
            <a:r>
              <a:rPr lang="ja-JP" altLang="fr-FR"/>
              <a:t>’</a:t>
            </a:r>
            <a:r>
              <a:rPr lang="fr-FR" altLang="ja-JP"/>
              <a:t>enseignement scolaire</a:t>
            </a:r>
            <a:endParaRPr lang="fr-FR" altLang="fr-F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FF92EA8C-3608-4267-A467-40C13DA0AF00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</a:t>
            </a:r>
            <a:r>
              <a:rPr lang="ja-JP" altLang="fr-FR"/>
              <a:t>’</a:t>
            </a:r>
            <a:r>
              <a:rPr lang="fr-FR" altLang="ja-JP"/>
              <a:t>enseignement scolaire</a:t>
            </a:r>
            <a:endParaRPr lang="fr-FR" altLang="fr-F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15888"/>
            <a:ext cx="2057400" cy="54102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5888"/>
            <a:ext cx="6019800" cy="54102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D2C5CE96-F12B-4D65-A2DD-2EDE4AA552BC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</a:t>
            </a:r>
            <a:r>
              <a:rPr lang="ja-JP" altLang="fr-FR"/>
              <a:t>’</a:t>
            </a:r>
            <a:r>
              <a:rPr lang="fr-FR" altLang="ja-JP"/>
              <a:t>enseignement scolaire</a:t>
            </a:r>
            <a:endParaRPr lang="fr-FR" altLang="fr-FR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122FCF66-4B66-4BEE-98D5-173C6313DAAE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78437101-F6F0-4E07-9D0E-77D7F5F92C63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5872D219-A62C-4711-B906-947856F71B09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3960813" cy="3752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0413" y="1773238"/>
            <a:ext cx="3962400" cy="3752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90988570-6D82-4DA0-9099-D72566854E03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521A8322-6B07-44A9-82CB-9E428435AF86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5766EB0C-7F50-464B-871E-B75B960F1337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4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27D75EEE-0305-4FE5-977D-E2B1A4DE213E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3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852BA7E1-0AA9-4B7F-A38B-98D17209A305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46534E0E-3121-4E65-ABC3-E1F902A9EA4D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</a:t>
            </a:r>
            <a:r>
              <a:rPr lang="ja-JP" altLang="fr-FR"/>
              <a:t>’</a:t>
            </a:r>
            <a:r>
              <a:rPr lang="fr-FR" altLang="ja-JP"/>
              <a:t>enseignement scolaire</a:t>
            </a:r>
            <a:endParaRPr lang="fr-FR" altLang="fr-FR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37AA89D2-DEE9-4C36-AABE-6199201987E0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D91C0EED-1A5B-41E4-8A95-12929FC01C16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15888"/>
            <a:ext cx="2057400" cy="54102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5888"/>
            <a:ext cx="6019800" cy="54102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C8659582-2D6F-4FFD-8A8B-FA838F23D015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re et diagramme ou organi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18487" cy="12255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graphique SmartArt 2"/>
          <p:cNvSpPr>
            <a:spLocks noGrp="1"/>
          </p:cNvSpPr>
          <p:nvPr>
            <p:ph type="dgm" idx="1"/>
          </p:nvPr>
        </p:nvSpPr>
        <p:spPr>
          <a:xfrm>
            <a:off x="457200" y="1773238"/>
            <a:ext cx="8075613" cy="375285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FFA1EDEC-ED27-4577-A45B-57DD7E2D947F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C5443977-919A-46B9-9950-F4C44B0266D0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241CD96A-C5A9-499B-90A4-B6B04461D447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8832B03E-EAA8-4FA0-B0E3-2DC159711D91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3960813" cy="3752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0413" y="1773238"/>
            <a:ext cx="3962400" cy="3752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769E397A-EE17-4E28-A0BF-029ACDD67335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418D79C5-0CC1-425B-AAE9-56F50A7E28B3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9036FA0D-772F-4BD5-89AC-22D56D0F83BD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4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70401F76-78D6-4772-B986-972B2F651273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</a:t>
            </a:r>
            <a:r>
              <a:rPr lang="ja-JP" altLang="fr-FR"/>
              <a:t>’</a:t>
            </a:r>
            <a:r>
              <a:rPr lang="fr-FR" altLang="ja-JP"/>
              <a:t>enseignement scolaire</a:t>
            </a:r>
            <a:endParaRPr lang="fr-FR" altLang="fr-FR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6BA84444-8174-4E30-B258-ABE38B41EDAA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3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972C4FBB-5835-414E-8E88-154A9B36BD21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42E5AE1A-F53F-48FE-AA45-73C87ECA8FC9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8F63CDB4-9F1F-4EDE-ABB4-5D2BA209DB09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15888"/>
            <a:ext cx="2057400" cy="54102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5888"/>
            <a:ext cx="6019800" cy="54102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98EB992A-0488-4364-B221-3BF24E0209F8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re et diagramme ou organi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18487" cy="12255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graphique SmartArt 2"/>
          <p:cNvSpPr>
            <a:spLocks noGrp="1"/>
          </p:cNvSpPr>
          <p:nvPr>
            <p:ph type="dgm" idx="1"/>
          </p:nvPr>
        </p:nvSpPr>
        <p:spPr>
          <a:xfrm>
            <a:off x="457200" y="1773238"/>
            <a:ext cx="8075613" cy="375285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556ABCA3-CD3D-49C1-9888-0A20042813E9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3960813" cy="3752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0413" y="1773238"/>
            <a:ext cx="3962400" cy="3752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70C3B962-FACA-4972-9369-548C51E9E687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</a:t>
            </a:r>
            <a:r>
              <a:rPr lang="ja-JP" altLang="fr-FR"/>
              <a:t>’</a:t>
            </a:r>
            <a:r>
              <a:rPr lang="fr-FR" altLang="ja-JP"/>
              <a:t>enseignement scolaire</a:t>
            </a:r>
            <a:endParaRPr lang="fr-FR" altLang="fr-F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91C1A650-3CC9-4672-97C7-74C3CDF1B4B9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</a:t>
            </a:r>
            <a:r>
              <a:rPr lang="ja-JP" altLang="fr-FR"/>
              <a:t>’</a:t>
            </a:r>
            <a:r>
              <a:rPr lang="fr-FR" altLang="ja-JP"/>
              <a:t>enseignement scolaire</a:t>
            </a:r>
            <a:endParaRPr lang="fr-FR" altLang="fr-F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ABF59F6A-5D1E-4B65-88B4-C2EF776A086B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4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</a:t>
            </a:r>
            <a:r>
              <a:rPr lang="ja-JP" altLang="fr-FR"/>
              <a:t>’</a:t>
            </a:r>
            <a:r>
              <a:rPr lang="fr-FR" altLang="ja-JP"/>
              <a:t>enseignement scolaire</a:t>
            </a:r>
            <a:endParaRPr lang="fr-FR" altLang="fr-F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FF66F7BA-CFC9-426C-A871-1C4303DE1584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3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</a:t>
            </a:r>
            <a:r>
              <a:rPr lang="ja-JP" altLang="fr-FR"/>
              <a:t>’</a:t>
            </a:r>
            <a:r>
              <a:rPr lang="fr-FR" altLang="ja-JP"/>
              <a:t>enseignement scolaire</a:t>
            </a:r>
            <a:endParaRPr lang="fr-FR" altLang="fr-F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F5918653-BAC2-4167-AE98-3BB62FA54BAB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</a:t>
            </a:r>
            <a:r>
              <a:rPr lang="ja-JP" altLang="fr-FR"/>
              <a:t>’</a:t>
            </a:r>
            <a:r>
              <a:rPr lang="fr-FR" altLang="ja-JP"/>
              <a:t>enseignement scolaire</a:t>
            </a:r>
            <a:endParaRPr lang="fr-FR" altLang="fr-F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E3E1D0DF-3AFD-40C8-802B-9455103B5359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</a:t>
            </a:r>
            <a:r>
              <a:rPr lang="ja-JP" altLang="fr-FR"/>
              <a:t>’</a:t>
            </a:r>
            <a:r>
              <a:rPr lang="fr-FR" altLang="ja-JP"/>
              <a:t>enseignement scolaire</a:t>
            </a:r>
            <a:endParaRPr lang="fr-FR" altLang="fr-F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14"/>
          <p:cNvSpPr>
            <a:spLocks/>
          </p:cNvSpPr>
          <p:nvPr userDrawn="1"/>
        </p:nvSpPr>
        <p:spPr bwMode="gray">
          <a:xfrm>
            <a:off x="107950" y="95250"/>
            <a:ext cx="8928100" cy="1246188"/>
          </a:xfrm>
          <a:custGeom>
            <a:avLst/>
            <a:gdLst>
              <a:gd name="T0" fmla="*/ 2147483647 w 5760"/>
              <a:gd name="T1" fmla="*/ 0 h 966"/>
              <a:gd name="T2" fmla="*/ 0 w 5760"/>
              <a:gd name="T3" fmla="*/ 0 h 966"/>
              <a:gd name="T4" fmla="*/ 0 w 5760"/>
              <a:gd name="T5" fmla="*/ 2147483647 h 966"/>
              <a:gd name="T6" fmla="*/ 2147483647 w 5760"/>
              <a:gd name="T7" fmla="*/ 2147483647 h 966"/>
              <a:gd name="T8" fmla="*/ 2147483647 w 5760"/>
              <a:gd name="T9" fmla="*/ 2147483647 h 966"/>
              <a:gd name="T10" fmla="*/ 2147483647 w 5760"/>
              <a:gd name="T11" fmla="*/ 0 h 96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60" h="966">
                <a:moveTo>
                  <a:pt x="5760" y="0"/>
                </a:moveTo>
                <a:lnTo>
                  <a:pt x="0" y="0"/>
                </a:lnTo>
                <a:lnTo>
                  <a:pt x="0" y="966"/>
                </a:lnTo>
                <a:lnTo>
                  <a:pt x="4834" y="966"/>
                </a:lnTo>
                <a:lnTo>
                  <a:pt x="5760" y="434"/>
                </a:lnTo>
                <a:lnTo>
                  <a:pt x="5760" y="0"/>
                </a:lnTo>
              </a:path>
            </a:pathLst>
          </a:custGeom>
          <a:solidFill>
            <a:srgbClr val="78BBBC"/>
          </a:solidFill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fr-FR">
              <a:latin typeface="Arial" pitchFamily="34" charset="0"/>
              <a:cs typeface="+mn-cs"/>
            </a:endParaRPr>
          </a:p>
        </p:txBody>
      </p:sp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5486400" y="76200"/>
            <a:ext cx="2987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endParaRPr lang="fr-FR" b="0" i="0" smtClean="0">
              <a:latin typeface="Lucida Grande" charset="0"/>
            </a:endParaRPr>
          </a:p>
        </p:txBody>
      </p:sp>
      <p:cxnSp>
        <p:nvCxnSpPr>
          <p:cNvPr id="1028" name="Connecteur droit 3"/>
          <p:cNvCxnSpPr>
            <a:cxnSpLocks noChangeShapeType="1"/>
          </p:cNvCxnSpPr>
          <p:nvPr userDrawn="1"/>
        </p:nvCxnSpPr>
        <p:spPr bwMode="auto">
          <a:xfrm>
            <a:off x="1547813" y="6308725"/>
            <a:ext cx="6985000" cy="0"/>
          </a:xfrm>
          <a:prstGeom prst="line">
            <a:avLst/>
          </a:prstGeom>
          <a:noFill/>
          <a:ln w="9525">
            <a:solidFill>
              <a:srgbClr val="78BBBC"/>
            </a:solidFill>
            <a:round/>
            <a:headEnd/>
            <a:tailEnd/>
          </a:ln>
        </p:spPr>
      </p:cxn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075613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 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30" name="Espace réservé du titre 9"/>
          <p:cNvSpPr>
            <a:spLocks noGrp="1"/>
          </p:cNvSpPr>
          <p:nvPr>
            <p:ph type="title"/>
          </p:nvPr>
        </p:nvSpPr>
        <p:spPr bwMode="auto">
          <a:xfrm>
            <a:off x="468313" y="115888"/>
            <a:ext cx="821848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Titre de la partie </a:t>
            </a:r>
          </a:p>
        </p:txBody>
      </p:sp>
      <p:sp>
        <p:nvSpPr>
          <p:cNvPr id="10" name="Espace réservé du numéro de diapositive 4"/>
          <p:cNvSpPr>
            <a:spLocks noGrp="1"/>
          </p:cNvSpPr>
          <p:nvPr>
            <p:ph type="sldNum" sz="quarter" idx="4"/>
          </p:nvPr>
        </p:nvSpPr>
        <p:spPr bwMode="auto">
          <a:xfrm>
            <a:off x="7667625" y="6396038"/>
            <a:ext cx="936625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 i="0">
                <a:solidFill>
                  <a:srgbClr val="78BBBC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962CEC64-E7BF-4E6C-A4AB-0A73705F49BD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11" name="Espace réservé du pied de page 5"/>
          <p:cNvSpPr>
            <a:spLocks noGrp="1"/>
          </p:cNvSpPr>
          <p:nvPr>
            <p:ph type="ftr" sz="quarter" idx="3"/>
          </p:nvPr>
        </p:nvSpPr>
        <p:spPr bwMode="auto">
          <a:xfrm>
            <a:off x="1651000" y="6372225"/>
            <a:ext cx="3048000" cy="2968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i="0">
                <a:latin typeface="+mn-lt"/>
                <a:ea typeface="+mn-ea"/>
                <a:cs typeface="ＭＳ Ｐゴシック"/>
              </a:defRPr>
            </a:lvl1pPr>
          </a:lstStyle>
          <a:p>
            <a:pPr>
              <a:defRPr/>
            </a:pPr>
            <a:r>
              <a:rPr lang="fr-FR" altLang="fr-FR"/>
              <a:t>Direction générale de l</a:t>
            </a:r>
            <a:r>
              <a:rPr lang="ja-JP" altLang="fr-FR"/>
              <a:t>’</a:t>
            </a:r>
            <a:r>
              <a:rPr lang="fr-FR" altLang="ja-JP"/>
              <a:t>enseignement scolaire</a:t>
            </a:r>
            <a:endParaRPr lang="fr-FR" altLang="fr-FR"/>
          </a:p>
        </p:txBody>
      </p:sp>
      <p:pic>
        <p:nvPicPr>
          <p:cNvPr id="1033" name="Image 2"/>
          <p:cNvPicPr>
            <a:picLocks noChangeAspect="1"/>
          </p:cNvPicPr>
          <p:nvPr userDrawn="1"/>
        </p:nvPicPr>
        <p:blipFill>
          <a:blip r:embed="rId13"/>
          <a:srcRect t="16887" b="17810"/>
          <a:stretch>
            <a:fillRect/>
          </a:stretch>
        </p:blipFill>
        <p:spPr bwMode="auto">
          <a:xfrm>
            <a:off x="95250" y="6324600"/>
            <a:ext cx="14192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4" r:id="rId3"/>
    <p:sldLayoutId id="2147483693" r:id="rId4"/>
    <p:sldLayoutId id="2147483692" r:id="rId5"/>
    <p:sldLayoutId id="2147483691" r:id="rId6"/>
    <p:sldLayoutId id="2147483690" r:id="rId7"/>
    <p:sldLayoutId id="2147483689" r:id="rId8"/>
    <p:sldLayoutId id="2147483688" r:id="rId9"/>
    <p:sldLayoutId id="2147483687" r:id="rId10"/>
    <p:sldLayoutId id="2147483686" r:id="rId11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marL="622300" indent="-6223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marL="622300" indent="-6223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2pPr>
      <a:lvl3pPr marL="622300" indent="-6223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3pPr>
      <a:lvl4pPr marL="622300" indent="-6223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4pPr>
      <a:lvl5pPr marL="622300" indent="-6223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5pPr>
      <a:lvl6pPr marL="1079500" indent="-6223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6pPr>
      <a:lvl7pPr marL="1536700" indent="-6223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7pPr>
      <a:lvl8pPr marL="1993900" indent="-6223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8pPr>
      <a:lvl9pPr marL="2451100" indent="-6223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buChar char="§"/>
        <a:defRPr sz="2400" b="1">
          <a:solidFill>
            <a:srgbClr val="78BBBC"/>
          </a:solidFill>
          <a:latin typeface="+mn-lt"/>
          <a:ea typeface="+mn-ea"/>
          <a:cs typeface="+mn-cs"/>
        </a:defRPr>
      </a:lvl1pPr>
      <a:lvl2pPr marL="520700" indent="-342900" algn="l" rtl="0" eaLnBrk="0" fontAlgn="base" hangingPunct="0">
        <a:spcBef>
          <a:spcPct val="20000"/>
        </a:spcBef>
        <a:spcAft>
          <a:spcPct val="0"/>
        </a:spcAft>
        <a:buClr>
          <a:srgbClr val="BFBFB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812800" indent="-190500" algn="l" rtl="0" eaLnBrk="0" fontAlgn="base" hangingPunct="0">
        <a:spcBef>
          <a:spcPct val="20000"/>
        </a:spcBef>
        <a:spcAft>
          <a:spcPct val="0"/>
        </a:spcAft>
        <a:buClr>
          <a:srgbClr val="BFBFBF"/>
        </a:buClr>
        <a:buFont typeface="Arial" charset="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2543175" indent="-266700" algn="l" rtl="0" eaLnBrk="0" fontAlgn="base" hangingPunct="0">
        <a:spcBef>
          <a:spcPct val="20000"/>
        </a:spcBef>
        <a:spcAft>
          <a:spcPct val="0"/>
        </a:spcAft>
        <a:buClr>
          <a:srgbClr val="A6A6A6"/>
        </a:buClr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2913063" indent="-1905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  <a:cs typeface="+mn-cs"/>
        </a:defRPr>
      </a:lvl5pPr>
      <a:lvl6pPr marL="3370263" indent="-1905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  <a:cs typeface="+mn-cs"/>
        </a:defRPr>
      </a:lvl6pPr>
      <a:lvl7pPr marL="3827463" indent="-1905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  <a:cs typeface="+mn-cs"/>
        </a:defRPr>
      </a:lvl7pPr>
      <a:lvl8pPr marL="4284663" indent="-1905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  <a:cs typeface="+mn-cs"/>
        </a:defRPr>
      </a:lvl8pPr>
      <a:lvl9pPr marL="4741863" indent="-1905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14"/>
          <p:cNvSpPr>
            <a:spLocks/>
          </p:cNvSpPr>
          <p:nvPr userDrawn="1"/>
        </p:nvSpPr>
        <p:spPr bwMode="gray">
          <a:xfrm>
            <a:off x="107950" y="95250"/>
            <a:ext cx="8928100" cy="1246188"/>
          </a:xfrm>
          <a:custGeom>
            <a:avLst/>
            <a:gdLst>
              <a:gd name="T0" fmla="*/ 2147483647 w 5760"/>
              <a:gd name="T1" fmla="*/ 0 h 966"/>
              <a:gd name="T2" fmla="*/ 0 w 5760"/>
              <a:gd name="T3" fmla="*/ 0 h 966"/>
              <a:gd name="T4" fmla="*/ 0 w 5760"/>
              <a:gd name="T5" fmla="*/ 2147483647 h 966"/>
              <a:gd name="T6" fmla="*/ 2147483647 w 5760"/>
              <a:gd name="T7" fmla="*/ 2147483647 h 966"/>
              <a:gd name="T8" fmla="*/ 2147483647 w 5760"/>
              <a:gd name="T9" fmla="*/ 2147483647 h 966"/>
              <a:gd name="T10" fmla="*/ 2147483647 w 5760"/>
              <a:gd name="T11" fmla="*/ 0 h 96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60" h="966">
                <a:moveTo>
                  <a:pt x="5760" y="0"/>
                </a:moveTo>
                <a:lnTo>
                  <a:pt x="0" y="0"/>
                </a:lnTo>
                <a:lnTo>
                  <a:pt x="0" y="966"/>
                </a:lnTo>
                <a:lnTo>
                  <a:pt x="4834" y="966"/>
                </a:lnTo>
                <a:lnTo>
                  <a:pt x="5760" y="434"/>
                </a:lnTo>
                <a:lnTo>
                  <a:pt x="5760" y="0"/>
                </a:lnTo>
              </a:path>
            </a:pathLst>
          </a:custGeom>
          <a:solidFill>
            <a:srgbClr val="78BBBC"/>
          </a:solidFill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fr-FR">
              <a:latin typeface="Arial" pitchFamily="34" charset="0"/>
              <a:cs typeface="+mn-cs"/>
            </a:endParaRPr>
          </a:p>
        </p:txBody>
      </p:sp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5486400" y="76200"/>
            <a:ext cx="2987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endParaRPr lang="fr-FR" b="0" i="0" smtClean="0">
              <a:solidFill>
                <a:srgbClr val="000000"/>
              </a:solidFill>
              <a:latin typeface="Lucida Grande" charset="0"/>
            </a:endParaRPr>
          </a:p>
        </p:txBody>
      </p:sp>
      <p:cxnSp>
        <p:nvCxnSpPr>
          <p:cNvPr id="13316" name="Connecteur droit 3"/>
          <p:cNvCxnSpPr>
            <a:cxnSpLocks noChangeShapeType="1"/>
          </p:cNvCxnSpPr>
          <p:nvPr userDrawn="1"/>
        </p:nvCxnSpPr>
        <p:spPr bwMode="auto">
          <a:xfrm>
            <a:off x="1547813" y="6308725"/>
            <a:ext cx="6985000" cy="0"/>
          </a:xfrm>
          <a:prstGeom prst="line">
            <a:avLst/>
          </a:prstGeom>
          <a:noFill/>
          <a:ln w="9525">
            <a:solidFill>
              <a:srgbClr val="78BBBC"/>
            </a:solidFill>
            <a:round/>
            <a:headEnd/>
            <a:tailEnd/>
          </a:ln>
        </p:spPr>
      </p:cxn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075613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 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3318" name="Espace réservé du titre 9"/>
          <p:cNvSpPr>
            <a:spLocks noGrp="1"/>
          </p:cNvSpPr>
          <p:nvPr>
            <p:ph type="title"/>
          </p:nvPr>
        </p:nvSpPr>
        <p:spPr bwMode="auto">
          <a:xfrm>
            <a:off x="468313" y="115888"/>
            <a:ext cx="821848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Titre de la partie </a:t>
            </a:r>
          </a:p>
        </p:txBody>
      </p:sp>
      <p:sp>
        <p:nvSpPr>
          <p:cNvPr id="10" name="Espace réservé du numéro de diapositive 4"/>
          <p:cNvSpPr>
            <a:spLocks noGrp="1"/>
          </p:cNvSpPr>
          <p:nvPr>
            <p:ph type="sldNum" sz="quarter" idx="4"/>
          </p:nvPr>
        </p:nvSpPr>
        <p:spPr bwMode="auto">
          <a:xfrm>
            <a:off x="7667625" y="6396038"/>
            <a:ext cx="936625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 i="0">
                <a:solidFill>
                  <a:srgbClr val="78BBBC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A8ED9221-8B9A-485A-9E05-AFFDCD2739AD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11" name="Espace réservé du pied de page 5"/>
          <p:cNvSpPr>
            <a:spLocks noGrp="1"/>
          </p:cNvSpPr>
          <p:nvPr>
            <p:ph type="ftr" sz="quarter" idx="3"/>
          </p:nvPr>
        </p:nvSpPr>
        <p:spPr bwMode="auto">
          <a:xfrm>
            <a:off x="1652588" y="6372225"/>
            <a:ext cx="3048000" cy="2968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i="0">
                <a:solidFill>
                  <a:srgbClr val="000000"/>
                </a:solidFill>
                <a:latin typeface="+mn-lt"/>
                <a:ea typeface="+mn-ea"/>
                <a:cs typeface="ＭＳ Ｐゴシック"/>
              </a:defRPr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  <p:pic>
        <p:nvPicPr>
          <p:cNvPr id="13321" name="Image 11"/>
          <p:cNvPicPr>
            <a:picLocks noChangeAspect="1"/>
          </p:cNvPicPr>
          <p:nvPr userDrawn="1"/>
        </p:nvPicPr>
        <p:blipFill>
          <a:blip r:embed="rId14"/>
          <a:srcRect t="16887" b="17810"/>
          <a:stretch>
            <a:fillRect/>
          </a:stretch>
        </p:blipFill>
        <p:spPr bwMode="auto">
          <a:xfrm>
            <a:off x="95250" y="6324600"/>
            <a:ext cx="14192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6" r:id="rId3"/>
    <p:sldLayoutId id="2147483705" r:id="rId4"/>
    <p:sldLayoutId id="2147483704" r:id="rId5"/>
    <p:sldLayoutId id="2147483703" r:id="rId6"/>
    <p:sldLayoutId id="2147483702" r:id="rId7"/>
    <p:sldLayoutId id="2147483701" r:id="rId8"/>
    <p:sldLayoutId id="2147483700" r:id="rId9"/>
    <p:sldLayoutId id="2147483699" r:id="rId10"/>
    <p:sldLayoutId id="2147483698" r:id="rId11"/>
    <p:sldLayoutId id="2147483697" r:id="rId12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marL="622300" indent="-6223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marL="622300" indent="-6223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2pPr>
      <a:lvl3pPr marL="622300" indent="-6223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3pPr>
      <a:lvl4pPr marL="622300" indent="-6223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4pPr>
      <a:lvl5pPr marL="622300" indent="-6223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5pPr>
      <a:lvl6pPr marL="1079500" indent="-6223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6pPr>
      <a:lvl7pPr marL="1536700" indent="-6223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7pPr>
      <a:lvl8pPr marL="1993900" indent="-6223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8pPr>
      <a:lvl9pPr marL="2451100" indent="-6223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buChar char="§"/>
        <a:defRPr sz="2400" b="1">
          <a:solidFill>
            <a:srgbClr val="78BBBC"/>
          </a:solidFill>
          <a:latin typeface="+mn-lt"/>
          <a:ea typeface="+mn-ea"/>
          <a:cs typeface="+mn-cs"/>
        </a:defRPr>
      </a:lvl1pPr>
      <a:lvl2pPr marL="520700" indent="-342900" algn="l" rtl="0" eaLnBrk="0" fontAlgn="base" hangingPunct="0">
        <a:spcBef>
          <a:spcPct val="20000"/>
        </a:spcBef>
        <a:spcAft>
          <a:spcPct val="0"/>
        </a:spcAft>
        <a:buClr>
          <a:srgbClr val="BFBFB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812800" indent="-190500" algn="l" rtl="0" eaLnBrk="0" fontAlgn="base" hangingPunct="0">
        <a:spcBef>
          <a:spcPct val="20000"/>
        </a:spcBef>
        <a:spcAft>
          <a:spcPct val="0"/>
        </a:spcAft>
        <a:buClr>
          <a:srgbClr val="BFBFBF"/>
        </a:buClr>
        <a:buFont typeface="Arial" charset="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2543175" indent="-266700" algn="l" rtl="0" eaLnBrk="0" fontAlgn="base" hangingPunct="0">
        <a:spcBef>
          <a:spcPct val="20000"/>
        </a:spcBef>
        <a:spcAft>
          <a:spcPct val="0"/>
        </a:spcAft>
        <a:buClr>
          <a:srgbClr val="A6A6A6"/>
        </a:buClr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2913063" indent="-1905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  <a:cs typeface="+mn-cs"/>
        </a:defRPr>
      </a:lvl5pPr>
      <a:lvl6pPr marL="3370263" indent="-1905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  <a:cs typeface="+mn-cs"/>
        </a:defRPr>
      </a:lvl6pPr>
      <a:lvl7pPr marL="3827463" indent="-1905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  <a:cs typeface="+mn-cs"/>
        </a:defRPr>
      </a:lvl7pPr>
      <a:lvl8pPr marL="4284663" indent="-1905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  <a:cs typeface="+mn-cs"/>
        </a:defRPr>
      </a:lvl8pPr>
      <a:lvl9pPr marL="4741863" indent="-1905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14"/>
          <p:cNvSpPr>
            <a:spLocks/>
          </p:cNvSpPr>
          <p:nvPr userDrawn="1"/>
        </p:nvSpPr>
        <p:spPr bwMode="gray">
          <a:xfrm>
            <a:off x="107950" y="95250"/>
            <a:ext cx="8928100" cy="1246188"/>
          </a:xfrm>
          <a:custGeom>
            <a:avLst/>
            <a:gdLst>
              <a:gd name="T0" fmla="*/ 2147483647 w 5760"/>
              <a:gd name="T1" fmla="*/ 0 h 966"/>
              <a:gd name="T2" fmla="*/ 0 w 5760"/>
              <a:gd name="T3" fmla="*/ 0 h 966"/>
              <a:gd name="T4" fmla="*/ 0 w 5760"/>
              <a:gd name="T5" fmla="*/ 2147483647 h 966"/>
              <a:gd name="T6" fmla="*/ 2147483647 w 5760"/>
              <a:gd name="T7" fmla="*/ 2147483647 h 966"/>
              <a:gd name="T8" fmla="*/ 2147483647 w 5760"/>
              <a:gd name="T9" fmla="*/ 2147483647 h 966"/>
              <a:gd name="T10" fmla="*/ 2147483647 w 5760"/>
              <a:gd name="T11" fmla="*/ 0 h 96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60" h="966">
                <a:moveTo>
                  <a:pt x="5760" y="0"/>
                </a:moveTo>
                <a:lnTo>
                  <a:pt x="0" y="0"/>
                </a:lnTo>
                <a:lnTo>
                  <a:pt x="0" y="966"/>
                </a:lnTo>
                <a:lnTo>
                  <a:pt x="4834" y="966"/>
                </a:lnTo>
                <a:lnTo>
                  <a:pt x="5760" y="434"/>
                </a:lnTo>
                <a:lnTo>
                  <a:pt x="5760" y="0"/>
                </a:lnTo>
              </a:path>
            </a:pathLst>
          </a:custGeom>
          <a:solidFill>
            <a:srgbClr val="78BBBC"/>
          </a:solidFill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fr-FR">
              <a:latin typeface="Arial" pitchFamily="34" charset="0"/>
              <a:cs typeface="+mn-cs"/>
            </a:endParaRPr>
          </a:p>
        </p:txBody>
      </p:sp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5486400" y="76200"/>
            <a:ext cx="2987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endParaRPr lang="fr-FR" b="0" i="0" smtClean="0">
              <a:solidFill>
                <a:srgbClr val="000000"/>
              </a:solidFill>
              <a:latin typeface="Lucida Grande" charset="0"/>
            </a:endParaRPr>
          </a:p>
        </p:txBody>
      </p:sp>
      <p:cxnSp>
        <p:nvCxnSpPr>
          <p:cNvPr id="26628" name="Connecteur droit 3"/>
          <p:cNvCxnSpPr>
            <a:cxnSpLocks noChangeShapeType="1"/>
          </p:cNvCxnSpPr>
          <p:nvPr userDrawn="1"/>
        </p:nvCxnSpPr>
        <p:spPr bwMode="auto">
          <a:xfrm>
            <a:off x="1547813" y="6308725"/>
            <a:ext cx="6985000" cy="0"/>
          </a:xfrm>
          <a:prstGeom prst="line">
            <a:avLst/>
          </a:prstGeom>
          <a:noFill/>
          <a:ln w="9525">
            <a:solidFill>
              <a:srgbClr val="78BBBC"/>
            </a:solidFill>
            <a:round/>
            <a:headEnd/>
            <a:tailEnd/>
          </a:ln>
        </p:spPr>
      </p:cxn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075613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 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26630" name="Espace réservé du titre 9"/>
          <p:cNvSpPr>
            <a:spLocks noGrp="1"/>
          </p:cNvSpPr>
          <p:nvPr>
            <p:ph type="title"/>
          </p:nvPr>
        </p:nvSpPr>
        <p:spPr bwMode="auto">
          <a:xfrm>
            <a:off x="468313" y="115888"/>
            <a:ext cx="821848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Titre de la partie </a:t>
            </a:r>
          </a:p>
        </p:txBody>
      </p:sp>
      <p:sp>
        <p:nvSpPr>
          <p:cNvPr id="10" name="Espace réservé du numéro de diapositive 4"/>
          <p:cNvSpPr>
            <a:spLocks noGrp="1"/>
          </p:cNvSpPr>
          <p:nvPr>
            <p:ph type="sldNum" sz="quarter" idx="4"/>
          </p:nvPr>
        </p:nvSpPr>
        <p:spPr bwMode="auto">
          <a:xfrm>
            <a:off x="7667625" y="6396038"/>
            <a:ext cx="936625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 i="0">
                <a:solidFill>
                  <a:srgbClr val="78BBBC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654CB3D4-DD13-49F7-B78A-DBC5DE623D6C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11" name="Espace réservé du pied de page 5"/>
          <p:cNvSpPr>
            <a:spLocks noGrp="1"/>
          </p:cNvSpPr>
          <p:nvPr>
            <p:ph type="ftr" sz="quarter" idx="3"/>
          </p:nvPr>
        </p:nvSpPr>
        <p:spPr bwMode="auto">
          <a:xfrm>
            <a:off x="1652588" y="6372225"/>
            <a:ext cx="3048000" cy="2968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i="0">
                <a:solidFill>
                  <a:srgbClr val="000000"/>
                </a:solidFill>
                <a:latin typeface="+mn-lt"/>
                <a:ea typeface="+mn-ea"/>
                <a:cs typeface="ＭＳ Ｐゴシック"/>
              </a:defRPr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  <p:pic>
        <p:nvPicPr>
          <p:cNvPr id="26633" name="Image 11"/>
          <p:cNvPicPr>
            <a:picLocks noChangeAspect="1"/>
          </p:cNvPicPr>
          <p:nvPr userDrawn="1"/>
        </p:nvPicPr>
        <p:blipFill>
          <a:blip r:embed="rId14"/>
          <a:srcRect t="16887" b="17810"/>
          <a:stretch>
            <a:fillRect/>
          </a:stretch>
        </p:blipFill>
        <p:spPr bwMode="auto">
          <a:xfrm>
            <a:off x="95250" y="6324600"/>
            <a:ext cx="14192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18" r:id="rId3"/>
    <p:sldLayoutId id="2147483717" r:id="rId4"/>
    <p:sldLayoutId id="2147483716" r:id="rId5"/>
    <p:sldLayoutId id="2147483715" r:id="rId6"/>
    <p:sldLayoutId id="2147483714" r:id="rId7"/>
    <p:sldLayoutId id="2147483713" r:id="rId8"/>
    <p:sldLayoutId id="2147483712" r:id="rId9"/>
    <p:sldLayoutId id="2147483711" r:id="rId10"/>
    <p:sldLayoutId id="2147483710" r:id="rId11"/>
    <p:sldLayoutId id="2147483709" r:id="rId12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marL="622300" indent="-6223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marL="622300" indent="-6223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2pPr>
      <a:lvl3pPr marL="622300" indent="-6223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3pPr>
      <a:lvl4pPr marL="622300" indent="-6223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4pPr>
      <a:lvl5pPr marL="622300" indent="-6223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5pPr>
      <a:lvl6pPr marL="1079500" indent="-6223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6pPr>
      <a:lvl7pPr marL="1536700" indent="-6223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7pPr>
      <a:lvl8pPr marL="1993900" indent="-6223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8pPr>
      <a:lvl9pPr marL="2451100" indent="-6223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buChar char="§"/>
        <a:defRPr sz="2400" b="1">
          <a:solidFill>
            <a:srgbClr val="78BBBC"/>
          </a:solidFill>
          <a:latin typeface="+mn-lt"/>
          <a:ea typeface="+mn-ea"/>
          <a:cs typeface="+mn-cs"/>
        </a:defRPr>
      </a:lvl1pPr>
      <a:lvl2pPr marL="520700" indent="-342900" algn="l" rtl="0" eaLnBrk="0" fontAlgn="base" hangingPunct="0">
        <a:spcBef>
          <a:spcPct val="20000"/>
        </a:spcBef>
        <a:spcAft>
          <a:spcPct val="0"/>
        </a:spcAft>
        <a:buClr>
          <a:srgbClr val="BFBFB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812800" indent="-190500" algn="l" rtl="0" eaLnBrk="0" fontAlgn="base" hangingPunct="0">
        <a:spcBef>
          <a:spcPct val="20000"/>
        </a:spcBef>
        <a:spcAft>
          <a:spcPct val="0"/>
        </a:spcAft>
        <a:buClr>
          <a:srgbClr val="BFBFBF"/>
        </a:buClr>
        <a:buFont typeface="Arial" charset="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2543175" indent="-266700" algn="l" rtl="0" eaLnBrk="0" fontAlgn="base" hangingPunct="0">
        <a:spcBef>
          <a:spcPct val="20000"/>
        </a:spcBef>
        <a:spcAft>
          <a:spcPct val="0"/>
        </a:spcAft>
        <a:buClr>
          <a:srgbClr val="A6A6A6"/>
        </a:buClr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2913063" indent="-1905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  <a:cs typeface="+mn-cs"/>
        </a:defRPr>
      </a:lvl5pPr>
      <a:lvl6pPr marL="3370263" indent="-1905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  <a:cs typeface="+mn-cs"/>
        </a:defRPr>
      </a:lvl6pPr>
      <a:lvl7pPr marL="3827463" indent="-1905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  <a:cs typeface="+mn-cs"/>
        </a:defRPr>
      </a:lvl7pPr>
      <a:lvl8pPr marL="4284663" indent="-1905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  <a:cs typeface="+mn-cs"/>
        </a:defRPr>
      </a:lvl8pPr>
      <a:lvl9pPr marL="4741863" indent="-1905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eduscol.education.fr/conseil-ecole-college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duscol.education.fr/conseil-ecole-colleg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duscol.education.fr/conseil-ecole-colleg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eduscol.education.fr/conseil-ecole-college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eduscol.education.fr/conseil-ecole-colleg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duscol.education.fr/conseil-ecole-colleg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duscol.education.fr/conseil-ecole-colleg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duscol.education.fr/conseil-ecole-college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eduscol.education.fr/conseil-ecole-college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duscol.education.fr/conseil-ecole-colleg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duscol.education.fr/conseil-ecole-colleg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duscol.education.fr/conseil-ecole-colleg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duscol.education.fr/conseil-ecole-colleg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Espace réservé du numéro de diapositive 4"/>
          <p:cNvSpPr txBox="1">
            <a:spLocks noGrp="1"/>
          </p:cNvSpPr>
          <p:nvPr/>
        </p:nvSpPr>
        <p:spPr bwMode="auto">
          <a:xfrm>
            <a:off x="7667625" y="6396038"/>
            <a:ext cx="936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r>
              <a:rPr lang="fr-FR" altLang="fr-FR" sz="900" i="0">
                <a:solidFill>
                  <a:srgbClr val="78BBBC"/>
                </a:solidFill>
              </a:rPr>
              <a:t>&gt;</a:t>
            </a:r>
            <a:r>
              <a:rPr lang="fr-FR" altLang="fr-FR" sz="900" b="1" i="0">
                <a:solidFill>
                  <a:srgbClr val="78BBBC"/>
                </a:solidFill>
              </a:rPr>
              <a:t> </a:t>
            </a:r>
            <a:fld id="{A0A61C01-2A51-4E93-8C25-1804703ACE13}" type="slidenum">
              <a:rPr lang="fr-FR" altLang="fr-FR" sz="900" b="1" i="0">
                <a:solidFill>
                  <a:srgbClr val="78BBBC"/>
                </a:solidFill>
              </a:rPr>
              <a:pPr algn="r" eaLnBrk="0" hangingPunct="0"/>
              <a:t>1</a:t>
            </a:fld>
            <a:endParaRPr lang="fr-FR" altLang="fr-FR" sz="900" b="1" i="0">
              <a:solidFill>
                <a:srgbClr val="78BBBC"/>
              </a:solidFill>
            </a:endParaRPr>
          </a:p>
        </p:txBody>
      </p:sp>
      <p:sp>
        <p:nvSpPr>
          <p:cNvPr id="4099" name="Espace réservé du contenu 3"/>
          <p:cNvSpPr>
            <a:spLocks noGrp="1"/>
          </p:cNvSpPr>
          <p:nvPr>
            <p:ph sz="half" idx="4294967295"/>
          </p:nvPr>
        </p:nvSpPr>
        <p:spPr>
          <a:xfrm>
            <a:off x="671513" y="2828925"/>
            <a:ext cx="7200900" cy="863600"/>
          </a:xfrm>
        </p:spPr>
        <p:txBody>
          <a:bodyPr/>
          <a:lstStyle/>
          <a:p>
            <a:pPr marL="177800" indent="-177800" algn="ctr" eaLnBrk="1" hangingPunct="1">
              <a:spcBef>
                <a:spcPct val="50000"/>
              </a:spcBef>
              <a:buClr>
                <a:srgbClr val="78BBBC"/>
              </a:buClr>
              <a:buFont typeface="Wingdings" pitchFamily="2" charset="2"/>
              <a:buNone/>
              <a:defRPr/>
            </a:pPr>
            <a:r>
              <a:rPr lang="fr-FR" altLang="fr-FR" sz="4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Le conseil école-collège</a:t>
            </a:r>
          </a:p>
        </p:txBody>
      </p:sp>
      <p:sp>
        <p:nvSpPr>
          <p:cNvPr id="41987" name="Espace réservé du numéro de diapositive 4"/>
          <p:cNvSpPr txBox="1">
            <a:spLocks noGrp="1"/>
          </p:cNvSpPr>
          <p:nvPr/>
        </p:nvSpPr>
        <p:spPr bwMode="auto">
          <a:xfrm>
            <a:off x="7667625" y="6396038"/>
            <a:ext cx="936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r>
              <a:rPr lang="fr-FR" altLang="fr-FR" sz="900" i="0">
                <a:solidFill>
                  <a:srgbClr val="78BBBC"/>
                </a:solidFill>
              </a:rPr>
              <a:t>&gt;</a:t>
            </a:r>
            <a:r>
              <a:rPr lang="fr-FR" altLang="fr-FR" sz="900" b="1" i="0">
                <a:solidFill>
                  <a:srgbClr val="78BBBC"/>
                </a:solidFill>
              </a:rPr>
              <a:t> </a:t>
            </a:r>
            <a:fld id="{1A214C8A-5488-4648-BC9D-2A696FA78221}" type="slidenum">
              <a:rPr lang="fr-FR" altLang="fr-FR" sz="900" b="1" i="0">
                <a:solidFill>
                  <a:srgbClr val="78BBBC"/>
                </a:solidFill>
              </a:rPr>
              <a:pPr algn="r" eaLnBrk="0" hangingPunct="0"/>
              <a:t>1</a:t>
            </a:fld>
            <a:endParaRPr lang="fr-FR" altLang="fr-FR" sz="900" b="1" i="0">
              <a:solidFill>
                <a:srgbClr val="78BBBC"/>
              </a:solidFill>
            </a:endParaRPr>
          </a:p>
        </p:txBody>
      </p:sp>
      <p:pic>
        <p:nvPicPr>
          <p:cNvPr id="41988" name="Picture 6" descr="2013_loi_refondation_680x280_25866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48225" y="4581525"/>
            <a:ext cx="3724275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&gt;</a:t>
            </a:r>
            <a:r>
              <a:rPr lang="fr-FR" b="1" smtClean="0"/>
              <a:t> </a:t>
            </a:r>
            <a:fld id="{40202220-65A4-4089-A5AC-021B55368096}" type="slidenum">
              <a:rPr lang="fr-FR" b="1" smtClean="0"/>
              <a:pPr>
                <a:defRPr/>
              </a:pPr>
              <a:t>1</a:t>
            </a:fld>
            <a:endParaRPr lang="fr-FR" b="1"/>
          </a:p>
        </p:txBody>
      </p:sp>
      <p:sp>
        <p:nvSpPr>
          <p:cNvPr id="15361" name="Espace réservé du pied de page 2"/>
          <p:cNvSpPr txBox="1">
            <a:spLocks noGrp="1"/>
          </p:cNvSpPr>
          <p:nvPr/>
        </p:nvSpPr>
        <p:spPr bwMode="auto">
          <a:xfrm>
            <a:off x="1652588" y="6372225"/>
            <a:ext cx="6088062" cy="2968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fr-FR" altLang="fr-FR" sz="1000" i="0">
                <a:solidFill>
                  <a:srgbClr val="000000"/>
                </a:solidFill>
                <a:latin typeface="Calibri" pitchFamily="34" charset="0"/>
              </a:rPr>
              <a:t>Ministère de l’éducation nationale, de l’enseignement supérieur et de la recherche – DGESCO</a:t>
            </a:r>
          </a:p>
          <a:p>
            <a:pPr eaLnBrk="0" hangingPunct="0"/>
            <a:r>
              <a:rPr lang="fr-FR" altLang="fr-FR" sz="1000" i="0">
                <a:latin typeface="Calibri" pitchFamily="34" charset="0"/>
                <a:hlinkClick r:id="rId4"/>
              </a:rPr>
              <a:t>http://eduscol.education.fr/conseil-ecole-college</a:t>
            </a:r>
            <a:endParaRPr lang="fr-FR" altLang="fr-FR" sz="1000" i="0">
              <a:latin typeface="Calibri" pitchFamily="34" charset="0"/>
            </a:endParaRPr>
          </a:p>
        </p:txBody>
      </p:sp>
    </p:spTree>
  </p:cSld>
  <p:clrMapOvr>
    <a:masterClrMapping/>
  </p:clrMapOvr>
  <p:transition advTm="127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Vague 8"/>
          <p:cNvSpPr>
            <a:spLocks noChangeArrowheads="1"/>
          </p:cNvSpPr>
          <p:nvPr/>
        </p:nvSpPr>
        <p:spPr bwMode="auto">
          <a:xfrm rot="-1130642">
            <a:off x="2363788" y="3624263"/>
            <a:ext cx="4989512" cy="1349375"/>
          </a:xfrm>
          <a:prstGeom prst="wave">
            <a:avLst>
              <a:gd name="adj1" fmla="val 20000"/>
              <a:gd name="adj2" fmla="val 231"/>
            </a:avLst>
          </a:prstGeom>
          <a:solidFill>
            <a:srgbClr val="CDE9EB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 altLang="fr-FR"/>
          </a:p>
        </p:txBody>
      </p:sp>
      <p:sp>
        <p:nvSpPr>
          <p:cNvPr id="52226" name="Flèche droite 13"/>
          <p:cNvSpPr>
            <a:spLocks noChangeArrowheads="1"/>
          </p:cNvSpPr>
          <p:nvPr/>
        </p:nvSpPr>
        <p:spPr bwMode="auto">
          <a:xfrm rot="-4072729">
            <a:off x="7775576" y="1439862"/>
            <a:ext cx="842962" cy="1166813"/>
          </a:xfrm>
          <a:prstGeom prst="rightArrow">
            <a:avLst>
              <a:gd name="adj1" fmla="val 67796"/>
              <a:gd name="adj2" fmla="val 53977"/>
            </a:avLst>
          </a:prstGeom>
          <a:solidFill>
            <a:srgbClr val="CDE9EB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fr-FR" altLang="fr-FR"/>
          </a:p>
        </p:txBody>
      </p:sp>
      <p:sp>
        <p:nvSpPr>
          <p:cNvPr id="52227" name="Titre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339138" cy="1225550"/>
          </a:xfrm>
        </p:spPr>
        <p:txBody>
          <a:bodyPr/>
          <a:lstStyle/>
          <a:p>
            <a:r>
              <a:rPr lang="fr-FR" altLang="fr-FR" smtClean="0"/>
              <a:t>… et permettre la personnalisation des parcours</a:t>
            </a:r>
          </a:p>
        </p:txBody>
      </p:sp>
      <p:sp>
        <p:nvSpPr>
          <p:cNvPr id="12294" name="Rectangle 16"/>
          <p:cNvSpPr>
            <a:spLocks noChangeArrowheads="1"/>
          </p:cNvSpPr>
          <p:nvPr/>
        </p:nvSpPr>
        <p:spPr bwMode="auto">
          <a:xfrm>
            <a:off x="425450" y="1409700"/>
            <a:ext cx="6307138" cy="1724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marL="271463" indent="-271463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fr-FR" sz="22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+mn-cs"/>
              </a:rPr>
              <a:t> </a:t>
            </a:r>
            <a:r>
              <a:rPr lang="fr-FR" sz="24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Le conseil école-collège permet d’échanger sur </a:t>
            </a:r>
            <a:r>
              <a:rPr lang="fr-FR" sz="24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n-ea"/>
                <a:cs typeface="+mn-cs"/>
              </a:rPr>
              <a:t>les </a:t>
            </a:r>
            <a:r>
              <a:rPr lang="fr-FR" sz="2400" b="1" i="0" dirty="0">
                <a:solidFill>
                  <a:srgbClr val="632E7C"/>
                </a:solidFill>
                <a:latin typeface="+mj-lt"/>
                <a:cs typeface="+mn-cs"/>
              </a:rPr>
              <a:t>besoins éducatifs particuliers</a:t>
            </a:r>
          </a:p>
          <a:p>
            <a:pPr marL="271463" indent="-271463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fr-FR" sz="24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cs typeface="+mn-cs"/>
              </a:rPr>
              <a:t> </a:t>
            </a:r>
            <a:r>
              <a:rPr lang="fr-FR" sz="24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n-ea"/>
                <a:cs typeface="+mn-cs"/>
              </a:rPr>
              <a:t>La commission de liaison peut réaliser un </a:t>
            </a:r>
            <a:r>
              <a:rPr lang="fr-FR" sz="2400" b="1" i="0" dirty="0">
                <a:solidFill>
                  <a:srgbClr val="632E7C"/>
                </a:solidFill>
                <a:latin typeface="+mj-lt"/>
                <a:cs typeface="+mn-cs"/>
              </a:rPr>
              <a:t>suivi individualisé</a:t>
            </a:r>
          </a:p>
        </p:txBody>
      </p:sp>
      <p:sp>
        <p:nvSpPr>
          <p:cNvPr id="52229" name="Text Box 14"/>
          <p:cNvSpPr txBox="1">
            <a:spLocks noChangeArrowheads="1"/>
          </p:cNvSpPr>
          <p:nvPr/>
        </p:nvSpPr>
        <p:spPr bwMode="auto">
          <a:xfrm>
            <a:off x="4913313" y="5770563"/>
            <a:ext cx="331311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altLang="fr-FR" sz="1200" b="1" i="0" baseline="30000">
                <a:solidFill>
                  <a:srgbClr val="78BBBC"/>
                </a:solidFill>
                <a:latin typeface="Calibri" pitchFamily="34" charset="0"/>
              </a:rPr>
              <a:t>1</a:t>
            </a:r>
            <a:r>
              <a:rPr lang="fr-FR" altLang="fr-FR" sz="1000" b="1" i="0">
                <a:solidFill>
                  <a:srgbClr val="78BBBC"/>
                </a:solidFill>
                <a:latin typeface="Calibri" pitchFamily="34" charset="0"/>
              </a:rPr>
              <a:t>Parcours Personnalisé de Réussite Educative</a:t>
            </a:r>
          </a:p>
          <a:p>
            <a:r>
              <a:rPr lang="fr-FR" altLang="fr-FR" sz="1200" b="1" i="0" baseline="30000">
                <a:solidFill>
                  <a:srgbClr val="78BBBC"/>
                </a:solidFill>
                <a:latin typeface="Calibri" pitchFamily="34" charset="0"/>
              </a:rPr>
              <a:t>2</a:t>
            </a:r>
            <a:r>
              <a:rPr lang="fr-FR" altLang="fr-FR" sz="1000" b="1" i="0">
                <a:solidFill>
                  <a:srgbClr val="78BBBC"/>
                </a:solidFill>
                <a:latin typeface="Calibri" pitchFamily="34" charset="0"/>
              </a:rPr>
              <a:t>Projet Personnalisé de Scolarisation</a:t>
            </a:r>
          </a:p>
          <a:p>
            <a:r>
              <a:rPr lang="fr-FR" altLang="fr-FR" sz="1200" b="1" i="0" baseline="30000">
                <a:solidFill>
                  <a:srgbClr val="78BBBC"/>
                </a:solidFill>
                <a:latin typeface="Calibri" pitchFamily="34" charset="0"/>
              </a:rPr>
              <a:t>3</a:t>
            </a:r>
            <a:r>
              <a:rPr lang="fr-FR" altLang="fr-FR" sz="1000" b="1" i="0">
                <a:solidFill>
                  <a:srgbClr val="78BBBC"/>
                </a:solidFill>
                <a:latin typeface="Calibri" pitchFamily="34" charset="0"/>
              </a:rPr>
              <a:t>Plan d’Accompagnement Personnalisé</a:t>
            </a:r>
          </a:p>
        </p:txBody>
      </p:sp>
      <p:sp>
        <p:nvSpPr>
          <p:cNvPr id="10" name="Ellipse 9"/>
          <p:cNvSpPr/>
          <p:nvPr/>
        </p:nvSpPr>
        <p:spPr bwMode="auto">
          <a:xfrm>
            <a:off x="779463" y="4221163"/>
            <a:ext cx="2236787" cy="2043112"/>
          </a:xfrm>
          <a:prstGeom prst="ellipse">
            <a:avLst/>
          </a:prstGeom>
          <a:solidFill>
            <a:srgbClr val="CDE9EB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>
              <a:defRPr/>
            </a:pPr>
            <a:r>
              <a:rPr lang="fr-FR" b="1" i="0" dirty="0">
                <a:solidFill>
                  <a:srgbClr val="DC4892"/>
                </a:solidFill>
                <a:latin typeface="Arial" pitchFamily="34" charset="0"/>
                <a:ea typeface="+mn-ea"/>
                <a:cs typeface="Arial" pitchFamily="34" charset="0"/>
              </a:rPr>
              <a:t>Connaître le travail conduit les années précédentes</a:t>
            </a:r>
          </a:p>
        </p:txBody>
      </p:sp>
      <p:sp>
        <p:nvSpPr>
          <p:cNvPr id="11" name="Ellipse 12"/>
          <p:cNvSpPr>
            <a:spLocks noChangeArrowheads="1"/>
          </p:cNvSpPr>
          <p:nvPr/>
        </p:nvSpPr>
        <p:spPr bwMode="auto">
          <a:xfrm>
            <a:off x="6634163" y="2205038"/>
            <a:ext cx="2089150" cy="1728787"/>
          </a:xfrm>
          <a:prstGeom prst="ellipse">
            <a:avLst/>
          </a:prstGeom>
          <a:solidFill>
            <a:srgbClr val="CDE9EB"/>
          </a:solidFill>
          <a:ln w="9525" algn="ctr">
            <a:solidFill>
              <a:schemeClr val="accent3"/>
            </a:solidFill>
            <a:round/>
            <a:headEnd/>
            <a:tailEnd/>
          </a:ln>
          <a:effectLst/>
          <a:extLst/>
        </p:spPr>
        <p:txBody>
          <a:bodyPr lIns="0" rIns="0"/>
          <a:lstStyle/>
          <a:p>
            <a:pPr algn="ctr">
              <a:defRPr/>
            </a:pPr>
            <a:r>
              <a:rPr lang="fr-FR" b="1" i="0" dirty="0">
                <a:solidFill>
                  <a:srgbClr val="00B050"/>
                </a:solidFill>
                <a:latin typeface="Arial" pitchFamily="34" charset="0"/>
                <a:cs typeface="+mn-cs"/>
              </a:rPr>
              <a:t>Contribuer au suivi pédagogique</a:t>
            </a:r>
          </a:p>
          <a:p>
            <a:pPr algn="ctr">
              <a:defRPr/>
            </a:pPr>
            <a:r>
              <a:rPr lang="fr-FR" b="1" i="0" dirty="0">
                <a:solidFill>
                  <a:srgbClr val="00B050"/>
                </a:solidFill>
                <a:latin typeface="Arial" pitchFamily="34" charset="0"/>
                <a:cs typeface="+mn-cs"/>
              </a:rPr>
              <a:t>des élèves</a:t>
            </a:r>
          </a:p>
        </p:txBody>
      </p:sp>
      <p:sp>
        <p:nvSpPr>
          <p:cNvPr id="12" name="Ellipse 13"/>
          <p:cNvSpPr>
            <a:spLocks noChangeArrowheads="1"/>
          </p:cNvSpPr>
          <p:nvPr/>
        </p:nvSpPr>
        <p:spPr bwMode="auto">
          <a:xfrm>
            <a:off x="5229225" y="3890963"/>
            <a:ext cx="2087563" cy="1895475"/>
          </a:xfrm>
          <a:prstGeom prst="ellipse">
            <a:avLst/>
          </a:prstGeom>
          <a:solidFill>
            <a:srgbClr val="CDE9EB"/>
          </a:solidFill>
          <a:ln w="9525" algn="ctr">
            <a:solidFill>
              <a:schemeClr val="accent3"/>
            </a:solidFill>
            <a:round/>
            <a:headEnd/>
            <a:tailEnd/>
          </a:ln>
          <a:effectLst/>
          <a:extLst/>
        </p:spPr>
        <p:txBody>
          <a:bodyPr lIns="72000" tIns="0" rIns="72000" bIns="36000"/>
          <a:lstStyle/>
          <a:p>
            <a:pPr algn="ctr">
              <a:defRPr/>
            </a:pPr>
            <a:r>
              <a:rPr lang="fr-FR" b="1" i="0" dirty="0">
                <a:solidFill>
                  <a:srgbClr val="632E7C"/>
                </a:solidFill>
                <a:latin typeface="Arial" pitchFamily="34" charset="0"/>
                <a:cs typeface="+mn-cs"/>
              </a:rPr>
              <a:t>Renforcer le partenariat avec les familles</a:t>
            </a:r>
          </a:p>
        </p:txBody>
      </p:sp>
      <p:sp>
        <p:nvSpPr>
          <p:cNvPr id="13" name="Ellipse 14"/>
          <p:cNvSpPr>
            <a:spLocks noChangeArrowheads="1"/>
          </p:cNvSpPr>
          <p:nvPr/>
        </p:nvSpPr>
        <p:spPr bwMode="auto">
          <a:xfrm>
            <a:off x="2901950" y="2819400"/>
            <a:ext cx="2182813" cy="1798638"/>
          </a:xfrm>
          <a:prstGeom prst="ellipse">
            <a:avLst/>
          </a:prstGeom>
          <a:solidFill>
            <a:srgbClr val="CDE9EB"/>
          </a:solidFill>
          <a:ln w="9525" algn="ctr">
            <a:solidFill>
              <a:schemeClr val="accent3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fr-FR" b="1" i="0" dirty="0">
                <a:solidFill>
                  <a:srgbClr val="E89602"/>
                </a:solidFill>
                <a:latin typeface="Arial" pitchFamily="34" charset="0"/>
                <a:cs typeface="+mn-cs"/>
              </a:rPr>
              <a:t>Echanger autour des PPRE</a:t>
            </a:r>
            <a:r>
              <a:rPr lang="fr-FR" b="1" i="0" baseline="30000" dirty="0">
                <a:solidFill>
                  <a:srgbClr val="E89602"/>
                </a:solidFill>
                <a:latin typeface="Arial" pitchFamily="34" charset="0"/>
                <a:cs typeface="+mn-cs"/>
              </a:rPr>
              <a:t>1</a:t>
            </a:r>
            <a:r>
              <a:rPr lang="fr-FR" b="1" i="0" dirty="0">
                <a:solidFill>
                  <a:srgbClr val="E89602"/>
                </a:solidFill>
                <a:latin typeface="Arial" pitchFamily="34" charset="0"/>
                <a:cs typeface="+mn-cs"/>
              </a:rPr>
              <a:t>, des PPS</a:t>
            </a:r>
            <a:r>
              <a:rPr lang="fr-FR" b="1" i="0" baseline="30000" dirty="0">
                <a:solidFill>
                  <a:srgbClr val="E89602"/>
                </a:solidFill>
                <a:latin typeface="Arial" pitchFamily="34" charset="0"/>
                <a:cs typeface="+mn-cs"/>
              </a:rPr>
              <a:t>2</a:t>
            </a:r>
            <a:r>
              <a:rPr lang="fr-FR" b="1" i="0" dirty="0">
                <a:solidFill>
                  <a:srgbClr val="E89602"/>
                </a:solidFill>
                <a:latin typeface="Arial" pitchFamily="34" charset="0"/>
                <a:cs typeface="+mn-cs"/>
              </a:rPr>
              <a:t> et des PAP</a:t>
            </a:r>
            <a:r>
              <a:rPr lang="fr-FR" b="1" i="0" baseline="30000" dirty="0">
                <a:solidFill>
                  <a:srgbClr val="E89602"/>
                </a:solidFill>
                <a:latin typeface="Arial" pitchFamily="34" charset="0"/>
                <a:cs typeface="+mn-cs"/>
              </a:rPr>
              <a:t>3</a:t>
            </a: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&gt;</a:t>
            </a:r>
            <a:r>
              <a:rPr lang="fr-FR" b="1" smtClean="0"/>
              <a:t> </a:t>
            </a:r>
            <a:fld id="{31752D9F-B126-43AB-82F9-7E63EC5DE8FB}" type="slidenum">
              <a:rPr lang="fr-FR" b="1" smtClean="0"/>
              <a:pPr>
                <a:defRPr/>
              </a:pPr>
              <a:t>10</a:t>
            </a:fld>
            <a:endParaRPr lang="fr-FR" b="1"/>
          </a:p>
        </p:txBody>
      </p:sp>
      <p:sp>
        <p:nvSpPr>
          <p:cNvPr id="15361" name="Espace réservé du pied de page 2"/>
          <p:cNvSpPr txBox="1">
            <a:spLocks noGrp="1"/>
          </p:cNvSpPr>
          <p:nvPr/>
        </p:nvSpPr>
        <p:spPr bwMode="auto">
          <a:xfrm>
            <a:off x="1652588" y="6372225"/>
            <a:ext cx="6088062" cy="2968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fr-FR" altLang="fr-FR" sz="1000" i="0">
                <a:solidFill>
                  <a:srgbClr val="000000"/>
                </a:solidFill>
                <a:latin typeface="Calibri" pitchFamily="34" charset="0"/>
              </a:rPr>
              <a:t>Ministère de l’éducation nationale, de l’enseignement supérieur et de la recherche – DGESCO</a:t>
            </a:r>
          </a:p>
          <a:p>
            <a:pPr eaLnBrk="0" hangingPunct="0"/>
            <a:r>
              <a:rPr lang="fr-FR" altLang="fr-FR" sz="1000" i="0">
                <a:latin typeface="Calibri" pitchFamily="34" charset="0"/>
                <a:hlinkClick r:id="rId2"/>
              </a:rPr>
              <a:t>http://eduscol.education.fr/conseil-ecole-college</a:t>
            </a:r>
            <a:endParaRPr lang="fr-FR" altLang="fr-FR" sz="1000" i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49" name="Group 91"/>
          <p:cNvGrpSpPr>
            <a:grpSpLocks/>
          </p:cNvGrpSpPr>
          <p:nvPr/>
        </p:nvGrpSpPr>
        <p:grpSpPr bwMode="auto">
          <a:xfrm>
            <a:off x="5613400" y="2095500"/>
            <a:ext cx="3384550" cy="1423988"/>
            <a:chOff x="2699" y="1661"/>
            <a:chExt cx="2857" cy="1044"/>
          </a:xfrm>
        </p:grpSpPr>
        <p:grpSp>
          <p:nvGrpSpPr>
            <p:cNvPr id="53376" name="Group 62"/>
            <p:cNvGrpSpPr>
              <a:grpSpLocks noChangeAspect="1"/>
            </p:cNvGrpSpPr>
            <p:nvPr/>
          </p:nvGrpSpPr>
          <p:grpSpPr bwMode="auto">
            <a:xfrm>
              <a:off x="2699" y="1661"/>
              <a:ext cx="2857" cy="1044"/>
              <a:chOff x="2608" y="1842"/>
              <a:chExt cx="2857" cy="1044"/>
            </a:xfrm>
          </p:grpSpPr>
          <p:sp>
            <p:nvSpPr>
              <p:cNvPr id="53378" name="AutoShape 61"/>
              <p:cNvSpPr>
                <a:spLocks noChangeAspect="1" noChangeArrowheads="1"/>
              </p:cNvSpPr>
              <p:nvPr/>
            </p:nvSpPr>
            <p:spPr bwMode="auto">
              <a:xfrm>
                <a:off x="2608" y="1842"/>
                <a:ext cx="2857" cy="10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 altLang="fr-FR"/>
              </a:p>
            </p:txBody>
          </p:sp>
          <p:sp>
            <p:nvSpPr>
              <p:cNvPr id="53379" name="Freeform 63"/>
              <p:cNvSpPr>
                <a:spLocks/>
              </p:cNvSpPr>
              <p:nvPr/>
            </p:nvSpPr>
            <p:spPr bwMode="auto">
              <a:xfrm>
                <a:off x="2615" y="1854"/>
                <a:ext cx="2710" cy="1020"/>
              </a:xfrm>
              <a:custGeom>
                <a:avLst/>
                <a:gdLst>
                  <a:gd name="T0" fmla="*/ 0 w 11728"/>
                  <a:gd name="T1" fmla="*/ 0 h 2784"/>
                  <a:gd name="T2" fmla="*/ 0 w 11728"/>
                  <a:gd name="T3" fmla="*/ 0 h 2784"/>
                  <a:gd name="T4" fmla="*/ 0 w 11728"/>
                  <a:gd name="T5" fmla="*/ 0 h 2784"/>
                  <a:gd name="T6" fmla="*/ 0 w 11728"/>
                  <a:gd name="T7" fmla="*/ 0 h 2784"/>
                  <a:gd name="T8" fmla="*/ 0 w 11728"/>
                  <a:gd name="T9" fmla="*/ 0 h 2784"/>
                  <a:gd name="T10" fmla="*/ 0 w 11728"/>
                  <a:gd name="T11" fmla="*/ 0 h 2784"/>
                  <a:gd name="T12" fmla="*/ 0 w 11728"/>
                  <a:gd name="T13" fmla="*/ 0 h 2784"/>
                  <a:gd name="T14" fmla="*/ 0 w 11728"/>
                  <a:gd name="T15" fmla="*/ 0 h 2784"/>
                  <a:gd name="T16" fmla="*/ 0 w 11728"/>
                  <a:gd name="T17" fmla="*/ 0 h 2784"/>
                  <a:gd name="T18" fmla="*/ 0 w 11728"/>
                  <a:gd name="T19" fmla="*/ 0 h 2784"/>
                  <a:gd name="T20" fmla="*/ 0 w 11728"/>
                  <a:gd name="T21" fmla="*/ 0 h 2784"/>
                  <a:gd name="T22" fmla="*/ 0 w 11728"/>
                  <a:gd name="T23" fmla="*/ 0 h 2784"/>
                  <a:gd name="T24" fmla="*/ 0 w 11728"/>
                  <a:gd name="T25" fmla="*/ 0 h 2784"/>
                  <a:gd name="T26" fmla="*/ 0 w 11728"/>
                  <a:gd name="T27" fmla="*/ 0 h 2784"/>
                  <a:gd name="T28" fmla="*/ 0 w 11728"/>
                  <a:gd name="T29" fmla="*/ 0 h 2784"/>
                  <a:gd name="T30" fmla="*/ 0 w 11728"/>
                  <a:gd name="T31" fmla="*/ 0 h 2784"/>
                  <a:gd name="T32" fmla="*/ 0 w 11728"/>
                  <a:gd name="T33" fmla="*/ 0 h 2784"/>
                  <a:gd name="T34" fmla="*/ 0 w 11728"/>
                  <a:gd name="T35" fmla="*/ 0 h 2784"/>
                  <a:gd name="T36" fmla="*/ 0 w 11728"/>
                  <a:gd name="T37" fmla="*/ 0 h 278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1728"/>
                  <a:gd name="T58" fmla="*/ 0 h 2784"/>
                  <a:gd name="T59" fmla="*/ 11728 w 11728"/>
                  <a:gd name="T60" fmla="*/ 2784 h 278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1728" h="2784">
                    <a:moveTo>
                      <a:pt x="0" y="464"/>
                    </a:moveTo>
                    <a:cubicBezTo>
                      <a:pt x="0" y="208"/>
                      <a:pt x="208" y="0"/>
                      <a:pt x="464" y="0"/>
                    </a:cubicBezTo>
                    <a:cubicBezTo>
                      <a:pt x="464" y="0"/>
                      <a:pt x="464" y="0"/>
                      <a:pt x="464" y="0"/>
                    </a:cubicBezTo>
                    <a:lnTo>
                      <a:pt x="11264" y="0"/>
                    </a:lnTo>
                    <a:cubicBezTo>
                      <a:pt x="11521" y="0"/>
                      <a:pt x="11728" y="208"/>
                      <a:pt x="11728" y="464"/>
                    </a:cubicBezTo>
                    <a:cubicBezTo>
                      <a:pt x="11728" y="464"/>
                      <a:pt x="11728" y="464"/>
                      <a:pt x="11728" y="464"/>
                    </a:cubicBezTo>
                    <a:lnTo>
                      <a:pt x="11728" y="2320"/>
                    </a:lnTo>
                    <a:cubicBezTo>
                      <a:pt x="11728" y="2577"/>
                      <a:pt x="11521" y="2784"/>
                      <a:pt x="11264" y="2784"/>
                    </a:cubicBezTo>
                    <a:cubicBezTo>
                      <a:pt x="11264" y="2784"/>
                      <a:pt x="11264" y="2784"/>
                      <a:pt x="11264" y="2784"/>
                    </a:cubicBezTo>
                    <a:lnTo>
                      <a:pt x="464" y="2784"/>
                    </a:lnTo>
                    <a:cubicBezTo>
                      <a:pt x="208" y="2784"/>
                      <a:pt x="0" y="2577"/>
                      <a:pt x="0" y="2320"/>
                    </a:cubicBezTo>
                    <a:cubicBezTo>
                      <a:pt x="0" y="2320"/>
                      <a:pt x="0" y="2320"/>
                      <a:pt x="0" y="2320"/>
                    </a:cubicBezTo>
                    <a:lnTo>
                      <a:pt x="0" y="464"/>
                    </a:lnTo>
                    <a:close/>
                  </a:path>
                </a:pathLst>
              </a:custGeom>
              <a:solidFill>
                <a:srgbClr val="632E7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380" name="Freeform 64"/>
              <p:cNvSpPr>
                <a:spLocks noEditPoints="1"/>
              </p:cNvSpPr>
              <p:nvPr/>
            </p:nvSpPr>
            <p:spPr bwMode="auto">
              <a:xfrm>
                <a:off x="2610" y="1845"/>
                <a:ext cx="2720" cy="1038"/>
              </a:xfrm>
              <a:custGeom>
                <a:avLst/>
                <a:gdLst>
                  <a:gd name="T0" fmla="*/ 0 w 11776"/>
                  <a:gd name="T1" fmla="*/ 0 h 2832"/>
                  <a:gd name="T2" fmla="*/ 0 w 11776"/>
                  <a:gd name="T3" fmla="*/ 0 h 2832"/>
                  <a:gd name="T4" fmla="*/ 0 w 11776"/>
                  <a:gd name="T5" fmla="*/ 0 h 2832"/>
                  <a:gd name="T6" fmla="*/ 0 w 11776"/>
                  <a:gd name="T7" fmla="*/ 0 h 2832"/>
                  <a:gd name="T8" fmla="*/ 0 w 11776"/>
                  <a:gd name="T9" fmla="*/ 0 h 2832"/>
                  <a:gd name="T10" fmla="*/ 0 w 11776"/>
                  <a:gd name="T11" fmla="*/ 0 h 2832"/>
                  <a:gd name="T12" fmla="*/ 0 w 11776"/>
                  <a:gd name="T13" fmla="*/ 0 h 2832"/>
                  <a:gd name="T14" fmla="*/ 0 w 11776"/>
                  <a:gd name="T15" fmla="*/ 0 h 2832"/>
                  <a:gd name="T16" fmla="*/ 0 w 11776"/>
                  <a:gd name="T17" fmla="*/ 0 h 2832"/>
                  <a:gd name="T18" fmla="*/ 0 w 11776"/>
                  <a:gd name="T19" fmla="*/ 0 h 2832"/>
                  <a:gd name="T20" fmla="*/ 0 w 11776"/>
                  <a:gd name="T21" fmla="*/ 0 h 2832"/>
                  <a:gd name="T22" fmla="*/ 0 w 11776"/>
                  <a:gd name="T23" fmla="*/ 0 h 2832"/>
                  <a:gd name="T24" fmla="*/ 0 w 11776"/>
                  <a:gd name="T25" fmla="*/ 0 h 2832"/>
                  <a:gd name="T26" fmla="*/ 0 w 11776"/>
                  <a:gd name="T27" fmla="*/ 0 h 2832"/>
                  <a:gd name="T28" fmla="*/ 0 w 11776"/>
                  <a:gd name="T29" fmla="*/ 0 h 2832"/>
                  <a:gd name="T30" fmla="*/ 0 w 11776"/>
                  <a:gd name="T31" fmla="*/ 0 h 2832"/>
                  <a:gd name="T32" fmla="*/ 0 w 11776"/>
                  <a:gd name="T33" fmla="*/ 0 h 2832"/>
                  <a:gd name="T34" fmla="*/ 0 w 11776"/>
                  <a:gd name="T35" fmla="*/ 0 h 2832"/>
                  <a:gd name="T36" fmla="*/ 0 w 11776"/>
                  <a:gd name="T37" fmla="*/ 0 h 2832"/>
                  <a:gd name="T38" fmla="*/ 0 w 11776"/>
                  <a:gd name="T39" fmla="*/ 0 h 2832"/>
                  <a:gd name="T40" fmla="*/ 0 w 11776"/>
                  <a:gd name="T41" fmla="*/ 0 h 2832"/>
                  <a:gd name="T42" fmla="*/ 0 w 11776"/>
                  <a:gd name="T43" fmla="*/ 0 h 2832"/>
                  <a:gd name="T44" fmla="*/ 0 w 11776"/>
                  <a:gd name="T45" fmla="*/ 0 h 2832"/>
                  <a:gd name="T46" fmla="*/ 0 w 11776"/>
                  <a:gd name="T47" fmla="*/ 0 h 2832"/>
                  <a:gd name="T48" fmla="*/ 0 w 11776"/>
                  <a:gd name="T49" fmla="*/ 0 h 2832"/>
                  <a:gd name="T50" fmla="*/ 0 w 11776"/>
                  <a:gd name="T51" fmla="*/ 0 h 2832"/>
                  <a:gd name="T52" fmla="*/ 0 w 11776"/>
                  <a:gd name="T53" fmla="*/ 0 h 2832"/>
                  <a:gd name="T54" fmla="*/ 0 w 11776"/>
                  <a:gd name="T55" fmla="*/ 0 h 2832"/>
                  <a:gd name="T56" fmla="*/ 0 w 11776"/>
                  <a:gd name="T57" fmla="*/ 0 h 2832"/>
                  <a:gd name="T58" fmla="*/ 0 w 11776"/>
                  <a:gd name="T59" fmla="*/ 0 h 2832"/>
                  <a:gd name="T60" fmla="*/ 0 w 11776"/>
                  <a:gd name="T61" fmla="*/ 0 h 2832"/>
                  <a:gd name="T62" fmla="*/ 0 w 11776"/>
                  <a:gd name="T63" fmla="*/ 0 h 2832"/>
                  <a:gd name="T64" fmla="*/ 0 w 11776"/>
                  <a:gd name="T65" fmla="*/ 0 h 2832"/>
                  <a:gd name="T66" fmla="*/ 0 w 11776"/>
                  <a:gd name="T67" fmla="*/ 0 h 2832"/>
                  <a:gd name="T68" fmla="*/ 0 w 11776"/>
                  <a:gd name="T69" fmla="*/ 0 h 2832"/>
                  <a:gd name="T70" fmla="*/ 0 w 11776"/>
                  <a:gd name="T71" fmla="*/ 0 h 2832"/>
                  <a:gd name="T72" fmla="*/ 0 w 11776"/>
                  <a:gd name="T73" fmla="*/ 0 h 2832"/>
                  <a:gd name="T74" fmla="*/ 0 w 11776"/>
                  <a:gd name="T75" fmla="*/ 0 h 2832"/>
                  <a:gd name="T76" fmla="*/ 0 w 11776"/>
                  <a:gd name="T77" fmla="*/ 0 h 2832"/>
                  <a:gd name="T78" fmla="*/ 0 w 11776"/>
                  <a:gd name="T79" fmla="*/ 0 h 2832"/>
                  <a:gd name="T80" fmla="*/ 0 w 11776"/>
                  <a:gd name="T81" fmla="*/ 0 h 2832"/>
                  <a:gd name="T82" fmla="*/ 0 w 11776"/>
                  <a:gd name="T83" fmla="*/ 0 h 2832"/>
                  <a:gd name="T84" fmla="*/ 0 w 11776"/>
                  <a:gd name="T85" fmla="*/ 0 h 283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1776"/>
                  <a:gd name="T130" fmla="*/ 0 h 2832"/>
                  <a:gd name="T131" fmla="*/ 11776 w 11776"/>
                  <a:gd name="T132" fmla="*/ 2832 h 283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1776" h="2832">
                    <a:moveTo>
                      <a:pt x="0" y="488"/>
                    </a:moveTo>
                    <a:lnTo>
                      <a:pt x="10" y="393"/>
                    </a:lnTo>
                    <a:cubicBezTo>
                      <a:pt x="10" y="391"/>
                      <a:pt x="10" y="390"/>
                      <a:pt x="11" y="388"/>
                    </a:cubicBezTo>
                    <a:lnTo>
                      <a:pt x="39" y="301"/>
                    </a:lnTo>
                    <a:cubicBezTo>
                      <a:pt x="39" y="300"/>
                      <a:pt x="40" y="298"/>
                      <a:pt x="40" y="297"/>
                    </a:cubicBezTo>
                    <a:lnTo>
                      <a:pt x="82" y="218"/>
                    </a:lnTo>
                    <a:cubicBezTo>
                      <a:pt x="83" y="217"/>
                      <a:pt x="84" y="215"/>
                      <a:pt x="85" y="214"/>
                    </a:cubicBezTo>
                    <a:lnTo>
                      <a:pt x="142" y="145"/>
                    </a:lnTo>
                    <a:cubicBezTo>
                      <a:pt x="143" y="144"/>
                      <a:pt x="144" y="143"/>
                      <a:pt x="145" y="142"/>
                    </a:cubicBezTo>
                    <a:lnTo>
                      <a:pt x="214" y="85"/>
                    </a:lnTo>
                    <a:cubicBezTo>
                      <a:pt x="215" y="84"/>
                      <a:pt x="217" y="83"/>
                      <a:pt x="218" y="82"/>
                    </a:cubicBezTo>
                    <a:lnTo>
                      <a:pt x="297" y="40"/>
                    </a:lnTo>
                    <a:cubicBezTo>
                      <a:pt x="298" y="40"/>
                      <a:pt x="300" y="39"/>
                      <a:pt x="301" y="39"/>
                    </a:cubicBezTo>
                    <a:lnTo>
                      <a:pt x="388" y="11"/>
                    </a:lnTo>
                    <a:cubicBezTo>
                      <a:pt x="390" y="10"/>
                      <a:pt x="391" y="10"/>
                      <a:pt x="393" y="10"/>
                    </a:cubicBezTo>
                    <a:lnTo>
                      <a:pt x="486" y="1"/>
                    </a:lnTo>
                    <a:lnTo>
                      <a:pt x="11288" y="0"/>
                    </a:lnTo>
                    <a:lnTo>
                      <a:pt x="11385" y="10"/>
                    </a:lnTo>
                    <a:cubicBezTo>
                      <a:pt x="11386" y="10"/>
                      <a:pt x="11388" y="10"/>
                      <a:pt x="11390" y="11"/>
                    </a:cubicBezTo>
                    <a:lnTo>
                      <a:pt x="11477" y="39"/>
                    </a:lnTo>
                    <a:cubicBezTo>
                      <a:pt x="11478" y="39"/>
                      <a:pt x="11479" y="40"/>
                      <a:pt x="11481" y="40"/>
                    </a:cubicBezTo>
                    <a:lnTo>
                      <a:pt x="11560" y="82"/>
                    </a:lnTo>
                    <a:cubicBezTo>
                      <a:pt x="11561" y="83"/>
                      <a:pt x="11563" y="84"/>
                      <a:pt x="11564" y="85"/>
                    </a:cubicBezTo>
                    <a:lnTo>
                      <a:pt x="11632" y="142"/>
                    </a:lnTo>
                    <a:cubicBezTo>
                      <a:pt x="11633" y="143"/>
                      <a:pt x="11634" y="144"/>
                      <a:pt x="11635" y="145"/>
                    </a:cubicBezTo>
                    <a:lnTo>
                      <a:pt x="11692" y="214"/>
                    </a:lnTo>
                    <a:cubicBezTo>
                      <a:pt x="11693" y="215"/>
                      <a:pt x="11694" y="217"/>
                      <a:pt x="11695" y="218"/>
                    </a:cubicBezTo>
                    <a:lnTo>
                      <a:pt x="11738" y="297"/>
                    </a:lnTo>
                    <a:cubicBezTo>
                      <a:pt x="11738" y="298"/>
                      <a:pt x="11739" y="300"/>
                      <a:pt x="11739" y="301"/>
                    </a:cubicBezTo>
                    <a:lnTo>
                      <a:pt x="11766" y="388"/>
                    </a:lnTo>
                    <a:cubicBezTo>
                      <a:pt x="11767" y="390"/>
                      <a:pt x="11767" y="392"/>
                      <a:pt x="11767" y="393"/>
                    </a:cubicBezTo>
                    <a:lnTo>
                      <a:pt x="11776" y="486"/>
                    </a:lnTo>
                    <a:lnTo>
                      <a:pt x="11776" y="2344"/>
                    </a:lnTo>
                    <a:lnTo>
                      <a:pt x="11767" y="2441"/>
                    </a:lnTo>
                    <a:cubicBezTo>
                      <a:pt x="11767" y="2442"/>
                      <a:pt x="11767" y="2444"/>
                      <a:pt x="11766" y="2446"/>
                    </a:cubicBezTo>
                    <a:lnTo>
                      <a:pt x="11739" y="2533"/>
                    </a:lnTo>
                    <a:cubicBezTo>
                      <a:pt x="11739" y="2534"/>
                      <a:pt x="11738" y="2536"/>
                      <a:pt x="11738" y="2537"/>
                    </a:cubicBezTo>
                    <a:lnTo>
                      <a:pt x="11695" y="2616"/>
                    </a:lnTo>
                    <a:cubicBezTo>
                      <a:pt x="11694" y="2617"/>
                      <a:pt x="11693" y="2619"/>
                      <a:pt x="11692" y="2620"/>
                    </a:cubicBezTo>
                    <a:lnTo>
                      <a:pt x="11635" y="2688"/>
                    </a:lnTo>
                    <a:cubicBezTo>
                      <a:pt x="11634" y="2689"/>
                      <a:pt x="11633" y="2690"/>
                      <a:pt x="11632" y="2691"/>
                    </a:cubicBezTo>
                    <a:lnTo>
                      <a:pt x="11564" y="2748"/>
                    </a:lnTo>
                    <a:cubicBezTo>
                      <a:pt x="11563" y="2749"/>
                      <a:pt x="11561" y="2750"/>
                      <a:pt x="11560" y="2751"/>
                    </a:cubicBezTo>
                    <a:lnTo>
                      <a:pt x="11481" y="2794"/>
                    </a:lnTo>
                    <a:cubicBezTo>
                      <a:pt x="11480" y="2794"/>
                      <a:pt x="11478" y="2795"/>
                      <a:pt x="11477" y="2795"/>
                    </a:cubicBezTo>
                    <a:lnTo>
                      <a:pt x="11390" y="2822"/>
                    </a:lnTo>
                    <a:cubicBezTo>
                      <a:pt x="11388" y="2823"/>
                      <a:pt x="11386" y="2823"/>
                      <a:pt x="11385" y="2823"/>
                    </a:cubicBezTo>
                    <a:lnTo>
                      <a:pt x="11291" y="2832"/>
                    </a:lnTo>
                    <a:lnTo>
                      <a:pt x="488" y="2832"/>
                    </a:lnTo>
                    <a:lnTo>
                      <a:pt x="393" y="2823"/>
                    </a:lnTo>
                    <a:cubicBezTo>
                      <a:pt x="392" y="2823"/>
                      <a:pt x="390" y="2823"/>
                      <a:pt x="388" y="2822"/>
                    </a:cubicBezTo>
                    <a:lnTo>
                      <a:pt x="301" y="2795"/>
                    </a:lnTo>
                    <a:cubicBezTo>
                      <a:pt x="300" y="2795"/>
                      <a:pt x="298" y="2794"/>
                      <a:pt x="297" y="2794"/>
                    </a:cubicBezTo>
                    <a:lnTo>
                      <a:pt x="218" y="2751"/>
                    </a:lnTo>
                    <a:cubicBezTo>
                      <a:pt x="217" y="2750"/>
                      <a:pt x="215" y="2749"/>
                      <a:pt x="214" y="2748"/>
                    </a:cubicBezTo>
                    <a:lnTo>
                      <a:pt x="145" y="2691"/>
                    </a:lnTo>
                    <a:cubicBezTo>
                      <a:pt x="144" y="2690"/>
                      <a:pt x="143" y="2689"/>
                      <a:pt x="142" y="2688"/>
                    </a:cubicBezTo>
                    <a:lnTo>
                      <a:pt x="85" y="2620"/>
                    </a:lnTo>
                    <a:cubicBezTo>
                      <a:pt x="84" y="2619"/>
                      <a:pt x="83" y="2617"/>
                      <a:pt x="82" y="2616"/>
                    </a:cubicBezTo>
                    <a:lnTo>
                      <a:pt x="40" y="2537"/>
                    </a:lnTo>
                    <a:cubicBezTo>
                      <a:pt x="40" y="2535"/>
                      <a:pt x="39" y="2534"/>
                      <a:pt x="39" y="2533"/>
                    </a:cubicBezTo>
                    <a:lnTo>
                      <a:pt x="11" y="2446"/>
                    </a:lnTo>
                    <a:cubicBezTo>
                      <a:pt x="10" y="2444"/>
                      <a:pt x="10" y="2442"/>
                      <a:pt x="10" y="2441"/>
                    </a:cubicBezTo>
                    <a:lnTo>
                      <a:pt x="1" y="2347"/>
                    </a:lnTo>
                    <a:lnTo>
                      <a:pt x="0" y="488"/>
                    </a:lnTo>
                    <a:close/>
                    <a:moveTo>
                      <a:pt x="48" y="2342"/>
                    </a:moveTo>
                    <a:lnTo>
                      <a:pt x="57" y="2436"/>
                    </a:lnTo>
                    <a:lnTo>
                      <a:pt x="56" y="2431"/>
                    </a:lnTo>
                    <a:lnTo>
                      <a:pt x="84" y="2518"/>
                    </a:lnTo>
                    <a:lnTo>
                      <a:pt x="83" y="2514"/>
                    </a:lnTo>
                    <a:lnTo>
                      <a:pt x="125" y="2593"/>
                    </a:lnTo>
                    <a:lnTo>
                      <a:pt x="122" y="2589"/>
                    </a:lnTo>
                    <a:lnTo>
                      <a:pt x="179" y="2657"/>
                    </a:lnTo>
                    <a:lnTo>
                      <a:pt x="176" y="2654"/>
                    </a:lnTo>
                    <a:lnTo>
                      <a:pt x="245" y="2711"/>
                    </a:lnTo>
                    <a:lnTo>
                      <a:pt x="241" y="2708"/>
                    </a:lnTo>
                    <a:lnTo>
                      <a:pt x="320" y="2751"/>
                    </a:lnTo>
                    <a:lnTo>
                      <a:pt x="316" y="2750"/>
                    </a:lnTo>
                    <a:lnTo>
                      <a:pt x="403" y="2777"/>
                    </a:lnTo>
                    <a:lnTo>
                      <a:pt x="398" y="2776"/>
                    </a:lnTo>
                    <a:lnTo>
                      <a:pt x="488" y="2784"/>
                    </a:lnTo>
                    <a:lnTo>
                      <a:pt x="11286" y="2785"/>
                    </a:lnTo>
                    <a:lnTo>
                      <a:pt x="11380" y="2776"/>
                    </a:lnTo>
                    <a:lnTo>
                      <a:pt x="11375" y="2777"/>
                    </a:lnTo>
                    <a:lnTo>
                      <a:pt x="11462" y="2750"/>
                    </a:lnTo>
                    <a:lnTo>
                      <a:pt x="11458" y="2751"/>
                    </a:lnTo>
                    <a:lnTo>
                      <a:pt x="11537" y="2708"/>
                    </a:lnTo>
                    <a:lnTo>
                      <a:pt x="11533" y="2711"/>
                    </a:lnTo>
                    <a:lnTo>
                      <a:pt x="11601" y="2654"/>
                    </a:lnTo>
                    <a:lnTo>
                      <a:pt x="11598" y="2657"/>
                    </a:lnTo>
                    <a:lnTo>
                      <a:pt x="11655" y="2589"/>
                    </a:lnTo>
                    <a:lnTo>
                      <a:pt x="11652" y="2593"/>
                    </a:lnTo>
                    <a:lnTo>
                      <a:pt x="11695" y="2514"/>
                    </a:lnTo>
                    <a:lnTo>
                      <a:pt x="11694" y="2518"/>
                    </a:lnTo>
                    <a:lnTo>
                      <a:pt x="11721" y="2431"/>
                    </a:lnTo>
                    <a:lnTo>
                      <a:pt x="11720" y="2436"/>
                    </a:lnTo>
                    <a:lnTo>
                      <a:pt x="11728" y="2344"/>
                    </a:lnTo>
                    <a:lnTo>
                      <a:pt x="11729" y="491"/>
                    </a:lnTo>
                    <a:lnTo>
                      <a:pt x="11720" y="398"/>
                    </a:lnTo>
                    <a:lnTo>
                      <a:pt x="11721" y="403"/>
                    </a:lnTo>
                    <a:lnTo>
                      <a:pt x="11694" y="316"/>
                    </a:lnTo>
                    <a:lnTo>
                      <a:pt x="11695" y="320"/>
                    </a:lnTo>
                    <a:lnTo>
                      <a:pt x="11652" y="241"/>
                    </a:lnTo>
                    <a:lnTo>
                      <a:pt x="11655" y="245"/>
                    </a:lnTo>
                    <a:lnTo>
                      <a:pt x="11598" y="176"/>
                    </a:lnTo>
                    <a:lnTo>
                      <a:pt x="11601" y="179"/>
                    </a:lnTo>
                    <a:lnTo>
                      <a:pt x="11533" y="122"/>
                    </a:lnTo>
                    <a:lnTo>
                      <a:pt x="11537" y="125"/>
                    </a:lnTo>
                    <a:lnTo>
                      <a:pt x="11458" y="83"/>
                    </a:lnTo>
                    <a:lnTo>
                      <a:pt x="11462" y="84"/>
                    </a:lnTo>
                    <a:lnTo>
                      <a:pt x="11375" y="56"/>
                    </a:lnTo>
                    <a:lnTo>
                      <a:pt x="11380" y="57"/>
                    </a:lnTo>
                    <a:lnTo>
                      <a:pt x="11288" y="48"/>
                    </a:lnTo>
                    <a:lnTo>
                      <a:pt x="491" y="48"/>
                    </a:lnTo>
                    <a:lnTo>
                      <a:pt x="398" y="57"/>
                    </a:lnTo>
                    <a:lnTo>
                      <a:pt x="403" y="56"/>
                    </a:lnTo>
                    <a:lnTo>
                      <a:pt x="316" y="84"/>
                    </a:lnTo>
                    <a:lnTo>
                      <a:pt x="320" y="83"/>
                    </a:lnTo>
                    <a:lnTo>
                      <a:pt x="241" y="125"/>
                    </a:lnTo>
                    <a:lnTo>
                      <a:pt x="245" y="122"/>
                    </a:lnTo>
                    <a:lnTo>
                      <a:pt x="176" y="179"/>
                    </a:lnTo>
                    <a:lnTo>
                      <a:pt x="179" y="176"/>
                    </a:lnTo>
                    <a:lnTo>
                      <a:pt x="122" y="245"/>
                    </a:lnTo>
                    <a:lnTo>
                      <a:pt x="125" y="241"/>
                    </a:lnTo>
                    <a:lnTo>
                      <a:pt x="83" y="320"/>
                    </a:lnTo>
                    <a:lnTo>
                      <a:pt x="84" y="316"/>
                    </a:lnTo>
                    <a:lnTo>
                      <a:pt x="56" y="403"/>
                    </a:lnTo>
                    <a:lnTo>
                      <a:pt x="57" y="398"/>
                    </a:lnTo>
                    <a:lnTo>
                      <a:pt x="48" y="488"/>
                    </a:lnTo>
                    <a:lnTo>
                      <a:pt x="48" y="2342"/>
                    </a:lnTo>
                    <a:close/>
                  </a:path>
                </a:pathLst>
              </a:custGeom>
              <a:solidFill>
                <a:srgbClr val="632E7C"/>
              </a:solidFill>
              <a:ln w="571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381" name="Rectangle 65"/>
              <p:cNvSpPr>
                <a:spLocks noChangeArrowheads="1"/>
              </p:cNvSpPr>
              <p:nvPr/>
            </p:nvSpPr>
            <p:spPr bwMode="auto">
              <a:xfrm>
                <a:off x="2706" y="1937"/>
                <a:ext cx="53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fr-FR" altLang="fr-FR" i="0">
                    <a:solidFill>
                      <a:srgbClr val="FFFFFF"/>
                    </a:solidFill>
                  </a:rPr>
                  <a:t> </a:t>
                </a:r>
                <a:endParaRPr lang="fr-FR" altLang="fr-FR" i="0"/>
              </a:p>
            </p:txBody>
          </p:sp>
          <p:sp>
            <p:nvSpPr>
              <p:cNvPr id="53382" name="Rectangle 66"/>
              <p:cNvSpPr>
                <a:spLocks noChangeArrowheads="1"/>
              </p:cNvSpPr>
              <p:nvPr/>
            </p:nvSpPr>
            <p:spPr bwMode="auto">
              <a:xfrm>
                <a:off x="2868" y="1937"/>
                <a:ext cx="1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83" name="Rectangle 67"/>
              <p:cNvSpPr>
                <a:spLocks noChangeArrowheads="1"/>
              </p:cNvSpPr>
              <p:nvPr/>
            </p:nvSpPr>
            <p:spPr bwMode="auto">
              <a:xfrm>
                <a:off x="3082" y="1937"/>
                <a:ext cx="1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84" name="Rectangle 68"/>
              <p:cNvSpPr>
                <a:spLocks noChangeArrowheads="1"/>
              </p:cNvSpPr>
              <p:nvPr/>
            </p:nvSpPr>
            <p:spPr bwMode="auto">
              <a:xfrm>
                <a:off x="2706" y="2213"/>
                <a:ext cx="1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85" name="Rectangle 69"/>
              <p:cNvSpPr>
                <a:spLocks noChangeArrowheads="1"/>
              </p:cNvSpPr>
              <p:nvPr/>
            </p:nvSpPr>
            <p:spPr bwMode="auto">
              <a:xfrm>
                <a:off x="2761" y="2207"/>
                <a:ext cx="1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86" name="Rectangle 70"/>
              <p:cNvSpPr>
                <a:spLocks noChangeArrowheads="1"/>
              </p:cNvSpPr>
              <p:nvPr/>
            </p:nvSpPr>
            <p:spPr bwMode="auto">
              <a:xfrm>
                <a:off x="2838" y="2205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87" name="Rectangle 71"/>
              <p:cNvSpPr>
                <a:spLocks noChangeArrowheads="1"/>
              </p:cNvSpPr>
              <p:nvPr/>
            </p:nvSpPr>
            <p:spPr bwMode="auto">
              <a:xfrm>
                <a:off x="3216" y="2207"/>
                <a:ext cx="1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88" name="Rectangle 72"/>
              <p:cNvSpPr>
                <a:spLocks noChangeArrowheads="1"/>
              </p:cNvSpPr>
              <p:nvPr/>
            </p:nvSpPr>
            <p:spPr bwMode="auto">
              <a:xfrm>
                <a:off x="4975" y="2205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89" name="Rectangle 73"/>
              <p:cNvSpPr>
                <a:spLocks noChangeArrowheads="1"/>
              </p:cNvSpPr>
              <p:nvPr/>
            </p:nvSpPr>
            <p:spPr bwMode="auto">
              <a:xfrm>
                <a:off x="2706" y="2317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90" name="Rectangle 74"/>
              <p:cNvSpPr>
                <a:spLocks noChangeArrowheads="1"/>
              </p:cNvSpPr>
              <p:nvPr/>
            </p:nvSpPr>
            <p:spPr bwMode="auto">
              <a:xfrm>
                <a:off x="2761" y="2304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91" name="Rectangle 75"/>
              <p:cNvSpPr>
                <a:spLocks noChangeArrowheads="1"/>
              </p:cNvSpPr>
              <p:nvPr/>
            </p:nvSpPr>
            <p:spPr bwMode="auto">
              <a:xfrm>
                <a:off x="2868" y="2302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92" name="Rectangle 76"/>
              <p:cNvSpPr>
                <a:spLocks noChangeArrowheads="1"/>
              </p:cNvSpPr>
              <p:nvPr/>
            </p:nvSpPr>
            <p:spPr bwMode="auto">
              <a:xfrm>
                <a:off x="3478" y="2304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93" name="Rectangle 77"/>
              <p:cNvSpPr>
                <a:spLocks noChangeArrowheads="1"/>
              </p:cNvSpPr>
              <p:nvPr/>
            </p:nvSpPr>
            <p:spPr bwMode="auto">
              <a:xfrm>
                <a:off x="2706" y="2415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94" name="Rectangle 78"/>
              <p:cNvSpPr>
                <a:spLocks noChangeArrowheads="1"/>
              </p:cNvSpPr>
              <p:nvPr/>
            </p:nvSpPr>
            <p:spPr bwMode="auto">
              <a:xfrm>
                <a:off x="2761" y="2409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95" name="Rectangle 79"/>
              <p:cNvSpPr>
                <a:spLocks noChangeArrowheads="1"/>
              </p:cNvSpPr>
              <p:nvPr/>
            </p:nvSpPr>
            <p:spPr bwMode="auto">
              <a:xfrm>
                <a:off x="3037" y="2403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96" name="Rectangle 80"/>
              <p:cNvSpPr>
                <a:spLocks noChangeArrowheads="1"/>
              </p:cNvSpPr>
              <p:nvPr/>
            </p:nvSpPr>
            <p:spPr bwMode="auto">
              <a:xfrm>
                <a:off x="3446" y="2409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97" name="Rectangle 81"/>
              <p:cNvSpPr>
                <a:spLocks noChangeArrowheads="1"/>
              </p:cNvSpPr>
              <p:nvPr/>
            </p:nvSpPr>
            <p:spPr bwMode="auto">
              <a:xfrm>
                <a:off x="2706" y="2511"/>
                <a:ext cx="1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98" name="Rectangle 82"/>
              <p:cNvSpPr>
                <a:spLocks noChangeArrowheads="1"/>
              </p:cNvSpPr>
              <p:nvPr/>
            </p:nvSpPr>
            <p:spPr bwMode="auto">
              <a:xfrm>
                <a:off x="2761" y="2503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99" name="Rectangle 83"/>
              <p:cNvSpPr>
                <a:spLocks noChangeArrowheads="1"/>
              </p:cNvSpPr>
              <p:nvPr/>
            </p:nvSpPr>
            <p:spPr bwMode="auto">
              <a:xfrm>
                <a:off x="2868" y="2495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400" name="Rectangle 84"/>
              <p:cNvSpPr>
                <a:spLocks noChangeArrowheads="1"/>
              </p:cNvSpPr>
              <p:nvPr/>
            </p:nvSpPr>
            <p:spPr bwMode="auto">
              <a:xfrm>
                <a:off x="3833" y="2503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401" name="Rectangle 85"/>
              <p:cNvSpPr>
                <a:spLocks noChangeArrowheads="1"/>
              </p:cNvSpPr>
              <p:nvPr/>
            </p:nvSpPr>
            <p:spPr bwMode="auto">
              <a:xfrm>
                <a:off x="2706" y="2607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402" name="Rectangle 86"/>
              <p:cNvSpPr>
                <a:spLocks noChangeArrowheads="1"/>
              </p:cNvSpPr>
              <p:nvPr/>
            </p:nvSpPr>
            <p:spPr bwMode="auto">
              <a:xfrm>
                <a:off x="2761" y="2603"/>
                <a:ext cx="1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403" name="Rectangle 87"/>
              <p:cNvSpPr>
                <a:spLocks noChangeArrowheads="1"/>
              </p:cNvSpPr>
              <p:nvPr/>
            </p:nvSpPr>
            <p:spPr bwMode="auto">
              <a:xfrm>
                <a:off x="2868" y="2600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404" name="Rectangle 88"/>
              <p:cNvSpPr>
                <a:spLocks noChangeArrowheads="1"/>
              </p:cNvSpPr>
              <p:nvPr/>
            </p:nvSpPr>
            <p:spPr bwMode="auto">
              <a:xfrm>
                <a:off x="3362" y="2603"/>
                <a:ext cx="1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</p:grpSp>
        <p:sp>
          <p:nvSpPr>
            <p:cNvPr id="15490" name="Text Box 89"/>
            <p:cNvSpPr txBox="1">
              <a:spLocks noChangeArrowheads="1"/>
            </p:cNvSpPr>
            <p:nvPr/>
          </p:nvSpPr>
          <p:spPr bwMode="auto">
            <a:xfrm>
              <a:off x="2903" y="1783"/>
              <a:ext cx="2403" cy="84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0">
              <a:spAutoFit/>
            </a:bodyPr>
            <a:lstStyle>
              <a:lvl1pPr eaLnBrk="0" hangingPunct="0">
                <a:buFont typeface="Wingdings" pitchFamily="2" charset="2"/>
                <a:buChar char="§"/>
                <a:defRPr sz="2400" b="1">
                  <a:solidFill>
                    <a:srgbClr val="78BBBC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BFBFBF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BFBFBF"/>
                </a:buClr>
                <a:buFont typeface="Arial" pitchFamily="34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A6A6A6"/>
                </a:buClr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r>
                <a:rPr lang="fr-FR" altLang="fr-FR" sz="1600" i="0" dirty="0">
                  <a:solidFill>
                    <a:schemeClr val="bg1"/>
                  </a:solidFill>
                </a:rPr>
                <a:t>Aux </a:t>
              </a:r>
              <a:r>
                <a:rPr lang="fr-FR" altLang="fr-FR" sz="1600" i="0" dirty="0">
                  <a:solidFill>
                    <a:srgbClr val="CDE9EB"/>
                  </a:solidFill>
                </a:rPr>
                <a:t>enseignants</a:t>
              </a:r>
            </a:p>
            <a:p>
              <a:pPr eaLnBrk="1" hangingPunct="1">
                <a:buClr>
                  <a:srgbClr val="CDE9EB"/>
                </a:buClr>
                <a:buFont typeface="Wingdings" pitchFamily="2" charset="2"/>
                <a:buChar char="Ø"/>
                <a:defRPr/>
              </a:pPr>
              <a:r>
                <a:rPr lang="fr-FR" altLang="fr-FR" sz="1400" i="0" dirty="0">
                  <a:solidFill>
                    <a:schemeClr val="bg1"/>
                  </a:solidFill>
                </a:rPr>
                <a:t> Formation commune</a:t>
              </a:r>
              <a:endParaRPr lang="fr-FR" altLang="fr-FR" sz="1800" b="0" i="0" dirty="0">
                <a:solidFill>
                  <a:schemeClr val="tx1"/>
                </a:solidFill>
                <a:latin typeface="Arial" pitchFamily="34" charset="0"/>
              </a:endParaRPr>
            </a:p>
            <a:p>
              <a:pPr marL="177800" indent="-177800" eaLnBrk="1" hangingPunct="1">
                <a:buClr>
                  <a:srgbClr val="CDE9EB"/>
                </a:buClr>
                <a:buFont typeface="Wingdings" pitchFamily="2" charset="2"/>
                <a:buChar char="Ø"/>
                <a:defRPr/>
              </a:pPr>
              <a:r>
                <a:rPr lang="fr-FR" altLang="fr-FR" sz="1400" i="0" dirty="0">
                  <a:solidFill>
                    <a:schemeClr val="bg1"/>
                  </a:solidFill>
                </a:rPr>
                <a:t>Échanges de pratiques et d’idées, </a:t>
              </a:r>
              <a:r>
                <a:rPr lang="fr-FR" altLang="fr-FR" sz="1400" i="0" dirty="0" err="1">
                  <a:solidFill>
                    <a:schemeClr val="bg1"/>
                  </a:solidFill>
                </a:rPr>
                <a:t>co</a:t>
              </a:r>
              <a:r>
                <a:rPr lang="fr-FR" altLang="fr-FR" sz="1400" i="0" dirty="0">
                  <a:solidFill>
                    <a:schemeClr val="bg1"/>
                  </a:solidFill>
                </a:rPr>
                <a:t>-observation</a:t>
              </a:r>
            </a:p>
            <a:p>
              <a:pPr eaLnBrk="1" hangingPunct="1">
                <a:buClr>
                  <a:srgbClr val="CDE9EB"/>
                </a:buClr>
                <a:buFont typeface="Wingdings" pitchFamily="2" charset="2"/>
                <a:buChar char="Ø"/>
                <a:defRPr/>
              </a:pPr>
              <a:r>
                <a:rPr lang="fr-FR" altLang="fr-FR" sz="1400" i="0" dirty="0">
                  <a:solidFill>
                    <a:schemeClr val="bg1"/>
                  </a:solidFill>
                </a:rPr>
                <a:t> Développement professionnel</a:t>
              </a:r>
            </a:p>
          </p:txBody>
        </p:sp>
      </p:grpSp>
      <p:sp>
        <p:nvSpPr>
          <p:cNvPr id="532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Une union qui profite à tous</a:t>
            </a:r>
          </a:p>
        </p:txBody>
      </p:sp>
      <p:grpSp>
        <p:nvGrpSpPr>
          <p:cNvPr id="53251" name="Group 91"/>
          <p:cNvGrpSpPr>
            <a:grpSpLocks/>
          </p:cNvGrpSpPr>
          <p:nvPr/>
        </p:nvGrpSpPr>
        <p:grpSpPr bwMode="auto">
          <a:xfrm>
            <a:off x="1614488" y="1504950"/>
            <a:ext cx="3660775" cy="1347788"/>
            <a:chOff x="2699" y="1661"/>
            <a:chExt cx="2857" cy="1044"/>
          </a:xfrm>
        </p:grpSpPr>
        <p:grpSp>
          <p:nvGrpSpPr>
            <p:cNvPr id="53347" name="Group 62"/>
            <p:cNvGrpSpPr>
              <a:grpSpLocks noChangeAspect="1"/>
            </p:cNvGrpSpPr>
            <p:nvPr/>
          </p:nvGrpSpPr>
          <p:grpSpPr bwMode="auto">
            <a:xfrm>
              <a:off x="2699" y="1661"/>
              <a:ext cx="2857" cy="1044"/>
              <a:chOff x="2608" y="1842"/>
              <a:chExt cx="2857" cy="1044"/>
            </a:xfrm>
          </p:grpSpPr>
          <p:sp>
            <p:nvSpPr>
              <p:cNvPr id="53349" name="AutoShape 61"/>
              <p:cNvSpPr>
                <a:spLocks noChangeAspect="1" noChangeArrowheads="1" noTextEdit="1"/>
              </p:cNvSpPr>
              <p:nvPr/>
            </p:nvSpPr>
            <p:spPr bwMode="auto">
              <a:xfrm>
                <a:off x="2608" y="1842"/>
                <a:ext cx="2857" cy="10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350" name="Freeform 63"/>
              <p:cNvSpPr>
                <a:spLocks/>
              </p:cNvSpPr>
              <p:nvPr/>
            </p:nvSpPr>
            <p:spPr bwMode="auto">
              <a:xfrm>
                <a:off x="2615" y="1854"/>
                <a:ext cx="2710" cy="1020"/>
              </a:xfrm>
              <a:custGeom>
                <a:avLst/>
                <a:gdLst>
                  <a:gd name="T0" fmla="*/ 0 w 11728"/>
                  <a:gd name="T1" fmla="*/ 0 h 2784"/>
                  <a:gd name="T2" fmla="*/ 0 w 11728"/>
                  <a:gd name="T3" fmla="*/ 0 h 2784"/>
                  <a:gd name="T4" fmla="*/ 0 w 11728"/>
                  <a:gd name="T5" fmla="*/ 0 h 2784"/>
                  <a:gd name="T6" fmla="*/ 0 w 11728"/>
                  <a:gd name="T7" fmla="*/ 0 h 2784"/>
                  <a:gd name="T8" fmla="*/ 0 w 11728"/>
                  <a:gd name="T9" fmla="*/ 0 h 2784"/>
                  <a:gd name="T10" fmla="*/ 0 w 11728"/>
                  <a:gd name="T11" fmla="*/ 0 h 2784"/>
                  <a:gd name="T12" fmla="*/ 0 w 11728"/>
                  <a:gd name="T13" fmla="*/ 0 h 2784"/>
                  <a:gd name="T14" fmla="*/ 0 w 11728"/>
                  <a:gd name="T15" fmla="*/ 0 h 2784"/>
                  <a:gd name="T16" fmla="*/ 0 w 11728"/>
                  <a:gd name="T17" fmla="*/ 0 h 2784"/>
                  <a:gd name="T18" fmla="*/ 0 w 11728"/>
                  <a:gd name="T19" fmla="*/ 0 h 2784"/>
                  <a:gd name="T20" fmla="*/ 0 w 11728"/>
                  <a:gd name="T21" fmla="*/ 0 h 2784"/>
                  <a:gd name="T22" fmla="*/ 0 w 11728"/>
                  <a:gd name="T23" fmla="*/ 0 h 2784"/>
                  <a:gd name="T24" fmla="*/ 0 w 11728"/>
                  <a:gd name="T25" fmla="*/ 0 h 2784"/>
                  <a:gd name="T26" fmla="*/ 0 w 11728"/>
                  <a:gd name="T27" fmla="*/ 0 h 2784"/>
                  <a:gd name="T28" fmla="*/ 0 w 11728"/>
                  <a:gd name="T29" fmla="*/ 0 h 2784"/>
                  <a:gd name="T30" fmla="*/ 0 w 11728"/>
                  <a:gd name="T31" fmla="*/ 0 h 2784"/>
                  <a:gd name="T32" fmla="*/ 0 w 11728"/>
                  <a:gd name="T33" fmla="*/ 0 h 2784"/>
                  <a:gd name="T34" fmla="*/ 0 w 11728"/>
                  <a:gd name="T35" fmla="*/ 0 h 2784"/>
                  <a:gd name="T36" fmla="*/ 0 w 11728"/>
                  <a:gd name="T37" fmla="*/ 0 h 278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1728"/>
                  <a:gd name="T58" fmla="*/ 0 h 2784"/>
                  <a:gd name="T59" fmla="*/ 11728 w 11728"/>
                  <a:gd name="T60" fmla="*/ 2784 h 278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1728" h="2784">
                    <a:moveTo>
                      <a:pt x="0" y="464"/>
                    </a:moveTo>
                    <a:cubicBezTo>
                      <a:pt x="0" y="208"/>
                      <a:pt x="208" y="0"/>
                      <a:pt x="464" y="0"/>
                    </a:cubicBezTo>
                    <a:cubicBezTo>
                      <a:pt x="464" y="0"/>
                      <a:pt x="464" y="0"/>
                      <a:pt x="464" y="0"/>
                    </a:cubicBezTo>
                    <a:lnTo>
                      <a:pt x="11264" y="0"/>
                    </a:lnTo>
                    <a:cubicBezTo>
                      <a:pt x="11521" y="0"/>
                      <a:pt x="11728" y="208"/>
                      <a:pt x="11728" y="464"/>
                    </a:cubicBezTo>
                    <a:cubicBezTo>
                      <a:pt x="11728" y="464"/>
                      <a:pt x="11728" y="464"/>
                      <a:pt x="11728" y="464"/>
                    </a:cubicBezTo>
                    <a:lnTo>
                      <a:pt x="11728" y="2320"/>
                    </a:lnTo>
                    <a:cubicBezTo>
                      <a:pt x="11728" y="2577"/>
                      <a:pt x="11521" y="2784"/>
                      <a:pt x="11264" y="2784"/>
                    </a:cubicBezTo>
                    <a:cubicBezTo>
                      <a:pt x="11264" y="2784"/>
                      <a:pt x="11264" y="2784"/>
                      <a:pt x="11264" y="2784"/>
                    </a:cubicBezTo>
                    <a:lnTo>
                      <a:pt x="464" y="2784"/>
                    </a:lnTo>
                    <a:cubicBezTo>
                      <a:pt x="208" y="2784"/>
                      <a:pt x="0" y="2577"/>
                      <a:pt x="0" y="2320"/>
                    </a:cubicBezTo>
                    <a:cubicBezTo>
                      <a:pt x="0" y="2320"/>
                      <a:pt x="0" y="2320"/>
                      <a:pt x="0" y="2320"/>
                    </a:cubicBezTo>
                    <a:lnTo>
                      <a:pt x="0" y="464"/>
                    </a:lnTo>
                    <a:close/>
                  </a:path>
                </a:pathLst>
              </a:custGeom>
              <a:solidFill>
                <a:srgbClr val="632E7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351" name="Freeform 64"/>
              <p:cNvSpPr>
                <a:spLocks noEditPoints="1"/>
              </p:cNvSpPr>
              <p:nvPr/>
            </p:nvSpPr>
            <p:spPr bwMode="auto">
              <a:xfrm>
                <a:off x="2610" y="1845"/>
                <a:ext cx="2720" cy="1038"/>
              </a:xfrm>
              <a:custGeom>
                <a:avLst/>
                <a:gdLst>
                  <a:gd name="T0" fmla="*/ 0 w 11776"/>
                  <a:gd name="T1" fmla="*/ 0 h 2832"/>
                  <a:gd name="T2" fmla="*/ 0 w 11776"/>
                  <a:gd name="T3" fmla="*/ 0 h 2832"/>
                  <a:gd name="T4" fmla="*/ 0 w 11776"/>
                  <a:gd name="T5" fmla="*/ 0 h 2832"/>
                  <a:gd name="T6" fmla="*/ 0 w 11776"/>
                  <a:gd name="T7" fmla="*/ 0 h 2832"/>
                  <a:gd name="T8" fmla="*/ 0 w 11776"/>
                  <a:gd name="T9" fmla="*/ 0 h 2832"/>
                  <a:gd name="T10" fmla="*/ 0 w 11776"/>
                  <a:gd name="T11" fmla="*/ 0 h 2832"/>
                  <a:gd name="T12" fmla="*/ 0 w 11776"/>
                  <a:gd name="T13" fmla="*/ 0 h 2832"/>
                  <a:gd name="T14" fmla="*/ 0 w 11776"/>
                  <a:gd name="T15" fmla="*/ 0 h 2832"/>
                  <a:gd name="T16" fmla="*/ 0 w 11776"/>
                  <a:gd name="T17" fmla="*/ 0 h 2832"/>
                  <a:gd name="T18" fmla="*/ 0 w 11776"/>
                  <a:gd name="T19" fmla="*/ 0 h 2832"/>
                  <a:gd name="T20" fmla="*/ 0 w 11776"/>
                  <a:gd name="T21" fmla="*/ 0 h 2832"/>
                  <a:gd name="T22" fmla="*/ 0 w 11776"/>
                  <a:gd name="T23" fmla="*/ 0 h 2832"/>
                  <a:gd name="T24" fmla="*/ 0 w 11776"/>
                  <a:gd name="T25" fmla="*/ 0 h 2832"/>
                  <a:gd name="T26" fmla="*/ 0 w 11776"/>
                  <a:gd name="T27" fmla="*/ 0 h 2832"/>
                  <a:gd name="T28" fmla="*/ 0 w 11776"/>
                  <a:gd name="T29" fmla="*/ 0 h 2832"/>
                  <a:gd name="T30" fmla="*/ 0 w 11776"/>
                  <a:gd name="T31" fmla="*/ 0 h 2832"/>
                  <a:gd name="T32" fmla="*/ 0 w 11776"/>
                  <a:gd name="T33" fmla="*/ 0 h 2832"/>
                  <a:gd name="T34" fmla="*/ 0 w 11776"/>
                  <a:gd name="T35" fmla="*/ 0 h 2832"/>
                  <a:gd name="T36" fmla="*/ 0 w 11776"/>
                  <a:gd name="T37" fmla="*/ 0 h 2832"/>
                  <a:gd name="T38" fmla="*/ 0 w 11776"/>
                  <a:gd name="T39" fmla="*/ 0 h 2832"/>
                  <a:gd name="T40" fmla="*/ 0 w 11776"/>
                  <a:gd name="T41" fmla="*/ 0 h 2832"/>
                  <a:gd name="T42" fmla="*/ 0 w 11776"/>
                  <a:gd name="T43" fmla="*/ 0 h 2832"/>
                  <a:gd name="T44" fmla="*/ 0 w 11776"/>
                  <a:gd name="T45" fmla="*/ 0 h 2832"/>
                  <a:gd name="T46" fmla="*/ 0 w 11776"/>
                  <a:gd name="T47" fmla="*/ 0 h 2832"/>
                  <a:gd name="T48" fmla="*/ 0 w 11776"/>
                  <a:gd name="T49" fmla="*/ 0 h 2832"/>
                  <a:gd name="T50" fmla="*/ 0 w 11776"/>
                  <a:gd name="T51" fmla="*/ 0 h 2832"/>
                  <a:gd name="T52" fmla="*/ 0 w 11776"/>
                  <a:gd name="T53" fmla="*/ 0 h 2832"/>
                  <a:gd name="T54" fmla="*/ 0 w 11776"/>
                  <a:gd name="T55" fmla="*/ 0 h 2832"/>
                  <a:gd name="T56" fmla="*/ 0 w 11776"/>
                  <a:gd name="T57" fmla="*/ 0 h 2832"/>
                  <a:gd name="T58" fmla="*/ 0 w 11776"/>
                  <a:gd name="T59" fmla="*/ 0 h 2832"/>
                  <a:gd name="T60" fmla="*/ 0 w 11776"/>
                  <a:gd name="T61" fmla="*/ 0 h 2832"/>
                  <a:gd name="T62" fmla="*/ 0 w 11776"/>
                  <a:gd name="T63" fmla="*/ 0 h 2832"/>
                  <a:gd name="T64" fmla="*/ 0 w 11776"/>
                  <a:gd name="T65" fmla="*/ 0 h 2832"/>
                  <a:gd name="T66" fmla="*/ 0 w 11776"/>
                  <a:gd name="T67" fmla="*/ 0 h 2832"/>
                  <a:gd name="T68" fmla="*/ 0 w 11776"/>
                  <a:gd name="T69" fmla="*/ 0 h 2832"/>
                  <a:gd name="T70" fmla="*/ 0 w 11776"/>
                  <a:gd name="T71" fmla="*/ 0 h 2832"/>
                  <a:gd name="T72" fmla="*/ 0 w 11776"/>
                  <a:gd name="T73" fmla="*/ 0 h 2832"/>
                  <a:gd name="T74" fmla="*/ 0 w 11776"/>
                  <a:gd name="T75" fmla="*/ 0 h 2832"/>
                  <a:gd name="T76" fmla="*/ 0 w 11776"/>
                  <a:gd name="T77" fmla="*/ 0 h 2832"/>
                  <a:gd name="T78" fmla="*/ 0 w 11776"/>
                  <a:gd name="T79" fmla="*/ 0 h 2832"/>
                  <a:gd name="T80" fmla="*/ 0 w 11776"/>
                  <a:gd name="T81" fmla="*/ 0 h 2832"/>
                  <a:gd name="T82" fmla="*/ 0 w 11776"/>
                  <a:gd name="T83" fmla="*/ 0 h 2832"/>
                  <a:gd name="T84" fmla="*/ 0 w 11776"/>
                  <a:gd name="T85" fmla="*/ 0 h 283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1776"/>
                  <a:gd name="T130" fmla="*/ 0 h 2832"/>
                  <a:gd name="T131" fmla="*/ 11776 w 11776"/>
                  <a:gd name="T132" fmla="*/ 2832 h 283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1776" h="2832">
                    <a:moveTo>
                      <a:pt x="0" y="488"/>
                    </a:moveTo>
                    <a:lnTo>
                      <a:pt x="10" y="393"/>
                    </a:lnTo>
                    <a:cubicBezTo>
                      <a:pt x="10" y="391"/>
                      <a:pt x="10" y="390"/>
                      <a:pt x="11" y="388"/>
                    </a:cubicBezTo>
                    <a:lnTo>
                      <a:pt x="39" y="301"/>
                    </a:lnTo>
                    <a:cubicBezTo>
                      <a:pt x="39" y="300"/>
                      <a:pt x="40" y="298"/>
                      <a:pt x="40" y="297"/>
                    </a:cubicBezTo>
                    <a:lnTo>
                      <a:pt x="82" y="218"/>
                    </a:lnTo>
                    <a:cubicBezTo>
                      <a:pt x="83" y="217"/>
                      <a:pt x="84" y="215"/>
                      <a:pt x="85" y="214"/>
                    </a:cubicBezTo>
                    <a:lnTo>
                      <a:pt x="142" y="145"/>
                    </a:lnTo>
                    <a:cubicBezTo>
                      <a:pt x="143" y="144"/>
                      <a:pt x="144" y="143"/>
                      <a:pt x="145" y="142"/>
                    </a:cubicBezTo>
                    <a:lnTo>
                      <a:pt x="214" y="85"/>
                    </a:lnTo>
                    <a:cubicBezTo>
                      <a:pt x="215" y="84"/>
                      <a:pt x="217" y="83"/>
                      <a:pt x="218" y="82"/>
                    </a:cubicBezTo>
                    <a:lnTo>
                      <a:pt x="297" y="40"/>
                    </a:lnTo>
                    <a:cubicBezTo>
                      <a:pt x="298" y="40"/>
                      <a:pt x="300" y="39"/>
                      <a:pt x="301" y="39"/>
                    </a:cubicBezTo>
                    <a:lnTo>
                      <a:pt x="388" y="11"/>
                    </a:lnTo>
                    <a:cubicBezTo>
                      <a:pt x="390" y="10"/>
                      <a:pt x="391" y="10"/>
                      <a:pt x="393" y="10"/>
                    </a:cubicBezTo>
                    <a:lnTo>
                      <a:pt x="486" y="1"/>
                    </a:lnTo>
                    <a:lnTo>
                      <a:pt x="11288" y="0"/>
                    </a:lnTo>
                    <a:lnTo>
                      <a:pt x="11385" y="10"/>
                    </a:lnTo>
                    <a:cubicBezTo>
                      <a:pt x="11386" y="10"/>
                      <a:pt x="11388" y="10"/>
                      <a:pt x="11390" y="11"/>
                    </a:cubicBezTo>
                    <a:lnTo>
                      <a:pt x="11477" y="39"/>
                    </a:lnTo>
                    <a:cubicBezTo>
                      <a:pt x="11478" y="39"/>
                      <a:pt x="11479" y="40"/>
                      <a:pt x="11481" y="40"/>
                    </a:cubicBezTo>
                    <a:lnTo>
                      <a:pt x="11560" y="82"/>
                    </a:lnTo>
                    <a:cubicBezTo>
                      <a:pt x="11561" y="83"/>
                      <a:pt x="11563" y="84"/>
                      <a:pt x="11564" y="85"/>
                    </a:cubicBezTo>
                    <a:lnTo>
                      <a:pt x="11632" y="142"/>
                    </a:lnTo>
                    <a:cubicBezTo>
                      <a:pt x="11633" y="143"/>
                      <a:pt x="11634" y="144"/>
                      <a:pt x="11635" y="145"/>
                    </a:cubicBezTo>
                    <a:lnTo>
                      <a:pt x="11692" y="214"/>
                    </a:lnTo>
                    <a:cubicBezTo>
                      <a:pt x="11693" y="215"/>
                      <a:pt x="11694" y="217"/>
                      <a:pt x="11695" y="218"/>
                    </a:cubicBezTo>
                    <a:lnTo>
                      <a:pt x="11738" y="297"/>
                    </a:lnTo>
                    <a:cubicBezTo>
                      <a:pt x="11738" y="298"/>
                      <a:pt x="11739" y="300"/>
                      <a:pt x="11739" y="301"/>
                    </a:cubicBezTo>
                    <a:lnTo>
                      <a:pt x="11766" y="388"/>
                    </a:lnTo>
                    <a:cubicBezTo>
                      <a:pt x="11767" y="390"/>
                      <a:pt x="11767" y="392"/>
                      <a:pt x="11767" y="393"/>
                    </a:cubicBezTo>
                    <a:lnTo>
                      <a:pt x="11776" y="486"/>
                    </a:lnTo>
                    <a:lnTo>
                      <a:pt x="11776" y="2344"/>
                    </a:lnTo>
                    <a:lnTo>
                      <a:pt x="11767" y="2441"/>
                    </a:lnTo>
                    <a:cubicBezTo>
                      <a:pt x="11767" y="2442"/>
                      <a:pt x="11767" y="2444"/>
                      <a:pt x="11766" y="2446"/>
                    </a:cubicBezTo>
                    <a:lnTo>
                      <a:pt x="11739" y="2533"/>
                    </a:lnTo>
                    <a:cubicBezTo>
                      <a:pt x="11739" y="2534"/>
                      <a:pt x="11738" y="2536"/>
                      <a:pt x="11738" y="2537"/>
                    </a:cubicBezTo>
                    <a:lnTo>
                      <a:pt x="11695" y="2616"/>
                    </a:lnTo>
                    <a:cubicBezTo>
                      <a:pt x="11694" y="2617"/>
                      <a:pt x="11693" y="2619"/>
                      <a:pt x="11692" y="2620"/>
                    </a:cubicBezTo>
                    <a:lnTo>
                      <a:pt x="11635" y="2688"/>
                    </a:lnTo>
                    <a:cubicBezTo>
                      <a:pt x="11634" y="2689"/>
                      <a:pt x="11633" y="2690"/>
                      <a:pt x="11632" y="2691"/>
                    </a:cubicBezTo>
                    <a:lnTo>
                      <a:pt x="11564" y="2748"/>
                    </a:lnTo>
                    <a:cubicBezTo>
                      <a:pt x="11563" y="2749"/>
                      <a:pt x="11561" y="2750"/>
                      <a:pt x="11560" y="2751"/>
                    </a:cubicBezTo>
                    <a:lnTo>
                      <a:pt x="11481" y="2794"/>
                    </a:lnTo>
                    <a:cubicBezTo>
                      <a:pt x="11480" y="2794"/>
                      <a:pt x="11478" y="2795"/>
                      <a:pt x="11477" y="2795"/>
                    </a:cubicBezTo>
                    <a:lnTo>
                      <a:pt x="11390" y="2822"/>
                    </a:lnTo>
                    <a:cubicBezTo>
                      <a:pt x="11388" y="2823"/>
                      <a:pt x="11386" y="2823"/>
                      <a:pt x="11385" y="2823"/>
                    </a:cubicBezTo>
                    <a:lnTo>
                      <a:pt x="11291" y="2832"/>
                    </a:lnTo>
                    <a:lnTo>
                      <a:pt x="488" y="2832"/>
                    </a:lnTo>
                    <a:lnTo>
                      <a:pt x="393" y="2823"/>
                    </a:lnTo>
                    <a:cubicBezTo>
                      <a:pt x="392" y="2823"/>
                      <a:pt x="390" y="2823"/>
                      <a:pt x="388" y="2822"/>
                    </a:cubicBezTo>
                    <a:lnTo>
                      <a:pt x="301" y="2795"/>
                    </a:lnTo>
                    <a:cubicBezTo>
                      <a:pt x="300" y="2795"/>
                      <a:pt x="298" y="2794"/>
                      <a:pt x="297" y="2794"/>
                    </a:cubicBezTo>
                    <a:lnTo>
                      <a:pt x="218" y="2751"/>
                    </a:lnTo>
                    <a:cubicBezTo>
                      <a:pt x="217" y="2750"/>
                      <a:pt x="215" y="2749"/>
                      <a:pt x="214" y="2748"/>
                    </a:cubicBezTo>
                    <a:lnTo>
                      <a:pt x="145" y="2691"/>
                    </a:lnTo>
                    <a:cubicBezTo>
                      <a:pt x="144" y="2690"/>
                      <a:pt x="143" y="2689"/>
                      <a:pt x="142" y="2688"/>
                    </a:cubicBezTo>
                    <a:lnTo>
                      <a:pt x="85" y="2620"/>
                    </a:lnTo>
                    <a:cubicBezTo>
                      <a:pt x="84" y="2619"/>
                      <a:pt x="83" y="2617"/>
                      <a:pt x="82" y="2616"/>
                    </a:cubicBezTo>
                    <a:lnTo>
                      <a:pt x="40" y="2537"/>
                    </a:lnTo>
                    <a:cubicBezTo>
                      <a:pt x="40" y="2535"/>
                      <a:pt x="39" y="2534"/>
                      <a:pt x="39" y="2533"/>
                    </a:cubicBezTo>
                    <a:lnTo>
                      <a:pt x="11" y="2446"/>
                    </a:lnTo>
                    <a:cubicBezTo>
                      <a:pt x="10" y="2444"/>
                      <a:pt x="10" y="2442"/>
                      <a:pt x="10" y="2441"/>
                    </a:cubicBezTo>
                    <a:lnTo>
                      <a:pt x="1" y="2347"/>
                    </a:lnTo>
                    <a:lnTo>
                      <a:pt x="0" y="488"/>
                    </a:lnTo>
                    <a:close/>
                    <a:moveTo>
                      <a:pt x="48" y="2342"/>
                    </a:moveTo>
                    <a:lnTo>
                      <a:pt x="57" y="2436"/>
                    </a:lnTo>
                    <a:lnTo>
                      <a:pt x="56" y="2431"/>
                    </a:lnTo>
                    <a:lnTo>
                      <a:pt x="84" y="2518"/>
                    </a:lnTo>
                    <a:lnTo>
                      <a:pt x="83" y="2514"/>
                    </a:lnTo>
                    <a:lnTo>
                      <a:pt x="125" y="2593"/>
                    </a:lnTo>
                    <a:lnTo>
                      <a:pt x="122" y="2589"/>
                    </a:lnTo>
                    <a:lnTo>
                      <a:pt x="179" y="2657"/>
                    </a:lnTo>
                    <a:lnTo>
                      <a:pt x="176" y="2654"/>
                    </a:lnTo>
                    <a:lnTo>
                      <a:pt x="245" y="2711"/>
                    </a:lnTo>
                    <a:lnTo>
                      <a:pt x="241" y="2708"/>
                    </a:lnTo>
                    <a:lnTo>
                      <a:pt x="320" y="2751"/>
                    </a:lnTo>
                    <a:lnTo>
                      <a:pt x="316" y="2750"/>
                    </a:lnTo>
                    <a:lnTo>
                      <a:pt x="403" y="2777"/>
                    </a:lnTo>
                    <a:lnTo>
                      <a:pt x="398" y="2776"/>
                    </a:lnTo>
                    <a:lnTo>
                      <a:pt x="488" y="2784"/>
                    </a:lnTo>
                    <a:lnTo>
                      <a:pt x="11286" y="2785"/>
                    </a:lnTo>
                    <a:lnTo>
                      <a:pt x="11380" y="2776"/>
                    </a:lnTo>
                    <a:lnTo>
                      <a:pt x="11375" y="2777"/>
                    </a:lnTo>
                    <a:lnTo>
                      <a:pt x="11462" y="2750"/>
                    </a:lnTo>
                    <a:lnTo>
                      <a:pt x="11458" y="2751"/>
                    </a:lnTo>
                    <a:lnTo>
                      <a:pt x="11537" y="2708"/>
                    </a:lnTo>
                    <a:lnTo>
                      <a:pt x="11533" y="2711"/>
                    </a:lnTo>
                    <a:lnTo>
                      <a:pt x="11601" y="2654"/>
                    </a:lnTo>
                    <a:lnTo>
                      <a:pt x="11598" y="2657"/>
                    </a:lnTo>
                    <a:lnTo>
                      <a:pt x="11655" y="2589"/>
                    </a:lnTo>
                    <a:lnTo>
                      <a:pt x="11652" y="2593"/>
                    </a:lnTo>
                    <a:lnTo>
                      <a:pt x="11695" y="2514"/>
                    </a:lnTo>
                    <a:lnTo>
                      <a:pt x="11694" y="2518"/>
                    </a:lnTo>
                    <a:lnTo>
                      <a:pt x="11721" y="2431"/>
                    </a:lnTo>
                    <a:lnTo>
                      <a:pt x="11720" y="2436"/>
                    </a:lnTo>
                    <a:lnTo>
                      <a:pt x="11728" y="2344"/>
                    </a:lnTo>
                    <a:lnTo>
                      <a:pt x="11729" y="491"/>
                    </a:lnTo>
                    <a:lnTo>
                      <a:pt x="11720" y="398"/>
                    </a:lnTo>
                    <a:lnTo>
                      <a:pt x="11721" y="403"/>
                    </a:lnTo>
                    <a:lnTo>
                      <a:pt x="11694" y="316"/>
                    </a:lnTo>
                    <a:lnTo>
                      <a:pt x="11695" y="320"/>
                    </a:lnTo>
                    <a:lnTo>
                      <a:pt x="11652" y="241"/>
                    </a:lnTo>
                    <a:lnTo>
                      <a:pt x="11655" y="245"/>
                    </a:lnTo>
                    <a:lnTo>
                      <a:pt x="11598" y="176"/>
                    </a:lnTo>
                    <a:lnTo>
                      <a:pt x="11601" y="179"/>
                    </a:lnTo>
                    <a:lnTo>
                      <a:pt x="11533" y="122"/>
                    </a:lnTo>
                    <a:lnTo>
                      <a:pt x="11537" y="125"/>
                    </a:lnTo>
                    <a:lnTo>
                      <a:pt x="11458" y="83"/>
                    </a:lnTo>
                    <a:lnTo>
                      <a:pt x="11462" y="84"/>
                    </a:lnTo>
                    <a:lnTo>
                      <a:pt x="11375" y="56"/>
                    </a:lnTo>
                    <a:lnTo>
                      <a:pt x="11380" y="57"/>
                    </a:lnTo>
                    <a:lnTo>
                      <a:pt x="11288" y="48"/>
                    </a:lnTo>
                    <a:lnTo>
                      <a:pt x="491" y="48"/>
                    </a:lnTo>
                    <a:lnTo>
                      <a:pt x="398" y="57"/>
                    </a:lnTo>
                    <a:lnTo>
                      <a:pt x="403" y="56"/>
                    </a:lnTo>
                    <a:lnTo>
                      <a:pt x="316" y="84"/>
                    </a:lnTo>
                    <a:lnTo>
                      <a:pt x="320" y="83"/>
                    </a:lnTo>
                    <a:lnTo>
                      <a:pt x="241" y="125"/>
                    </a:lnTo>
                    <a:lnTo>
                      <a:pt x="245" y="122"/>
                    </a:lnTo>
                    <a:lnTo>
                      <a:pt x="176" y="179"/>
                    </a:lnTo>
                    <a:lnTo>
                      <a:pt x="179" y="176"/>
                    </a:lnTo>
                    <a:lnTo>
                      <a:pt x="122" y="245"/>
                    </a:lnTo>
                    <a:lnTo>
                      <a:pt x="125" y="241"/>
                    </a:lnTo>
                    <a:lnTo>
                      <a:pt x="83" y="320"/>
                    </a:lnTo>
                    <a:lnTo>
                      <a:pt x="84" y="316"/>
                    </a:lnTo>
                    <a:lnTo>
                      <a:pt x="56" y="403"/>
                    </a:lnTo>
                    <a:lnTo>
                      <a:pt x="57" y="398"/>
                    </a:lnTo>
                    <a:lnTo>
                      <a:pt x="48" y="488"/>
                    </a:lnTo>
                    <a:lnTo>
                      <a:pt x="48" y="2342"/>
                    </a:lnTo>
                    <a:close/>
                  </a:path>
                </a:pathLst>
              </a:custGeom>
              <a:solidFill>
                <a:srgbClr val="7B418E"/>
              </a:solidFill>
              <a:ln w="57150">
                <a:solidFill>
                  <a:srgbClr val="EA92B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352" name="Rectangle 65"/>
              <p:cNvSpPr>
                <a:spLocks noChangeArrowheads="1"/>
              </p:cNvSpPr>
              <p:nvPr/>
            </p:nvSpPr>
            <p:spPr bwMode="auto">
              <a:xfrm>
                <a:off x="5325" y="1939"/>
                <a:ext cx="47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fr-FR" altLang="fr-FR" i="0">
                    <a:solidFill>
                      <a:srgbClr val="FFFFFF"/>
                    </a:solidFill>
                  </a:rPr>
                  <a:t> </a:t>
                </a:r>
                <a:endParaRPr lang="fr-FR" altLang="fr-FR" sz="2400" b="1" i="0"/>
              </a:p>
            </p:txBody>
          </p:sp>
          <p:sp>
            <p:nvSpPr>
              <p:cNvPr id="53353" name="Rectangle 66"/>
              <p:cNvSpPr>
                <a:spLocks noChangeArrowheads="1"/>
              </p:cNvSpPr>
              <p:nvPr/>
            </p:nvSpPr>
            <p:spPr bwMode="auto">
              <a:xfrm>
                <a:off x="2868" y="1939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54" name="Rectangle 67"/>
              <p:cNvSpPr>
                <a:spLocks noChangeArrowheads="1"/>
              </p:cNvSpPr>
              <p:nvPr/>
            </p:nvSpPr>
            <p:spPr bwMode="auto">
              <a:xfrm>
                <a:off x="3083" y="1939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55" name="Rectangle 68"/>
              <p:cNvSpPr>
                <a:spLocks noChangeArrowheads="1"/>
              </p:cNvSpPr>
              <p:nvPr/>
            </p:nvSpPr>
            <p:spPr bwMode="auto">
              <a:xfrm>
                <a:off x="2705" y="2214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56" name="Rectangle 69"/>
              <p:cNvSpPr>
                <a:spLocks noChangeArrowheads="1"/>
              </p:cNvSpPr>
              <p:nvPr/>
            </p:nvSpPr>
            <p:spPr bwMode="auto">
              <a:xfrm>
                <a:off x="2761" y="2208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57" name="Rectangle 70"/>
              <p:cNvSpPr>
                <a:spLocks noChangeArrowheads="1"/>
              </p:cNvSpPr>
              <p:nvPr/>
            </p:nvSpPr>
            <p:spPr bwMode="auto">
              <a:xfrm>
                <a:off x="2840" y="2204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58" name="Rectangle 71"/>
              <p:cNvSpPr>
                <a:spLocks noChangeArrowheads="1"/>
              </p:cNvSpPr>
              <p:nvPr/>
            </p:nvSpPr>
            <p:spPr bwMode="auto">
              <a:xfrm>
                <a:off x="3216" y="2208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59" name="Rectangle 72"/>
              <p:cNvSpPr>
                <a:spLocks noChangeArrowheads="1"/>
              </p:cNvSpPr>
              <p:nvPr/>
            </p:nvSpPr>
            <p:spPr bwMode="auto">
              <a:xfrm>
                <a:off x="4975" y="2204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60" name="Rectangle 73"/>
              <p:cNvSpPr>
                <a:spLocks noChangeArrowheads="1"/>
              </p:cNvSpPr>
              <p:nvPr/>
            </p:nvSpPr>
            <p:spPr bwMode="auto">
              <a:xfrm>
                <a:off x="2705" y="2314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61" name="Rectangle 74"/>
              <p:cNvSpPr>
                <a:spLocks noChangeArrowheads="1"/>
              </p:cNvSpPr>
              <p:nvPr/>
            </p:nvSpPr>
            <p:spPr bwMode="auto">
              <a:xfrm>
                <a:off x="2761" y="2308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62" name="Rectangle 75"/>
              <p:cNvSpPr>
                <a:spLocks noChangeArrowheads="1"/>
              </p:cNvSpPr>
              <p:nvPr/>
            </p:nvSpPr>
            <p:spPr bwMode="auto">
              <a:xfrm>
                <a:off x="2868" y="2303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63" name="Rectangle 76"/>
              <p:cNvSpPr>
                <a:spLocks noChangeArrowheads="1"/>
              </p:cNvSpPr>
              <p:nvPr/>
            </p:nvSpPr>
            <p:spPr bwMode="auto">
              <a:xfrm>
                <a:off x="3478" y="2308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64" name="Rectangle 77"/>
              <p:cNvSpPr>
                <a:spLocks noChangeArrowheads="1"/>
              </p:cNvSpPr>
              <p:nvPr/>
            </p:nvSpPr>
            <p:spPr bwMode="auto">
              <a:xfrm>
                <a:off x="2705" y="2415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65" name="Rectangle 78"/>
              <p:cNvSpPr>
                <a:spLocks noChangeArrowheads="1"/>
              </p:cNvSpPr>
              <p:nvPr/>
            </p:nvSpPr>
            <p:spPr bwMode="auto">
              <a:xfrm>
                <a:off x="2761" y="2409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66" name="Rectangle 79"/>
              <p:cNvSpPr>
                <a:spLocks noChangeArrowheads="1"/>
              </p:cNvSpPr>
              <p:nvPr/>
            </p:nvSpPr>
            <p:spPr bwMode="auto">
              <a:xfrm>
                <a:off x="3038" y="2403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67" name="Rectangle 80"/>
              <p:cNvSpPr>
                <a:spLocks noChangeArrowheads="1"/>
              </p:cNvSpPr>
              <p:nvPr/>
            </p:nvSpPr>
            <p:spPr bwMode="auto">
              <a:xfrm>
                <a:off x="3445" y="2409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68" name="Rectangle 81"/>
              <p:cNvSpPr>
                <a:spLocks noChangeArrowheads="1"/>
              </p:cNvSpPr>
              <p:nvPr/>
            </p:nvSpPr>
            <p:spPr bwMode="auto">
              <a:xfrm>
                <a:off x="2705" y="2509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69" name="Rectangle 82"/>
              <p:cNvSpPr>
                <a:spLocks noChangeArrowheads="1"/>
              </p:cNvSpPr>
              <p:nvPr/>
            </p:nvSpPr>
            <p:spPr bwMode="auto">
              <a:xfrm>
                <a:off x="2761" y="2503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70" name="Rectangle 83"/>
              <p:cNvSpPr>
                <a:spLocks noChangeArrowheads="1"/>
              </p:cNvSpPr>
              <p:nvPr/>
            </p:nvSpPr>
            <p:spPr bwMode="auto">
              <a:xfrm>
                <a:off x="2868" y="2498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71" name="Rectangle 84"/>
              <p:cNvSpPr>
                <a:spLocks noChangeArrowheads="1"/>
              </p:cNvSpPr>
              <p:nvPr/>
            </p:nvSpPr>
            <p:spPr bwMode="auto">
              <a:xfrm>
                <a:off x="3834" y="2503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72" name="Rectangle 85"/>
              <p:cNvSpPr>
                <a:spLocks noChangeArrowheads="1"/>
              </p:cNvSpPr>
              <p:nvPr/>
            </p:nvSpPr>
            <p:spPr bwMode="auto">
              <a:xfrm>
                <a:off x="2705" y="2609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73" name="Rectangle 86"/>
              <p:cNvSpPr>
                <a:spLocks noChangeArrowheads="1"/>
              </p:cNvSpPr>
              <p:nvPr/>
            </p:nvSpPr>
            <p:spPr bwMode="auto">
              <a:xfrm>
                <a:off x="2761" y="2603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74" name="Rectangle 87"/>
              <p:cNvSpPr>
                <a:spLocks noChangeArrowheads="1"/>
              </p:cNvSpPr>
              <p:nvPr/>
            </p:nvSpPr>
            <p:spPr bwMode="auto">
              <a:xfrm>
                <a:off x="2868" y="2596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75" name="Rectangle 88"/>
              <p:cNvSpPr>
                <a:spLocks noChangeArrowheads="1"/>
              </p:cNvSpPr>
              <p:nvPr/>
            </p:nvSpPr>
            <p:spPr bwMode="auto">
              <a:xfrm>
                <a:off x="3363" y="2603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</p:grpSp>
        <p:sp>
          <p:nvSpPr>
            <p:cNvPr id="15461" name="Text Box 89"/>
            <p:cNvSpPr txBox="1">
              <a:spLocks noChangeArrowheads="1"/>
            </p:cNvSpPr>
            <p:nvPr/>
          </p:nvSpPr>
          <p:spPr bwMode="auto">
            <a:xfrm>
              <a:off x="2801" y="1751"/>
              <a:ext cx="2530" cy="89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0">
              <a:spAutoFit/>
            </a:bodyPr>
            <a:lstStyle>
              <a:lvl1pPr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fr-FR" altLang="fr-FR" sz="1600" b="1" i="0" dirty="0" smtClean="0">
                  <a:solidFill>
                    <a:schemeClr val="bg1"/>
                  </a:solidFill>
                  <a:latin typeface="Calibri" pitchFamily="34" charset="0"/>
                  <a:cs typeface="+mn-cs"/>
                </a:rPr>
                <a:t>Aux </a:t>
              </a:r>
              <a:r>
                <a:rPr lang="fr-FR" altLang="fr-FR" sz="1600" b="1" i="0" dirty="0" smtClean="0">
                  <a:solidFill>
                    <a:srgbClr val="F1B3D2"/>
                  </a:solidFill>
                  <a:latin typeface="Calibri" pitchFamily="34" charset="0"/>
                  <a:cs typeface="+mn-cs"/>
                </a:rPr>
                <a:t>établissements</a:t>
              </a:r>
            </a:p>
            <a:p>
              <a:pPr marL="174625" indent="-174625" eaLnBrk="1" hangingPunct="1">
                <a:buClr>
                  <a:srgbClr val="F1B3D2"/>
                </a:buClr>
                <a:buFont typeface="Wingdings" pitchFamily="2" charset="2"/>
                <a:buChar char="Ø"/>
                <a:defRPr/>
              </a:pPr>
              <a:r>
                <a:rPr lang="fr-FR" altLang="fr-FR" sz="1400" b="1" i="0" dirty="0" smtClean="0">
                  <a:solidFill>
                    <a:schemeClr val="bg1"/>
                  </a:solidFill>
                  <a:latin typeface="Calibri" pitchFamily="34" charset="0"/>
                  <a:cs typeface="+mn-cs"/>
                </a:rPr>
                <a:t>Cadre de dialogue pour construire une politique pédagogique cohérente</a:t>
              </a:r>
            </a:p>
            <a:p>
              <a:pPr marL="174625" indent="-174625" eaLnBrk="1" hangingPunct="1">
                <a:buClr>
                  <a:srgbClr val="F1B3D2"/>
                </a:buClr>
                <a:buFont typeface="Wingdings" pitchFamily="2" charset="2"/>
                <a:buChar char="Ø"/>
                <a:defRPr/>
              </a:pPr>
              <a:r>
                <a:rPr lang="fr-FR" altLang="fr-FR" sz="1400" b="1" i="0" dirty="0" smtClean="0">
                  <a:solidFill>
                    <a:schemeClr val="bg1"/>
                  </a:solidFill>
                  <a:latin typeface="Calibri" pitchFamily="34" charset="0"/>
                  <a:cs typeface="+mn-cs"/>
                </a:rPr>
                <a:t>Nouvel outil d’action locale qui renforce l’autonomie</a:t>
              </a:r>
            </a:p>
          </p:txBody>
        </p:sp>
      </p:grpSp>
      <p:grpSp>
        <p:nvGrpSpPr>
          <p:cNvPr id="53252" name="Group 91"/>
          <p:cNvGrpSpPr>
            <a:grpSpLocks/>
          </p:cNvGrpSpPr>
          <p:nvPr/>
        </p:nvGrpSpPr>
        <p:grpSpPr bwMode="auto">
          <a:xfrm>
            <a:off x="155575" y="3213100"/>
            <a:ext cx="3816350" cy="1223963"/>
            <a:chOff x="2699" y="1661"/>
            <a:chExt cx="2857" cy="1044"/>
          </a:xfrm>
        </p:grpSpPr>
        <p:grpSp>
          <p:nvGrpSpPr>
            <p:cNvPr id="53318" name="Group 62"/>
            <p:cNvGrpSpPr>
              <a:grpSpLocks noChangeAspect="1"/>
            </p:cNvGrpSpPr>
            <p:nvPr/>
          </p:nvGrpSpPr>
          <p:grpSpPr bwMode="auto">
            <a:xfrm>
              <a:off x="2699" y="1661"/>
              <a:ext cx="2857" cy="1044"/>
              <a:chOff x="2608" y="1842"/>
              <a:chExt cx="2857" cy="1044"/>
            </a:xfrm>
          </p:grpSpPr>
          <p:sp>
            <p:nvSpPr>
              <p:cNvPr id="53320" name="AutoShape 61"/>
              <p:cNvSpPr>
                <a:spLocks noChangeAspect="1" noChangeArrowheads="1"/>
              </p:cNvSpPr>
              <p:nvPr/>
            </p:nvSpPr>
            <p:spPr bwMode="auto">
              <a:xfrm>
                <a:off x="2608" y="1842"/>
                <a:ext cx="2857" cy="10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 altLang="fr-FR"/>
              </a:p>
            </p:txBody>
          </p:sp>
          <p:sp>
            <p:nvSpPr>
              <p:cNvPr id="53321" name="Freeform 63"/>
              <p:cNvSpPr>
                <a:spLocks/>
              </p:cNvSpPr>
              <p:nvPr/>
            </p:nvSpPr>
            <p:spPr bwMode="auto">
              <a:xfrm>
                <a:off x="2615" y="1854"/>
                <a:ext cx="2710" cy="1020"/>
              </a:xfrm>
              <a:custGeom>
                <a:avLst/>
                <a:gdLst>
                  <a:gd name="T0" fmla="*/ 0 w 11728"/>
                  <a:gd name="T1" fmla="*/ 0 h 2784"/>
                  <a:gd name="T2" fmla="*/ 0 w 11728"/>
                  <a:gd name="T3" fmla="*/ 0 h 2784"/>
                  <a:gd name="T4" fmla="*/ 0 w 11728"/>
                  <a:gd name="T5" fmla="*/ 0 h 2784"/>
                  <a:gd name="T6" fmla="*/ 0 w 11728"/>
                  <a:gd name="T7" fmla="*/ 0 h 2784"/>
                  <a:gd name="T8" fmla="*/ 0 w 11728"/>
                  <a:gd name="T9" fmla="*/ 0 h 2784"/>
                  <a:gd name="T10" fmla="*/ 0 w 11728"/>
                  <a:gd name="T11" fmla="*/ 0 h 2784"/>
                  <a:gd name="T12" fmla="*/ 0 w 11728"/>
                  <a:gd name="T13" fmla="*/ 0 h 2784"/>
                  <a:gd name="T14" fmla="*/ 0 w 11728"/>
                  <a:gd name="T15" fmla="*/ 0 h 2784"/>
                  <a:gd name="T16" fmla="*/ 0 w 11728"/>
                  <a:gd name="T17" fmla="*/ 0 h 2784"/>
                  <a:gd name="T18" fmla="*/ 0 w 11728"/>
                  <a:gd name="T19" fmla="*/ 0 h 2784"/>
                  <a:gd name="T20" fmla="*/ 0 w 11728"/>
                  <a:gd name="T21" fmla="*/ 0 h 2784"/>
                  <a:gd name="T22" fmla="*/ 0 w 11728"/>
                  <a:gd name="T23" fmla="*/ 0 h 2784"/>
                  <a:gd name="T24" fmla="*/ 0 w 11728"/>
                  <a:gd name="T25" fmla="*/ 0 h 2784"/>
                  <a:gd name="T26" fmla="*/ 0 w 11728"/>
                  <a:gd name="T27" fmla="*/ 0 h 2784"/>
                  <a:gd name="T28" fmla="*/ 0 w 11728"/>
                  <a:gd name="T29" fmla="*/ 0 h 2784"/>
                  <a:gd name="T30" fmla="*/ 0 w 11728"/>
                  <a:gd name="T31" fmla="*/ 0 h 2784"/>
                  <a:gd name="T32" fmla="*/ 0 w 11728"/>
                  <a:gd name="T33" fmla="*/ 0 h 2784"/>
                  <a:gd name="T34" fmla="*/ 0 w 11728"/>
                  <a:gd name="T35" fmla="*/ 0 h 2784"/>
                  <a:gd name="T36" fmla="*/ 0 w 11728"/>
                  <a:gd name="T37" fmla="*/ 0 h 278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1728"/>
                  <a:gd name="T58" fmla="*/ 0 h 2784"/>
                  <a:gd name="T59" fmla="*/ 11728 w 11728"/>
                  <a:gd name="T60" fmla="*/ 2784 h 278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1728" h="2784">
                    <a:moveTo>
                      <a:pt x="0" y="464"/>
                    </a:moveTo>
                    <a:cubicBezTo>
                      <a:pt x="0" y="208"/>
                      <a:pt x="208" y="0"/>
                      <a:pt x="464" y="0"/>
                    </a:cubicBezTo>
                    <a:cubicBezTo>
                      <a:pt x="464" y="0"/>
                      <a:pt x="464" y="0"/>
                      <a:pt x="464" y="0"/>
                    </a:cubicBezTo>
                    <a:lnTo>
                      <a:pt x="11264" y="0"/>
                    </a:lnTo>
                    <a:cubicBezTo>
                      <a:pt x="11521" y="0"/>
                      <a:pt x="11728" y="208"/>
                      <a:pt x="11728" y="464"/>
                    </a:cubicBezTo>
                    <a:cubicBezTo>
                      <a:pt x="11728" y="464"/>
                      <a:pt x="11728" y="464"/>
                      <a:pt x="11728" y="464"/>
                    </a:cubicBezTo>
                    <a:lnTo>
                      <a:pt x="11728" y="2320"/>
                    </a:lnTo>
                    <a:cubicBezTo>
                      <a:pt x="11728" y="2577"/>
                      <a:pt x="11521" y="2784"/>
                      <a:pt x="11264" y="2784"/>
                    </a:cubicBezTo>
                    <a:cubicBezTo>
                      <a:pt x="11264" y="2784"/>
                      <a:pt x="11264" y="2784"/>
                      <a:pt x="11264" y="2784"/>
                    </a:cubicBezTo>
                    <a:lnTo>
                      <a:pt x="464" y="2784"/>
                    </a:lnTo>
                    <a:cubicBezTo>
                      <a:pt x="208" y="2784"/>
                      <a:pt x="0" y="2577"/>
                      <a:pt x="0" y="2320"/>
                    </a:cubicBezTo>
                    <a:cubicBezTo>
                      <a:pt x="0" y="2320"/>
                      <a:pt x="0" y="2320"/>
                      <a:pt x="0" y="2320"/>
                    </a:cubicBezTo>
                    <a:lnTo>
                      <a:pt x="0" y="464"/>
                    </a:lnTo>
                    <a:close/>
                  </a:path>
                </a:pathLst>
              </a:custGeom>
              <a:solidFill>
                <a:srgbClr val="632E7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322" name="Freeform 64"/>
              <p:cNvSpPr>
                <a:spLocks noEditPoints="1"/>
              </p:cNvSpPr>
              <p:nvPr/>
            </p:nvSpPr>
            <p:spPr bwMode="auto">
              <a:xfrm>
                <a:off x="2610" y="1845"/>
                <a:ext cx="2720" cy="1038"/>
              </a:xfrm>
              <a:custGeom>
                <a:avLst/>
                <a:gdLst>
                  <a:gd name="T0" fmla="*/ 0 w 11776"/>
                  <a:gd name="T1" fmla="*/ 0 h 2832"/>
                  <a:gd name="T2" fmla="*/ 0 w 11776"/>
                  <a:gd name="T3" fmla="*/ 0 h 2832"/>
                  <a:gd name="T4" fmla="*/ 0 w 11776"/>
                  <a:gd name="T5" fmla="*/ 0 h 2832"/>
                  <a:gd name="T6" fmla="*/ 0 w 11776"/>
                  <a:gd name="T7" fmla="*/ 0 h 2832"/>
                  <a:gd name="T8" fmla="*/ 0 w 11776"/>
                  <a:gd name="T9" fmla="*/ 0 h 2832"/>
                  <a:gd name="T10" fmla="*/ 0 w 11776"/>
                  <a:gd name="T11" fmla="*/ 0 h 2832"/>
                  <a:gd name="T12" fmla="*/ 0 w 11776"/>
                  <a:gd name="T13" fmla="*/ 0 h 2832"/>
                  <a:gd name="T14" fmla="*/ 0 w 11776"/>
                  <a:gd name="T15" fmla="*/ 0 h 2832"/>
                  <a:gd name="T16" fmla="*/ 0 w 11776"/>
                  <a:gd name="T17" fmla="*/ 0 h 2832"/>
                  <a:gd name="T18" fmla="*/ 0 w 11776"/>
                  <a:gd name="T19" fmla="*/ 0 h 2832"/>
                  <a:gd name="T20" fmla="*/ 0 w 11776"/>
                  <a:gd name="T21" fmla="*/ 0 h 2832"/>
                  <a:gd name="T22" fmla="*/ 0 w 11776"/>
                  <a:gd name="T23" fmla="*/ 0 h 2832"/>
                  <a:gd name="T24" fmla="*/ 0 w 11776"/>
                  <a:gd name="T25" fmla="*/ 0 h 2832"/>
                  <a:gd name="T26" fmla="*/ 0 w 11776"/>
                  <a:gd name="T27" fmla="*/ 0 h 2832"/>
                  <a:gd name="T28" fmla="*/ 0 w 11776"/>
                  <a:gd name="T29" fmla="*/ 0 h 2832"/>
                  <a:gd name="T30" fmla="*/ 0 w 11776"/>
                  <a:gd name="T31" fmla="*/ 0 h 2832"/>
                  <a:gd name="T32" fmla="*/ 0 w 11776"/>
                  <a:gd name="T33" fmla="*/ 0 h 2832"/>
                  <a:gd name="T34" fmla="*/ 0 w 11776"/>
                  <a:gd name="T35" fmla="*/ 0 h 2832"/>
                  <a:gd name="T36" fmla="*/ 0 w 11776"/>
                  <a:gd name="T37" fmla="*/ 0 h 2832"/>
                  <a:gd name="T38" fmla="*/ 0 w 11776"/>
                  <a:gd name="T39" fmla="*/ 0 h 2832"/>
                  <a:gd name="T40" fmla="*/ 0 w 11776"/>
                  <a:gd name="T41" fmla="*/ 0 h 2832"/>
                  <a:gd name="T42" fmla="*/ 0 w 11776"/>
                  <a:gd name="T43" fmla="*/ 0 h 2832"/>
                  <a:gd name="T44" fmla="*/ 0 w 11776"/>
                  <a:gd name="T45" fmla="*/ 0 h 2832"/>
                  <a:gd name="T46" fmla="*/ 0 w 11776"/>
                  <a:gd name="T47" fmla="*/ 0 h 2832"/>
                  <a:gd name="T48" fmla="*/ 0 w 11776"/>
                  <a:gd name="T49" fmla="*/ 0 h 2832"/>
                  <a:gd name="T50" fmla="*/ 0 w 11776"/>
                  <a:gd name="T51" fmla="*/ 0 h 2832"/>
                  <a:gd name="T52" fmla="*/ 0 w 11776"/>
                  <a:gd name="T53" fmla="*/ 0 h 2832"/>
                  <a:gd name="T54" fmla="*/ 0 w 11776"/>
                  <a:gd name="T55" fmla="*/ 0 h 2832"/>
                  <a:gd name="T56" fmla="*/ 0 w 11776"/>
                  <a:gd name="T57" fmla="*/ 0 h 2832"/>
                  <a:gd name="T58" fmla="*/ 0 w 11776"/>
                  <a:gd name="T59" fmla="*/ 0 h 2832"/>
                  <a:gd name="T60" fmla="*/ 0 w 11776"/>
                  <a:gd name="T61" fmla="*/ 0 h 2832"/>
                  <a:gd name="T62" fmla="*/ 0 w 11776"/>
                  <a:gd name="T63" fmla="*/ 0 h 2832"/>
                  <a:gd name="T64" fmla="*/ 0 w 11776"/>
                  <a:gd name="T65" fmla="*/ 0 h 2832"/>
                  <a:gd name="T66" fmla="*/ 0 w 11776"/>
                  <a:gd name="T67" fmla="*/ 0 h 2832"/>
                  <a:gd name="T68" fmla="*/ 0 w 11776"/>
                  <a:gd name="T69" fmla="*/ 0 h 2832"/>
                  <a:gd name="T70" fmla="*/ 0 w 11776"/>
                  <a:gd name="T71" fmla="*/ 0 h 2832"/>
                  <a:gd name="T72" fmla="*/ 0 w 11776"/>
                  <a:gd name="T73" fmla="*/ 0 h 2832"/>
                  <a:gd name="T74" fmla="*/ 0 w 11776"/>
                  <a:gd name="T75" fmla="*/ 0 h 2832"/>
                  <a:gd name="T76" fmla="*/ 0 w 11776"/>
                  <a:gd name="T77" fmla="*/ 0 h 2832"/>
                  <a:gd name="T78" fmla="*/ 0 w 11776"/>
                  <a:gd name="T79" fmla="*/ 0 h 2832"/>
                  <a:gd name="T80" fmla="*/ 0 w 11776"/>
                  <a:gd name="T81" fmla="*/ 0 h 2832"/>
                  <a:gd name="T82" fmla="*/ 0 w 11776"/>
                  <a:gd name="T83" fmla="*/ 0 h 2832"/>
                  <a:gd name="T84" fmla="*/ 0 w 11776"/>
                  <a:gd name="T85" fmla="*/ 0 h 283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1776"/>
                  <a:gd name="T130" fmla="*/ 0 h 2832"/>
                  <a:gd name="T131" fmla="*/ 11776 w 11776"/>
                  <a:gd name="T132" fmla="*/ 2832 h 283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1776" h="2832">
                    <a:moveTo>
                      <a:pt x="0" y="488"/>
                    </a:moveTo>
                    <a:lnTo>
                      <a:pt x="10" y="393"/>
                    </a:lnTo>
                    <a:cubicBezTo>
                      <a:pt x="10" y="391"/>
                      <a:pt x="10" y="390"/>
                      <a:pt x="11" y="388"/>
                    </a:cubicBezTo>
                    <a:lnTo>
                      <a:pt x="39" y="301"/>
                    </a:lnTo>
                    <a:cubicBezTo>
                      <a:pt x="39" y="300"/>
                      <a:pt x="40" y="298"/>
                      <a:pt x="40" y="297"/>
                    </a:cubicBezTo>
                    <a:lnTo>
                      <a:pt x="82" y="218"/>
                    </a:lnTo>
                    <a:cubicBezTo>
                      <a:pt x="83" y="217"/>
                      <a:pt x="84" y="215"/>
                      <a:pt x="85" y="214"/>
                    </a:cubicBezTo>
                    <a:lnTo>
                      <a:pt x="142" y="145"/>
                    </a:lnTo>
                    <a:cubicBezTo>
                      <a:pt x="143" y="144"/>
                      <a:pt x="144" y="143"/>
                      <a:pt x="145" y="142"/>
                    </a:cubicBezTo>
                    <a:lnTo>
                      <a:pt x="214" y="85"/>
                    </a:lnTo>
                    <a:cubicBezTo>
                      <a:pt x="215" y="84"/>
                      <a:pt x="217" y="83"/>
                      <a:pt x="218" y="82"/>
                    </a:cubicBezTo>
                    <a:lnTo>
                      <a:pt x="297" y="40"/>
                    </a:lnTo>
                    <a:cubicBezTo>
                      <a:pt x="298" y="40"/>
                      <a:pt x="300" y="39"/>
                      <a:pt x="301" y="39"/>
                    </a:cubicBezTo>
                    <a:lnTo>
                      <a:pt x="388" y="11"/>
                    </a:lnTo>
                    <a:cubicBezTo>
                      <a:pt x="390" y="10"/>
                      <a:pt x="391" y="10"/>
                      <a:pt x="393" y="10"/>
                    </a:cubicBezTo>
                    <a:lnTo>
                      <a:pt x="486" y="1"/>
                    </a:lnTo>
                    <a:lnTo>
                      <a:pt x="11288" y="0"/>
                    </a:lnTo>
                    <a:lnTo>
                      <a:pt x="11385" y="10"/>
                    </a:lnTo>
                    <a:cubicBezTo>
                      <a:pt x="11386" y="10"/>
                      <a:pt x="11388" y="10"/>
                      <a:pt x="11390" y="11"/>
                    </a:cubicBezTo>
                    <a:lnTo>
                      <a:pt x="11477" y="39"/>
                    </a:lnTo>
                    <a:cubicBezTo>
                      <a:pt x="11478" y="39"/>
                      <a:pt x="11479" y="40"/>
                      <a:pt x="11481" y="40"/>
                    </a:cubicBezTo>
                    <a:lnTo>
                      <a:pt x="11560" y="82"/>
                    </a:lnTo>
                    <a:cubicBezTo>
                      <a:pt x="11561" y="83"/>
                      <a:pt x="11563" y="84"/>
                      <a:pt x="11564" y="85"/>
                    </a:cubicBezTo>
                    <a:lnTo>
                      <a:pt x="11632" y="142"/>
                    </a:lnTo>
                    <a:cubicBezTo>
                      <a:pt x="11633" y="143"/>
                      <a:pt x="11634" y="144"/>
                      <a:pt x="11635" y="145"/>
                    </a:cubicBezTo>
                    <a:lnTo>
                      <a:pt x="11692" y="214"/>
                    </a:lnTo>
                    <a:cubicBezTo>
                      <a:pt x="11693" y="215"/>
                      <a:pt x="11694" y="217"/>
                      <a:pt x="11695" y="218"/>
                    </a:cubicBezTo>
                    <a:lnTo>
                      <a:pt x="11738" y="297"/>
                    </a:lnTo>
                    <a:cubicBezTo>
                      <a:pt x="11738" y="298"/>
                      <a:pt x="11739" y="300"/>
                      <a:pt x="11739" y="301"/>
                    </a:cubicBezTo>
                    <a:lnTo>
                      <a:pt x="11766" y="388"/>
                    </a:lnTo>
                    <a:cubicBezTo>
                      <a:pt x="11767" y="390"/>
                      <a:pt x="11767" y="392"/>
                      <a:pt x="11767" y="393"/>
                    </a:cubicBezTo>
                    <a:lnTo>
                      <a:pt x="11776" y="486"/>
                    </a:lnTo>
                    <a:lnTo>
                      <a:pt x="11776" y="2344"/>
                    </a:lnTo>
                    <a:lnTo>
                      <a:pt x="11767" y="2441"/>
                    </a:lnTo>
                    <a:cubicBezTo>
                      <a:pt x="11767" y="2442"/>
                      <a:pt x="11767" y="2444"/>
                      <a:pt x="11766" y="2446"/>
                    </a:cubicBezTo>
                    <a:lnTo>
                      <a:pt x="11739" y="2533"/>
                    </a:lnTo>
                    <a:cubicBezTo>
                      <a:pt x="11739" y="2534"/>
                      <a:pt x="11738" y="2536"/>
                      <a:pt x="11738" y="2537"/>
                    </a:cubicBezTo>
                    <a:lnTo>
                      <a:pt x="11695" y="2616"/>
                    </a:lnTo>
                    <a:cubicBezTo>
                      <a:pt x="11694" y="2617"/>
                      <a:pt x="11693" y="2619"/>
                      <a:pt x="11692" y="2620"/>
                    </a:cubicBezTo>
                    <a:lnTo>
                      <a:pt x="11635" y="2688"/>
                    </a:lnTo>
                    <a:cubicBezTo>
                      <a:pt x="11634" y="2689"/>
                      <a:pt x="11633" y="2690"/>
                      <a:pt x="11632" y="2691"/>
                    </a:cubicBezTo>
                    <a:lnTo>
                      <a:pt x="11564" y="2748"/>
                    </a:lnTo>
                    <a:cubicBezTo>
                      <a:pt x="11563" y="2749"/>
                      <a:pt x="11561" y="2750"/>
                      <a:pt x="11560" y="2751"/>
                    </a:cubicBezTo>
                    <a:lnTo>
                      <a:pt x="11481" y="2794"/>
                    </a:lnTo>
                    <a:cubicBezTo>
                      <a:pt x="11480" y="2794"/>
                      <a:pt x="11478" y="2795"/>
                      <a:pt x="11477" y="2795"/>
                    </a:cubicBezTo>
                    <a:lnTo>
                      <a:pt x="11390" y="2822"/>
                    </a:lnTo>
                    <a:cubicBezTo>
                      <a:pt x="11388" y="2823"/>
                      <a:pt x="11386" y="2823"/>
                      <a:pt x="11385" y="2823"/>
                    </a:cubicBezTo>
                    <a:lnTo>
                      <a:pt x="11291" y="2832"/>
                    </a:lnTo>
                    <a:lnTo>
                      <a:pt x="488" y="2832"/>
                    </a:lnTo>
                    <a:lnTo>
                      <a:pt x="393" y="2823"/>
                    </a:lnTo>
                    <a:cubicBezTo>
                      <a:pt x="392" y="2823"/>
                      <a:pt x="390" y="2823"/>
                      <a:pt x="388" y="2822"/>
                    </a:cubicBezTo>
                    <a:lnTo>
                      <a:pt x="301" y="2795"/>
                    </a:lnTo>
                    <a:cubicBezTo>
                      <a:pt x="300" y="2795"/>
                      <a:pt x="298" y="2794"/>
                      <a:pt x="297" y="2794"/>
                    </a:cubicBezTo>
                    <a:lnTo>
                      <a:pt x="218" y="2751"/>
                    </a:lnTo>
                    <a:cubicBezTo>
                      <a:pt x="217" y="2750"/>
                      <a:pt x="215" y="2749"/>
                      <a:pt x="214" y="2748"/>
                    </a:cubicBezTo>
                    <a:lnTo>
                      <a:pt x="145" y="2691"/>
                    </a:lnTo>
                    <a:cubicBezTo>
                      <a:pt x="144" y="2690"/>
                      <a:pt x="143" y="2689"/>
                      <a:pt x="142" y="2688"/>
                    </a:cubicBezTo>
                    <a:lnTo>
                      <a:pt x="85" y="2620"/>
                    </a:lnTo>
                    <a:cubicBezTo>
                      <a:pt x="84" y="2619"/>
                      <a:pt x="83" y="2617"/>
                      <a:pt x="82" y="2616"/>
                    </a:cubicBezTo>
                    <a:lnTo>
                      <a:pt x="40" y="2537"/>
                    </a:lnTo>
                    <a:cubicBezTo>
                      <a:pt x="40" y="2535"/>
                      <a:pt x="39" y="2534"/>
                      <a:pt x="39" y="2533"/>
                    </a:cubicBezTo>
                    <a:lnTo>
                      <a:pt x="11" y="2446"/>
                    </a:lnTo>
                    <a:cubicBezTo>
                      <a:pt x="10" y="2444"/>
                      <a:pt x="10" y="2442"/>
                      <a:pt x="10" y="2441"/>
                    </a:cubicBezTo>
                    <a:lnTo>
                      <a:pt x="1" y="2347"/>
                    </a:lnTo>
                    <a:lnTo>
                      <a:pt x="0" y="488"/>
                    </a:lnTo>
                    <a:close/>
                    <a:moveTo>
                      <a:pt x="48" y="2342"/>
                    </a:moveTo>
                    <a:lnTo>
                      <a:pt x="57" y="2436"/>
                    </a:lnTo>
                    <a:lnTo>
                      <a:pt x="56" y="2431"/>
                    </a:lnTo>
                    <a:lnTo>
                      <a:pt x="84" y="2518"/>
                    </a:lnTo>
                    <a:lnTo>
                      <a:pt x="83" y="2514"/>
                    </a:lnTo>
                    <a:lnTo>
                      <a:pt x="125" y="2593"/>
                    </a:lnTo>
                    <a:lnTo>
                      <a:pt x="122" y="2589"/>
                    </a:lnTo>
                    <a:lnTo>
                      <a:pt x="179" y="2657"/>
                    </a:lnTo>
                    <a:lnTo>
                      <a:pt x="176" y="2654"/>
                    </a:lnTo>
                    <a:lnTo>
                      <a:pt x="245" y="2711"/>
                    </a:lnTo>
                    <a:lnTo>
                      <a:pt x="241" y="2708"/>
                    </a:lnTo>
                    <a:lnTo>
                      <a:pt x="320" y="2751"/>
                    </a:lnTo>
                    <a:lnTo>
                      <a:pt x="316" y="2750"/>
                    </a:lnTo>
                    <a:lnTo>
                      <a:pt x="403" y="2777"/>
                    </a:lnTo>
                    <a:lnTo>
                      <a:pt x="398" y="2776"/>
                    </a:lnTo>
                    <a:lnTo>
                      <a:pt x="488" y="2784"/>
                    </a:lnTo>
                    <a:lnTo>
                      <a:pt x="11286" y="2785"/>
                    </a:lnTo>
                    <a:lnTo>
                      <a:pt x="11380" y="2776"/>
                    </a:lnTo>
                    <a:lnTo>
                      <a:pt x="11375" y="2777"/>
                    </a:lnTo>
                    <a:lnTo>
                      <a:pt x="11462" y="2750"/>
                    </a:lnTo>
                    <a:lnTo>
                      <a:pt x="11458" y="2751"/>
                    </a:lnTo>
                    <a:lnTo>
                      <a:pt x="11537" y="2708"/>
                    </a:lnTo>
                    <a:lnTo>
                      <a:pt x="11533" y="2711"/>
                    </a:lnTo>
                    <a:lnTo>
                      <a:pt x="11601" y="2654"/>
                    </a:lnTo>
                    <a:lnTo>
                      <a:pt x="11598" y="2657"/>
                    </a:lnTo>
                    <a:lnTo>
                      <a:pt x="11655" y="2589"/>
                    </a:lnTo>
                    <a:lnTo>
                      <a:pt x="11652" y="2593"/>
                    </a:lnTo>
                    <a:lnTo>
                      <a:pt x="11695" y="2514"/>
                    </a:lnTo>
                    <a:lnTo>
                      <a:pt x="11694" y="2518"/>
                    </a:lnTo>
                    <a:lnTo>
                      <a:pt x="11721" y="2431"/>
                    </a:lnTo>
                    <a:lnTo>
                      <a:pt x="11720" y="2436"/>
                    </a:lnTo>
                    <a:lnTo>
                      <a:pt x="11728" y="2344"/>
                    </a:lnTo>
                    <a:lnTo>
                      <a:pt x="11729" y="491"/>
                    </a:lnTo>
                    <a:lnTo>
                      <a:pt x="11720" y="398"/>
                    </a:lnTo>
                    <a:lnTo>
                      <a:pt x="11721" y="403"/>
                    </a:lnTo>
                    <a:lnTo>
                      <a:pt x="11694" y="316"/>
                    </a:lnTo>
                    <a:lnTo>
                      <a:pt x="11695" y="320"/>
                    </a:lnTo>
                    <a:lnTo>
                      <a:pt x="11652" y="241"/>
                    </a:lnTo>
                    <a:lnTo>
                      <a:pt x="11655" y="245"/>
                    </a:lnTo>
                    <a:lnTo>
                      <a:pt x="11598" y="176"/>
                    </a:lnTo>
                    <a:lnTo>
                      <a:pt x="11601" y="179"/>
                    </a:lnTo>
                    <a:lnTo>
                      <a:pt x="11533" y="122"/>
                    </a:lnTo>
                    <a:lnTo>
                      <a:pt x="11537" y="125"/>
                    </a:lnTo>
                    <a:lnTo>
                      <a:pt x="11458" y="83"/>
                    </a:lnTo>
                    <a:lnTo>
                      <a:pt x="11462" y="84"/>
                    </a:lnTo>
                    <a:lnTo>
                      <a:pt x="11375" y="56"/>
                    </a:lnTo>
                    <a:lnTo>
                      <a:pt x="11380" y="57"/>
                    </a:lnTo>
                    <a:lnTo>
                      <a:pt x="11288" y="48"/>
                    </a:lnTo>
                    <a:lnTo>
                      <a:pt x="491" y="48"/>
                    </a:lnTo>
                    <a:lnTo>
                      <a:pt x="398" y="57"/>
                    </a:lnTo>
                    <a:lnTo>
                      <a:pt x="403" y="56"/>
                    </a:lnTo>
                    <a:lnTo>
                      <a:pt x="316" y="84"/>
                    </a:lnTo>
                    <a:lnTo>
                      <a:pt x="320" y="83"/>
                    </a:lnTo>
                    <a:lnTo>
                      <a:pt x="241" y="125"/>
                    </a:lnTo>
                    <a:lnTo>
                      <a:pt x="245" y="122"/>
                    </a:lnTo>
                    <a:lnTo>
                      <a:pt x="176" y="179"/>
                    </a:lnTo>
                    <a:lnTo>
                      <a:pt x="179" y="176"/>
                    </a:lnTo>
                    <a:lnTo>
                      <a:pt x="122" y="245"/>
                    </a:lnTo>
                    <a:lnTo>
                      <a:pt x="125" y="241"/>
                    </a:lnTo>
                    <a:lnTo>
                      <a:pt x="83" y="320"/>
                    </a:lnTo>
                    <a:lnTo>
                      <a:pt x="84" y="316"/>
                    </a:lnTo>
                    <a:lnTo>
                      <a:pt x="56" y="403"/>
                    </a:lnTo>
                    <a:lnTo>
                      <a:pt x="57" y="398"/>
                    </a:lnTo>
                    <a:lnTo>
                      <a:pt x="48" y="488"/>
                    </a:lnTo>
                    <a:lnTo>
                      <a:pt x="48" y="2342"/>
                    </a:lnTo>
                    <a:close/>
                  </a:path>
                </a:pathLst>
              </a:custGeom>
              <a:solidFill>
                <a:srgbClr val="7B418E"/>
              </a:solidFill>
              <a:ln w="57150">
                <a:solidFill>
                  <a:srgbClr val="92D05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323" name="Rectangle 65"/>
              <p:cNvSpPr>
                <a:spLocks noChangeArrowheads="1"/>
              </p:cNvSpPr>
              <p:nvPr/>
            </p:nvSpPr>
            <p:spPr bwMode="auto">
              <a:xfrm>
                <a:off x="2706" y="1941"/>
                <a:ext cx="53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fr-FR" altLang="fr-FR" i="0">
                    <a:solidFill>
                      <a:srgbClr val="FFFFFF"/>
                    </a:solidFill>
                  </a:rPr>
                  <a:t> </a:t>
                </a:r>
                <a:endParaRPr lang="fr-FR" altLang="fr-FR" i="0"/>
              </a:p>
            </p:txBody>
          </p:sp>
          <p:sp>
            <p:nvSpPr>
              <p:cNvPr id="53324" name="Rectangle 66"/>
              <p:cNvSpPr>
                <a:spLocks noChangeArrowheads="1"/>
              </p:cNvSpPr>
              <p:nvPr/>
            </p:nvSpPr>
            <p:spPr bwMode="auto">
              <a:xfrm>
                <a:off x="2868" y="1941"/>
                <a:ext cx="1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25" name="Rectangle 67"/>
              <p:cNvSpPr>
                <a:spLocks noChangeArrowheads="1"/>
              </p:cNvSpPr>
              <p:nvPr/>
            </p:nvSpPr>
            <p:spPr bwMode="auto">
              <a:xfrm>
                <a:off x="3082" y="1941"/>
                <a:ext cx="1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26" name="Rectangle 68"/>
              <p:cNvSpPr>
                <a:spLocks noChangeArrowheads="1"/>
              </p:cNvSpPr>
              <p:nvPr/>
            </p:nvSpPr>
            <p:spPr bwMode="auto">
              <a:xfrm>
                <a:off x="2706" y="2216"/>
                <a:ext cx="1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27" name="Rectangle 69"/>
              <p:cNvSpPr>
                <a:spLocks noChangeArrowheads="1"/>
              </p:cNvSpPr>
              <p:nvPr/>
            </p:nvSpPr>
            <p:spPr bwMode="auto">
              <a:xfrm>
                <a:off x="2761" y="2210"/>
                <a:ext cx="1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28" name="Rectangle 70"/>
              <p:cNvSpPr>
                <a:spLocks noChangeArrowheads="1"/>
              </p:cNvSpPr>
              <p:nvPr/>
            </p:nvSpPr>
            <p:spPr bwMode="auto">
              <a:xfrm>
                <a:off x="2838" y="2203"/>
                <a:ext cx="1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29" name="Rectangle 71"/>
              <p:cNvSpPr>
                <a:spLocks noChangeArrowheads="1"/>
              </p:cNvSpPr>
              <p:nvPr/>
            </p:nvSpPr>
            <p:spPr bwMode="auto">
              <a:xfrm>
                <a:off x="3217" y="2210"/>
                <a:ext cx="1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30" name="Rectangle 72"/>
              <p:cNvSpPr>
                <a:spLocks noChangeArrowheads="1"/>
              </p:cNvSpPr>
              <p:nvPr/>
            </p:nvSpPr>
            <p:spPr bwMode="auto">
              <a:xfrm>
                <a:off x="4974" y="2203"/>
                <a:ext cx="1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31" name="Rectangle 73"/>
              <p:cNvSpPr>
                <a:spLocks noChangeArrowheads="1"/>
              </p:cNvSpPr>
              <p:nvPr/>
            </p:nvSpPr>
            <p:spPr bwMode="auto">
              <a:xfrm>
                <a:off x="2706" y="2316"/>
                <a:ext cx="1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32" name="Rectangle 74"/>
              <p:cNvSpPr>
                <a:spLocks noChangeArrowheads="1"/>
              </p:cNvSpPr>
              <p:nvPr/>
            </p:nvSpPr>
            <p:spPr bwMode="auto">
              <a:xfrm>
                <a:off x="2761" y="2309"/>
                <a:ext cx="1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33" name="Rectangle 75"/>
              <p:cNvSpPr>
                <a:spLocks noChangeArrowheads="1"/>
              </p:cNvSpPr>
              <p:nvPr/>
            </p:nvSpPr>
            <p:spPr bwMode="auto">
              <a:xfrm>
                <a:off x="2868" y="2303"/>
                <a:ext cx="1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34" name="Rectangle 76"/>
              <p:cNvSpPr>
                <a:spLocks noChangeArrowheads="1"/>
              </p:cNvSpPr>
              <p:nvPr/>
            </p:nvSpPr>
            <p:spPr bwMode="auto">
              <a:xfrm>
                <a:off x="3479" y="2309"/>
                <a:ext cx="1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35" name="Rectangle 77"/>
              <p:cNvSpPr>
                <a:spLocks noChangeArrowheads="1"/>
              </p:cNvSpPr>
              <p:nvPr/>
            </p:nvSpPr>
            <p:spPr bwMode="auto">
              <a:xfrm>
                <a:off x="2706" y="2417"/>
                <a:ext cx="1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36" name="Rectangle 78"/>
              <p:cNvSpPr>
                <a:spLocks noChangeArrowheads="1"/>
              </p:cNvSpPr>
              <p:nvPr/>
            </p:nvSpPr>
            <p:spPr bwMode="auto">
              <a:xfrm>
                <a:off x="2761" y="2409"/>
                <a:ext cx="1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37" name="Rectangle 79"/>
              <p:cNvSpPr>
                <a:spLocks noChangeArrowheads="1"/>
              </p:cNvSpPr>
              <p:nvPr/>
            </p:nvSpPr>
            <p:spPr bwMode="auto">
              <a:xfrm>
                <a:off x="3038" y="2406"/>
                <a:ext cx="1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38" name="Rectangle 80"/>
              <p:cNvSpPr>
                <a:spLocks noChangeArrowheads="1"/>
              </p:cNvSpPr>
              <p:nvPr/>
            </p:nvSpPr>
            <p:spPr bwMode="auto">
              <a:xfrm>
                <a:off x="3446" y="2409"/>
                <a:ext cx="1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39" name="Rectangle 81"/>
              <p:cNvSpPr>
                <a:spLocks noChangeArrowheads="1"/>
              </p:cNvSpPr>
              <p:nvPr/>
            </p:nvSpPr>
            <p:spPr bwMode="auto">
              <a:xfrm>
                <a:off x="2706" y="2511"/>
                <a:ext cx="1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40" name="Rectangle 82"/>
              <p:cNvSpPr>
                <a:spLocks noChangeArrowheads="1"/>
              </p:cNvSpPr>
              <p:nvPr/>
            </p:nvSpPr>
            <p:spPr bwMode="auto">
              <a:xfrm>
                <a:off x="2761" y="2504"/>
                <a:ext cx="1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41" name="Rectangle 83"/>
              <p:cNvSpPr>
                <a:spLocks noChangeArrowheads="1"/>
              </p:cNvSpPr>
              <p:nvPr/>
            </p:nvSpPr>
            <p:spPr bwMode="auto">
              <a:xfrm>
                <a:off x="2868" y="2498"/>
                <a:ext cx="1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42" name="Rectangle 84"/>
              <p:cNvSpPr>
                <a:spLocks noChangeArrowheads="1"/>
              </p:cNvSpPr>
              <p:nvPr/>
            </p:nvSpPr>
            <p:spPr bwMode="auto">
              <a:xfrm>
                <a:off x="3833" y="2504"/>
                <a:ext cx="1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43" name="Rectangle 85"/>
              <p:cNvSpPr>
                <a:spLocks noChangeArrowheads="1"/>
              </p:cNvSpPr>
              <p:nvPr/>
            </p:nvSpPr>
            <p:spPr bwMode="auto">
              <a:xfrm>
                <a:off x="2706" y="2609"/>
                <a:ext cx="1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44" name="Rectangle 86"/>
              <p:cNvSpPr>
                <a:spLocks noChangeArrowheads="1"/>
              </p:cNvSpPr>
              <p:nvPr/>
            </p:nvSpPr>
            <p:spPr bwMode="auto">
              <a:xfrm>
                <a:off x="2761" y="2603"/>
                <a:ext cx="1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45" name="Rectangle 87"/>
              <p:cNvSpPr>
                <a:spLocks noChangeArrowheads="1"/>
              </p:cNvSpPr>
              <p:nvPr/>
            </p:nvSpPr>
            <p:spPr bwMode="auto">
              <a:xfrm>
                <a:off x="2868" y="2597"/>
                <a:ext cx="1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46" name="Rectangle 88"/>
              <p:cNvSpPr>
                <a:spLocks noChangeArrowheads="1"/>
              </p:cNvSpPr>
              <p:nvPr/>
            </p:nvSpPr>
            <p:spPr bwMode="auto">
              <a:xfrm>
                <a:off x="3362" y="2603"/>
                <a:ext cx="1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</p:grpSp>
        <p:sp>
          <p:nvSpPr>
            <p:cNvPr id="53319" name="Text Box 89"/>
            <p:cNvSpPr txBox="1">
              <a:spLocks noChangeArrowheads="1"/>
            </p:cNvSpPr>
            <p:nvPr/>
          </p:nvSpPr>
          <p:spPr bwMode="auto">
            <a:xfrm>
              <a:off x="2859" y="1794"/>
              <a:ext cx="2676" cy="7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altLang="fr-FR" sz="1600" b="1" i="0">
                  <a:solidFill>
                    <a:schemeClr val="bg1"/>
                  </a:solidFill>
                  <a:latin typeface="Calibri" pitchFamily="34" charset="0"/>
                </a:rPr>
                <a:t>Aux </a:t>
              </a:r>
              <a:r>
                <a:rPr lang="fr-FR" altLang="fr-FR" sz="1600" b="1" i="0">
                  <a:solidFill>
                    <a:srgbClr val="A6D870"/>
                  </a:solidFill>
                  <a:latin typeface="Calibri" pitchFamily="34" charset="0"/>
                </a:rPr>
                <a:t>familles</a:t>
              </a:r>
            </a:p>
            <a:p>
              <a:pPr>
                <a:buClr>
                  <a:srgbClr val="A6D870"/>
                </a:buClr>
                <a:buSzPts val="1400"/>
                <a:buFont typeface="Wingdings" pitchFamily="2" charset="2"/>
                <a:buChar char="Ø"/>
              </a:pPr>
              <a:r>
                <a:rPr lang="fr-FR" altLang="fr-FR" sz="1400" b="1" i="0">
                  <a:solidFill>
                    <a:schemeClr val="bg1"/>
                  </a:solidFill>
                  <a:latin typeface="Calibri" pitchFamily="34" charset="0"/>
                </a:rPr>
                <a:t> Politique pédagogique plus lisible</a:t>
              </a:r>
            </a:p>
            <a:p>
              <a:pPr>
                <a:buClr>
                  <a:srgbClr val="A6D870"/>
                </a:buClr>
                <a:buSzPts val="1400"/>
                <a:buFont typeface="Wingdings" pitchFamily="2" charset="2"/>
                <a:buChar char="Ø"/>
              </a:pPr>
              <a:r>
                <a:rPr lang="fr-FR" altLang="fr-FR" sz="1400" b="1" i="0">
                  <a:solidFill>
                    <a:schemeClr val="bg1"/>
                  </a:solidFill>
                  <a:latin typeface="Calibri" pitchFamily="34" charset="0"/>
                </a:rPr>
                <a:t> Meilleure implication</a:t>
              </a:r>
            </a:p>
            <a:p>
              <a:pPr>
                <a:buClr>
                  <a:srgbClr val="A6D870"/>
                </a:buClr>
                <a:buSzPts val="1400"/>
                <a:buFont typeface="Wingdings" pitchFamily="2" charset="2"/>
                <a:buChar char="Ø"/>
              </a:pPr>
              <a:r>
                <a:rPr lang="fr-FR" altLang="fr-FR" sz="1400" b="1" i="0">
                  <a:solidFill>
                    <a:schemeClr val="bg1"/>
                  </a:solidFill>
                  <a:latin typeface="Calibri" pitchFamily="34" charset="0"/>
                </a:rPr>
                <a:t> Retour des parents à l’école et au collège</a:t>
              </a:r>
              <a:endParaRPr lang="fr-FR" altLang="fr-FR" i="0"/>
            </a:p>
          </p:txBody>
        </p:sp>
      </p:grpSp>
      <p:grpSp>
        <p:nvGrpSpPr>
          <p:cNvPr id="53253" name="Group 91"/>
          <p:cNvGrpSpPr>
            <a:grpSpLocks/>
          </p:cNvGrpSpPr>
          <p:nvPr/>
        </p:nvGrpSpPr>
        <p:grpSpPr bwMode="auto">
          <a:xfrm>
            <a:off x="1219200" y="4824413"/>
            <a:ext cx="3960813" cy="944562"/>
            <a:chOff x="2699" y="1661"/>
            <a:chExt cx="2857" cy="1051"/>
          </a:xfrm>
        </p:grpSpPr>
        <p:grpSp>
          <p:nvGrpSpPr>
            <p:cNvPr id="53289" name="Group 62"/>
            <p:cNvGrpSpPr>
              <a:grpSpLocks noChangeAspect="1"/>
            </p:cNvGrpSpPr>
            <p:nvPr/>
          </p:nvGrpSpPr>
          <p:grpSpPr bwMode="auto">
            <a:xfrm>
              <a:off x="2699" y="1661"/>
              <a:ext cx="2857" cy="1051"/>
              <a:chOff x="2608" y="1842"/>
              <a:chExt cx="2857" cy="1051"/>
            </a:xfrm>
          </p:grpSpPr>
          <p:sp>
            <p:nvSpPr>
              <p:cNvPr id="53291" name="AutoShape 61"/>
              <p:cNvSpPr>
                <a:spLocks noChangeAspect="1" noChangeArrowheads="1"/>
              </p:cNvSpPr>
              <p:nvPr/>
            </p:nvSpPr>
            <p:spPr bwMode="auto">
              <a:xfrm>
                <a:off x="2608" y="1842"/>
                <a:ext cx="2857" cy="10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 altLang="fr-FR"/>
              </a:p>
            </p:txBody>
          </p:sp>
          <p:sp>
            <p:nvSpPr>
              <p:cNvPr id="53292" name="Freeform 63"/>
              <p:cNvSpPr>
                <a:spLocks/>
              </p:cNvSpPr>
              <p:nvPr/>
            </p:nvSpPr>
            <p:spPr bwMode="auto">
              <a:xfrm>
                <a:off x="2615" y="1854"/>
                <a:ext cx="2710" cy="1020"/>
              </a:xfrm>
              <a:custGeom>
                <a:avLst/>
                <a:gdLst>
                  <a:gd name="T0" fmla="*/ 0 w 11728"/>
                  <a:gd name="T1" fmla="*/ 0 h 2784"/>
                  <a:gd name="T2" fmla="*/ 0 w 11728"/>
                  <a:gd name="T3" fmla="*/ 0 h 2784"/>
                  <a:gd name="T4" fmla="*/ 0 w 11728"/>
                  <a:gd name="T5" fmla="*/ 0 h 2784"/>
                  <a:gd name="T6" fmla="*/ 0 w 11728"/>
                  <a:gd name="T7" fmla="*/ 0 h 2784"/>
                  <a:gd name="T8" fmla="*/ 0 w 11728"/>
                  <a:gd name="T9" fmla="*/ 0 h 2784"/>
                  <a:gd name="T10" fmla="*/ 0 w 11728"/>
                  <a:gd name="T11" fmla="*/ 0 h 2784"/>
                  <a:gd name="T12" fmla="*/ 0 w 11728"/>
                  <a:gd name="T13" fmla="*/ 0 h 2784"/>
                  <a:gd name="T14" fmla="*/ 0 w 11728"/>
                  <a:gd name="T15" fmla="*/ 0 h 2784"/>
                  <a:gd name="T16" fmla="*/ 0 w 11728"/>
                  <a:gd name="T17" fmla="*/ 0 h 2784"/>
                  <a:gd name="T18" fmla="*/ 0 w 11728"/>
                  <a:gd name="T19" fmla="*/ 0 h 2784"/>
                  <a:gd name="T20" fmla="*/ 0 w 11728"/>
                  <a:gd name="T21" fmla="*/ 0 h 2784"/>
                  <a:gd name="T22" fmla="*/ 0 w 11728"/>
                  <a:gd name="T23" fmla="*/ 0 h 2784"/>
                  <a:gd name="T24" fmla="*/ 0 w 11728"/>
                  <a:gd name="T25" fmla="*/ 0 h 2784"/>
                  <a:gd name="T26" fmla="*/ 0 w 11728"/>
                  <a:gd name="T27" fmla="*/ 0 h 2784"/>
                  <a:gd name="T28" fmla="*/ 0 w 11728"/>
                  <a:gd name="T29" fmla="*/ 0 h 2784"/>
                  <a:gd name="T30" fmla="*/ 0 w 11728"/>
                  <a:gd name="T31" fmla="*/ 0 h 2784"/>
                  <a:gd name="T32" fmla="*/ 0 w 11728"/>
                  <a:gd name="T33" fmla="*/ 0 h 2784"/>
                  <a:gd name="T34" fmla="*/ 0 w 11728"/>
                  <a:gd name="T35" fmla="*/ 0 h 2784"/>
                  <a:gd name="T36" fmla="*/ 0 w 11728"/>
                  <a:gd name="T37" fmla="*/ 0 h 278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1728"/>
                  <a:gd name="T58" fmla="*/ 0 h 2784"/>
                  <a:gd name="T59" fmla="*/ 11728 w 11728"/>
                  <a:gd name="T60" fmla="*/ 2784 h 278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1728" h="2784">
                    <a:moveTo>
                      <a:pt x="0" y="464"/>
                    </a:moveTo>
                    <a:cubicBezTo>
                      <a:pt x="0" y="208"/>
                      <a:pt x="208" y="0"/>
                      <a:pt x="464" y="0"/>
                    </a:cubicBezTo>
                    <a:cubicBezTo>
                      <a:pt x="464" y="0"/>
                      <a:pt x="464" y="0"/>
                      <a:pt x="464" y="0"/>
                    </a:cubicBezTo>
                    <a:lnTo>
                      <a:pt x="11264" y="0"/>
                    </a:lnTo>
                    <a:cubicBezTo>
                      <a:pt x="11521" y="0"/>
                      <a:pt x="11728" y="208"/>
                      <a:pt x="11728" y="464"/>
                    </a:cubicBezTo>
                    <a:cubicBezTo>
                      <a:pt x="11728" y="464"/>
                      <a:pt x="11728" y="464"/>
                      <a:pt x="11728" y="464"/>
                    </a:cubicBezTo>
                    <a:lnTo>
                      <a:pt x="11728" y="2320"/>
                    </a:lnTo>
                    <a:cubicBezTo>
                      <a:pt x="11728" y="2577"/>
                      <a:pt x="11521" y="2784"/>
                      <a:pt x="11264" y="2784"/>
                    </a:cubicBezTo>
                    <a:cubicBezTo>
                      <a:pt x="11264" y="2784"/>
                      <a:pt x="11264" y="2784"/>
                      <a:pt x="11264" y="2784"/>
                    </a:cubicBezTo>
                    <a:lnTo>
                      <a:pt x="464" y="2784"/>
                    </a:lnTo>
                    <a:cubicBezTo>
                      <a:pt x="208" y="2784"/>
                      <a:pt x="0" y="2577"/>
                      <a:pt x="0" y="2320"/>
                    </a:cubicBezTo>
                    <a:cubicBezTo>
                      <a:pt x="0" y="2320"/>
                      <a:pt x="0" y="2320"/>
                      <a:pt x="0" y="2320"/>
                    </a:cubicBezTo>
                    <a:lnTo>
                      <a:pt x="0" y="464"/>
                    </a:lnTo>
                    <a:close/>
                  </a:path>
                </a:pathLst>
              </a:custGeom>
              <a:solidFill>
                <a:srgbClr val="7B418E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293" name="Freeform 64"/>
              <p:cNvSpPr>
                <a:spLocks noEditPoints="1"/>
              </p:cNvSpPr>
              <p:nvPr/>
            </p:nvSpPr>
            <p:spPr bwMode="auto">
              <a:xfrm>
                <a:off x="2610" y="1845"/>
                <a:ext cx="2720" cy="1038"/>
              </a:xfrm>
              <a:custGeom>
                <a:avLst/>
                <a:gdLst>
                  <a:gd name="T0" fmla="*/ 0 w 11776"/>
                  <a:gd name="T1" fmla="*/ 0 h 2832"/>
                  <a:gd name="T2" fmla="*/ 0 w 11776"/>
                  <a:gd name="T3" fmla="*/ 0 h 2832"/>
                  <a:gd name="T4" fmla="*/ 0 w 11776"/>
                  <a:gd name="T5" fmla="*/ 0 h 2832"/>
                  <a:gd name="T6" fmla="*/ 0 w 11776"/>
                  <a:gd name="T7" fmla="*/ 0 h 2832"/>
                  <a:gd name="T8" fmla="*/ 0 w 11776"/>
                  <a:gd name="T9" fmla="*/ 0 h 2832"/>
                  <a:gd name="T10" fmla="*/ 0 w 11776"/>
                  <a:gd name="T11" fmla="*/ 0 h 2832"/>
                  <a:gd name="T12" fmla="*/ 0 w 11776"/>
                  <a:gd name="T13" fmla="*/ 0 h 2832"/>
                  <a:gd name="T14" fmla="*/ 0 w 11776"/>
                  <a:gd name="T15" fmla="*/ 0 h 2832"/>
                  <a:gd name="T16" fmla="*/ 0 w 11776"/>
                  <a:gd name="T17" fmla="*/ 0 h 2832"/>
                  <a:gd name="T18" fmla="*/ 0 w 11776"/>
                  <a:gd name="T19" fmla="*/ 0 h 2832"/>
                  <a:gd name="T20" fmla="*/ 0 w 11776"/>
                  <a:gd name="T21" fmla="*/ 0 h 2832"/>
                  <a:gd name="T22" fmla="*/ 0 w 11776"/>
                  <a:gd name="T23" fmla="*/ 0 h 2832"/>
                  <a:gd name="T24" fmla="*/ 0 w 11776"/>
                  <a:gd name="T25" fmla="*/ 0 h 2832"/>
                  <a:gd name="T26" fmla="*/ 0 w 11776"/>
                  <a:gd name="T27" fmla="*/ 0 h 2832"/>
                  <a:gd name="T28" fmla="*/ 0 w 11776"/>
                  <a:gd name="T29" fmla="*/ 0 h 2832"/>
                  <a:gd name="T30" fmla="*/ 0 w 11776"/>
                  <a:gd name="T31" fmla="*/ 0 h 2832"/>
                  <a:gd name="T32" fmla="*/ 0 w 11776"/>
                  <a:gd name="T33" fmla="*/ 0 h 2832"/>
                  <a:gd name="T34" fmla="*/ 0 w 11776"/>
                  <a:gd name="T35" fmla="*/ 0 h 2832"/>
                  <a:gd name="T36" fmla="*/ 0 w 11776"/>
                  <a:gd name="T37" fmla="*/ 0 h 2832"/>
                  <a:gd name="T38" fmla="*/ 0 w 11776"/>
                  <a:gd name="T39" fmla="*/ 0 h 2832"/>
                  <a:gd name="T40" fmla="*/ 0 w 11776"/>
                  <a:gd name="T41" fmla="*/ 0 h 2832"/>
                  <a:gd name="T42" fmla="*/ 0 w 11776"/>
                  <a:gd name="T43" fmla="*/ 0 h 2832"/>
                  <a:gd name="T44" fmla="*/ 0 w 11776"/>
                  <a:gd name="T45" fmla="*/ 0 h 2832"/>
                  <a:gd name="T46" fmla="*/ 0 w 11776"/>
                  <a:gd name="T47" fmla="*/ 0 h 2832"/>
                  <a:gd name="T48" fmla="*/ 0 w 11776"/>
                  <a:gd name="T49" fmla="*/ 0 h 2832"/>
                  <a:gd name="T50" fmla="*/ 0 w 11776"/>
                  <a:gd name="T51" fmla="*/ 0 h 2832"/>
                  <a:gd name="T52" fmla="*/ 0 w 11776"/>
                  <a:gd name="T53" fmla="*/ 0 h 2832"/>
                  <a:gd name="T54" fmla="*/ 0 w 11776"/>
                  <a:gd name="T55" fmla="*/ 0 h 2832"/>
                  <a:gd name="T56" fmla="*/ 0 w 11776"/>
                  <a:gd name="T57" fmla="*/ 0 h 2832"/>
                  <a:gd name="T58" fmla="*/ 0 w 11776"/>
                  <a:gd name="T59" fmla="*/ 0 h 2832"/>
                  <a:gd name="T60" fmla="*/ 0 w 11776"/>
                  <a:gd name="T61" fmla="*/ 0 h 2832"/>
                  <a:gd name="T62" fmla="*/ 0 w 11776"/>
                  <a:gd name="T63" fmla="*/ 0 h 2832"/>
                  <a:gd name="T64" fmla="*/ 0 w 11776"/>
                  <a:gd name="T65" fmla="*/ 0 h 2832"/>
                  <a:gd name="T66" fmla="*/ 0 w 11776"/>
                  <a:gd name="T67" fmla="*/ 0 h 2832"/>
                  <a:gd name="T68" fmla="*/ 0 w 11776"/>
                  <a:gd name="T69" fmla="*/ 0 h 2832"/>
                  <a:gd name="T70" fmla="*/ 0 w 11776"/>
                  <a:gd name="T71" fmla="*/ 0 h 2832"/>
                  <a:gd name="T72" fmla="*/ 0 w 11776"/>
                  <a:gd name="T73" fmla="*/ 0 h 2832"/>
                  <a:gd name="T74" fmla="*/ 0 w 11776"/>
                  <a:gd name="T75" fmla="*/ 0 h 2832"/>
                  <a:gd name="T76" fmla="*/ 0 w 11776"/>
                  <a:gd name="T77" fmla="*/ 0 h 2832"/>
                  <a:gd name="T78" fmla="*/ 0 w 11776"/>
                  <a:gd name="T79" fmla="*/ 0 h 2832"/>
                  <a:gd name="T80" fmla="*/ 0 w 11776"/>
                  <a:gd name="T81" fmla="*/ 0 h 2832"/>
                  <a:gd name="T82" fmla="*/ 0 w 11776"/>
                  <a:gd name="T83" fmla="*/ 0 h 2832"/>
                  <a:gd name="T84" fmla="*/ 0 w 11776"/>
                  <a:gd name="T85" fmla="*/ 0 h 283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1776"/>
                  <a:gd name="T130" fmla="*/ 0 h 2832"/>
                  <a:gd name="T131" fmla="*/ 11776 w 11776"/>
                  <a:gd name="T132" fmla="*/ 2832 h 283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1776" h="2832">
                    <a:moveTo>
                      <a:pt x="0" y="488"/>
                    </a:moveTo>
                    <a:lnTo>
                      <a:pt x="10" y="393"/>
                    </a:lnTo>
                    <a:cubicBezTo>
                      <a:pt x="10" y="391"/>
                      <a:pt x="10" y="390"/>
                      <a:pt x="11" y="388"/>
                    </a:cubicBezTo>
                    <a:lnTo>
                      <a:pt x="39" y="301"/>
                    </a:lnTo>
                    <a:cubicBezTo>
                      <a:pt x="39" y="300"/>
                      <a:pt x="40" y="298"/>
                      <a:pt x="40" y="297"/>
                    </a:cubicBezTo>
                    <a:lnTo>
                      <a:pt x="82" y="218"/>
                    </a:lnTo>
                    <a:cubicBezTo>
                      <a:pt x="83" y="217"/>
                      <a:pt x="84" y="215"/>
                      <a:pt x="85" y="214"/>
                    </a:cubicBezTo>
                    <a:lnTo>
                      <a:pt x="142" y="145"/>
                    </a:lnTo>
                    <a:cubicBezTo>
                      <a:pt x="143" y="144"/>
                      <a:pt x="144" y="143"/>
                      <a:pt x="145" y="142"/>
                    </a:cubicBezTo>
                    <a:lnTo>
                      <a:pt x="214" y="85"/>
                    </a:lnTo>
                    <a:cubicBezTo>
                      <a:pt x="215" y="84"/>
                      <a:pt x="217" y="83"/>
                      <a:pt x="218" y="82"/>
                    </a:cubicBezTo>
                    <a:lnTo>
                      <a:pt x="297" y="40"/>
                    </a:lnTo>
                    <a:cubicBezTo>
                      <a:pt x="298" y="40"/>
                      <a:pt x="300" y="39"/>
                      <a:pt x="301" y="39"/>
                    </a:cubicBezTo>
                    <a:lnTo>
                      <a:pt x="388" y="11"/>
                    </a:lnTo>
                    <a:cubicBezTo>
                      <a:pt x="390" y="10"/>
                      <a:pt x="391" y="10"/>
                      <a:pt x="393" y="10"/>
                    </a:cubicBezTo>
                    <a:lnTo>
                      <a:pt x="486" y="1"/>
                    </a:lnTo>
                    <a:lnTo>
                      <a:pt x="11288" y="0"/>
                    </a:lnTo>
                    <a:lnTo>
                      <a:pt x="11385" y="10"/>
                    </a:lnTo>
                    <a:cubicBezTo>
                      <a:pt x="11386" y="10"/>
                      <a:pt x="11388" y="10"/>
                      <a:pt x="11390" y="11"/>
                    </a:cubicBezTo>
                    <a:lnTo>
                      <a:pt x="11477" y="39"/>
                    </a:lnTo>
                    <a:cubicBezTo>
                      <a:pt x="11478" y="39"/>
                      <a:pt x="11479" y="40"/>
                      <a:pt x="11481" y="40"/>
                    </a:cubicBezTo>
                    <a:lnTo>
                      <a:pt x="11560" y="82"/>
                    </a:lnTo>
                    <a:cubicBezTo>
                      <a:pt x="11561" y="83"/>
                      <a:pt x="11563" y="84"/>
                      <a:pt x="11564" y="85"/>
                    </a:cubicBezTo>
                    <a:lnTo>
                      <a:pt x="11632" y="142"/>
                    </a:lnTo>
                    <a:cubicBezTo>
                      <a:pt x="11633" y="143"/>
                      <a:pt x="11634" y="144"/>
                      <a:pt x="11635" y="145"/>
                    </a:cubicBezTo>
                    <a:lnTo>
                      <a:pt x="11692" y="214"/>
                    </a:lnTo>
                    <a:cubicBezTo>
                      <a:pt x="11693" y="215"/>
                      <a:pt x="11694" y="217"/>
                      <a:pt x="11695" y="218"/>
                    </a:cubicBezTo>
                    <a:lnTo>
                      <a:pt x="11738" y="297"/>
                    </a:lnTo>
                    <a:cubicBezTo>
                      <a:pt x="11738" y="298"/>
                      <a:pt x="11739" y="300"/>
                      <a:pt x="11739" y="301"/>
                    </a:cubicBezTo>
                    <a:lnTo>
                      <a:pt x="11766" y="388"/>
                    </a:lnTo>
                    <a:cubicBezTo>
                      <a:pt x="11767" y="390"/>
                      <a:pt x="11767" y="392"/>
                      <a:pt x="11767" y="393"/>
                    </a:cubicBezTo>
                    <a:lnTo>
                      <a:pt x="11776" y="486"/>
                    </a:lnTo>
                    <a:lnTo>
                      <a:pt x="11776" y="2344"/>
                    </a:lnTo>
                    <a:lnTo>
                      <a:pt x="11767" y="2441"/>
                    </a:lnTo>
                    <a:cubicBezTo>
                      <a:pt x="11767" y="2442"/>
                      <a:pt x="11767" y="2444"/>
                      <a:pt x="11766" y="2446"/>
                    </a:cubicBezTo>
                    <a:lnTo>
                      <a:pt x="11739" y="2533"/>
                    </a:lnTo>
                    <a:cubicBezTo>
                      <a:pt x="11739" y="2534"/>
                      <a:pt x="11738" y="2536"/>
                      <a:pt x="11738" y="2537"/>
                    </a:cubicBezTo>
                    <a:lnTo>
                      <a:pt x="11695" y="2616"/>
                    </a:lnTo>
                    <a:cubicBezTo>
                      <a:pt x="11694" y="2617"/>
                      <a:pt x="11693" y="2619"/>
                      <a:pt x="11692" y="2620"/>
                    </a:cubicBezTo>
                    <a:lnTo>
                      <a:pt x="11635" y="2688"/>
                    </a:lnTo>
                    <a:cubicBezTo>
                      <a:pt x="11634" y="2689"/>
                      <a:pt x="11633" y="2690"/>
                      <a:pt x="11632" y="2691"/>
                    </a:cubicBezTo>
                    <a:lnTo>
                      <a:pt x="11564" y="2748"/>
                    </a:lnTo>
                    <a:cubicBezTo>
                      <a:pt x="11563" y="2749"/>
                      <a:pt x="11561" y="2750"/>
                      <a:pt x="11560" y="2751"/>
                    </a:cubicBezTo>
                    <a:lnTo>
                      <a:pt x="11481" y="2794"/>
                    </a:lnTo>
                    <a:cubicBezTo>
                      <a:pt x="11480" y="2794"/>
                      <a:pt x="11478" y="2795"/>
                      <a:pt x="11477" y="2795"/>
                    </a:cubicBezTo>
                    <a:lnTo>
                      <a:pt x="11390" y="2822"/>
                    </a:lnTo>
                    <a:cubicBezTo>
                      <a:pt x="11388" y="2823"/>
                      <a:pt x="11386" y="2823"/>
                      <a:pt x="11385" y="2823"/>
                    </a:cubicBezTo>
                    <a:lnTo>
                      <a:pt x="11291" y="2832"/>
                    </a:lnTo>
                    <a:lnTo>
                      <a:pt x="488" y="2832"/>
                    </a:lnTo>
                    <a:lnTo>
                      <a:pt x="393" y="2823"/>
                    </a:lnTo>
                    <a:cubicBezTo>
                      <a:pt x="392" y="2823"/>
                      <a:pt x="390" y="2823"/>
                      <a:pt x="388" y="2822"/>
                    </a:cubicBezTo>
                    <a:lnTo>
                      <a:pt x="301" y="2795"/>
                    </a:lnTo>
                    <a:cubicBezTo>
                      <a:pt x="300" y="2795"/>
                      <a:pt x="298" y="2794"/>
                      <a:pt x="297" y="2794"/>
                    </a:cubicBezTo>
                    <a:lnTo>
                      <a:pt x="218" y="2751"/>
                    </a:lnTo>
                    <a:cubicBezTo>
                      <a:pt x="217" y="2750"/>
                      <a:pt x="215" y="2749"/>
                      <a:pt x="214" y="2748"/>
                    </a:cubicBezTo>
                    <a:lnTo>
                      <a:pt x="145" y="2691"/>
                    </a:lnTo>
                    <a:cubicBezTo>
                      <a:pt x="144" y="2690"/>
                      <a:pt x="143" y="2689"/>
                      <a:pt x="142" y="2688"/>
                    </a:cubicBezTo>
                    <a:lnTo>
                      <a:pt x="85" y="2620"/>
                    </a:lnTo>
                    <a:cubicBezTo>
                      <a:pt x="84" y="2619"/>
                      <a:pt x="83" y="2617"/>
                      <a:pt x="82" y="2616"/>
                    </a:cubicBezTo>
                    <a:lnTo>
                      <a:pt x="40" y="2537"/>
                    </a:lnTo>
                    <a:cubicBezTo>
                      <a:pt x="40" y="2535"/>
                      <a:pt x="39" y="2534"/>
                      <a:pt x="39" y="2533"/>
                    </a:cubicBezTo>
                    <a:lnTo>
                      <a:pt x="11" y="2446"/>
                    </a:lnTo>
                    <a:cubicBezTo>
                      <a:pt x="10" y="2444"/>
                      <a:pt x="10" y="2442"/>
                      <a:pt x="10" y="2441"/>
                    </a:cubicBezTo>
                    <a:lnTo>
                      <a:pt x="1" y="2347"/>
                    </a:lnTo>
                    <a:lnTo>
                      <a:pt x="0" y="488"/>
                    </a:lnTo>
                    <a:close/>
                    <a:moveTo>
                      <a:pt x="48" y="2342"/>
                    </a:moveTo>
                    <a:lnTo>
                      <a:pt x="57" y="2436"/>
                    </a:lnTo>
                    <a:lnTo>
                      <a:pt x="56" y="2431"/>
                    </a:lnTo>
                    <a:lnTo>
                      <a:pt x="84" y="2518"/>
                    </a:lnTo>
                    <a:lnTo>
                      <a:pt x="83" y="2514"/>
                    </a:lnTo>
                    <a:lnTo>
                      <a:pt x="125" y="2593"/>
                    </a:lnTo>
                    <a:lnTo>
                      <a:pt x="122" y="2589"/>
                    </a:lnTo>
                    <a:lnTo>
                      <a:pt x="179" y="2657"/>
                    </a:lnTo>
                    <a:lnTo>
                      <a:pt x="176" y="2654"/>
                    </a:lnTo>
                    <a:lnTo>
                      <a:pt x="245" y="2711"/>
                    </a:lnTo>
                    <a:lnTo>
                      <a:pt x="241" y="2708"/>
                    </a:lnTo>
                    <a:lnTo>
                      <a:pt x="320" y="2751"/>
                    </a:lnTo>
                    <a:lnTo>
                      <a:pt x="316" y="2750"/>
                    </a:lnTo>
                    <a:lnTo>
                      <a:pt x="403" y="2777"/>
                    </a:lnTo>
                    <a:lnTo>
                      <a:pt x="398" y="2776"/>
                    </a:lnTo>
                    <a:lnTo>
                      <a:pt x="488" y="2784"/>
                    </a:lnTo>
                    <a:lnTo>
                      <a:pt x="11286" y="2785"/>
                    </a:lnTo>
                    <a:lnTo>
                      <a:pt x="11380" y="2776"/>
                    </a:lnTo>
                    <a:lnTo>
                      <a:pt x="11375" y="2777"/>
                    </a:lnTo>
                    <a:lnTo>
                      <a:pt x="11462" y="2750"/>
                    </a:lnTo>
                    <a:lnTo>
                      <a:pt x="11458" y="2751"/>
                    </a:lnTo>
                    <a:lnTo>
                      <a:pt x="11537" y="2708"/>
                    </a:lnTo>
                    <a:lnTo>
                      <a:pt x="11533" y="2711"/>
                    </a:lnTo>
                    <a:lnTo>
                      <a:pt x="11601" y="2654"/>
                    </a:lnTo>
                    <a:lnTo>
                      <a:pt x="11598" y="2657"/>
                    </a:lnTo>
                    <a:lnTo>
                      <a:pt x="11655" y="2589"/>
                    </a:lnTo>
                    <a:lnTo>
                      <a:pt x="11652" y="2593"/>
                    </a:lnTo>
                    <a:lnTo>
                      <a:pt x="11695" y="2514"/>
                    </a:lnTo>
                    <a:lnTo>
                      <a:pt x="11694" y="2518"/>
                    </a:lnTo>
                    <a:lnTo>
                      <a:pt x="11721" y="2431"/>
                    </a:lnTo>
                    <a:lnTo>
                      <a:pt x="11720" y="2436"/>
                    </a:lnTo>
                    <a:lnTo>
                      <a:pt x="11728" y="2344"/>
                    </a:lnTo>
                    <a:lnTo>
                      <a:pt x="11729" y="491"/>
                    </a:lnTo>
                    <a:lnTo>
                      <a:pt x="11720" y="398"/>
                    </a:lnTo>
                    <a:lnTo>
                      <a:pt x="11721" y="403"/>
                    </a:lnTo>
                    <a:lnTo>
                      <a:pt x="11694" y="316"/>
                    </a:lnTo>
                    <a:lnTo>
                      <a:pt x="11695" y="320"/>
                    </a:lnTo>
                    <a:lnTo>
                      <a:pt x="11652" y="241"/>
                    </a:lnTo>
                    <a:lnTo>
                      <a:pt x="11655" y="245"/>
                    </a:lnTo>
                    <a:lnTo>
                      <a:pt x="11598" y="176"/>
                    </a:lnTo>
                    <a:lnTo>
                      <a:pt x="11601" y="179"/>
                    </a:lnTo>
                    <a:lnTo>
                      <a:pt x="11533" y="122"/>
                    </a:lnTo>
                    <a:lnTo>
                      <a:pt x="11537" y="125"/>
                    </a:lnTo>
                    <a:lnTo>
                      <a:pt x="11458" y="83"/>
                    </a:lnTo>
                    <a:lnTo>
                      <a:pt x="11462" y="84"/>
                    </a:lnTo>
                    <a:lnTo>
                      <a:pt x="11375" y="56"/>
                    </a:lnTo>
                    <a:lnTo>
                      <a:pt x="11380" y="57"/>
                    </a:lnTo>
                    <a:lnTo>
                      <a:pt x="11288" y="48"/>
                    </a:lnTo>
                    <a:lnTo>
                      <a:pt x="491" y="48"/>
                    </a:lnTo>
                    <a:lnTo>
                      <a:pt x="398" y="57"/>
                    </a:lnTo>
                    <a:lnTo>
                      <a:pt x="403" y="56"/>
                    </a:lnTo>
                    <a:lnTo>
                      <a:pt x="316" y="84"/>
                    </a:lnTo>
                    <a:lnTo>
                      <a:pt x="320" y="83"/>
                    </a:lnTo>
                    <a:lnTo>
                      <a:pt x="241" y="125"/>
                    </a:lnTo>
                    <a:lnTo>
                      <a:pt x="245" y="122"/>
                    </a:lnTo>
                    <a:lnTo>
                      <a:pt x="176" y="179"/>
                    </a:lnTo>
                    <a:lnTo>
                      <a:pt x="179" y="176"/>
                    </a:lnTo>
                    <a:lnTo>
                      <a:pt x="122" y="245"/>
                    </a:lnTo>
                    <a:lnTo>
                      <a:pt x="125" y="241"/>
                    </a:lnTo>
                    <a:lnTo>
                      <a:pt x="83" y="320"/>
                    </a:lnTo>
                    <a:lnTo>
                      <a:pt x="84" y="316"/>
                    </a:lnTo>
                    <a:lnTo>
                      <a:pt x="56" y="403"/>
                    </a:lnTo>
                    <a:lnTo>
                      <a:pt x="57" y="398"/>
                    </a:lnTo>
                    <a:lnTo>
                      <a:pt x="48" y="488"/>
                    </a:lnTo>
                    <a:lnTo>
                      <a:pt x="48" y="2342"/>
                    </a:lnTo>
                    <a:close/>
                  </a:path>
                </a:pathLst>
              </a:custGeom>
              <a:solidFill>
                <a:srgbClr val="632E7C"/>
              </a:solidFill>
              <a:ln w="57150">
                <a:solidFill>
                  <a:srgbClr val="CB845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294" name="Rectangle 65"/>
              <p:cNvSpPr>
                <a:spLocks noChangeArrowheads="1"/>
              </p:cNvSpPr>
              <p:nvPr/>
            </p:nvSpPr>
            <p:spPr bwMode="auto">
              <a:xfrm>
                <a:off x="2705" y="1941"/>
                <a:ext cx="46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fr-FR" altLang="fr-FR" i="0">
                    <a:solidFill>
                      <a:srgbClr val="FFFFFF"/>
                    </a:solidFill>
                  </a:rPr>
                  <a:t> </a:t>
                </a:r>
                <a:endParaRPr lang="fr-FR" altLang="fr-FR" i="0"/>
              </a:p>
            </p:txBody>
          </p:sp>
          <p:sp>
            <p:nvSpPr>
              <p:cNvPr id="53295" name="Rectangle 66"/>
              <p:cNvSpPr>
                <a:spLocks noChangeArrowheads="1"/>
              </p:cNvSpPr>
              <p:nvPr/>
            </p:nvSpPr>
            <p:spPr bwMode="auto">
              <a:xfrm>
                <a:off x="2868" y="1941"/>
                <a:ext cx="1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96" name="Rectangle 67"/>
              <p:cNvSpPr>
                <a:spLocks noChangeArrowheads="1"/>
              </p:cNvSpPr>
              <p:nvPr/>
            </p:nvSpPr>
            <p:spPr bwMode="auto">
              <a:xfrm>
                <a:off x="3083" y="1941"/>
                <a:ext cx="1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97" name="Rectangle 68"/>
              <p:cNvSpPr>
                <a:spLocks noChangeArrowheads="1"/>
              </p:cNvSpPr>
              <p:nvPr/>
            </p:nvSpPr>
            <p:spPr bwMode="auto">
              <a:xfrm>
                <a:off x="2705" y="2214"/>
                <a:ext cx="1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98" name="Rectangle 69"/>
              <p:cNvSpPr>
                <a:spLocks noChangeArrowheads="1"/>
              </p:cNvSpPr>
              <p:nvPr/>
            </p:nvSpPr>
            <p:spPr bwMode="auto">
              <a:xfrm>
                <a:off x="2761" y="2209"/>
                <a:ext cx="1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99" name="Rectangle 70"/>
              <p:cNvSpPr>
                <a:spLocks noChangeArrowheads="1"/>
              </p:cNvSpPr>
              <p:nvPr/>
            </p:nvSpPr>
            <p:spPr bwMode="auto">
              <a:xfrm>
                <a:off x="2839" y="2202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00" name="Rectangle 71"/>
              <p:cNvSpPr>
                <a:spLocks noChangeArrowheads="1"/>
              </p:cNvSpPr>
              <p:nvPr/>
            </p:nvSpPr>
            <p:spPr bwMode="auto">
              <a:xfrm>
                <a:off x="3216" y="2209"/>
                <a:ext cx="1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01" name="Rectangle 72"/>
              <p:cNvSpPr>
                <a:spLocks noChangeArrowheads="1"/>
              </p:cNvSpPr>
              <p:nvPr/>
            </p:nvSpPr>
            <p:spPr bwMode="auto">
              <a:xfrm>
                <a:off x="4975" y="2202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02" name="Rectangle 73"/>
              <p:cNvSpPr>
                <a:spLocks noChangeArrowheads="1"/>
              </p:cNvSpPr>
              <p:nvPr/>
            </p:nvSpPr>
            <p:spPr bwMode="auto">
              <a:xfrm>
                <a:off x="2705" y="2314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03" name="Rectangle 74"/>
              <p:cNvSpPr>
                <a:spLocks noChangeArrowheads="1"/>
              </p:cNvSpPr>
              <p:nvPr/>
            </p:nvSpPr>
            <p:spPr bwMode="auto">
              <a:xfrm>
                <a:off x="2761" y="2307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04" name="Rectangle 75"/>
              <p:cNvSpPr>
                <a:spLocks noChangeArrowheads="1"/>
              </p:cNvSpPr>
              <p:nvPr/>
            </p:nvSpPr>
            <p:spPr bwMode="auto">
              <a:xfrm>
                <a:off x="2868" y="2304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05" name="Rectangle 76"/>
              <p:cNvSpPr>
                <a:spLocks noChangeArrowheads="1"/>
              </p:cNvSpPr>
              <p:nvPr/>
            </p:nvSpPr>
            <p:spPr bwMode="auto">
              <a:xfrm>
                <a:off x="3478" y="2307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06" name="Rectangle 77"/>
              <p:cNvSpPr>
                <a:spLocks noChangeArrowheads="1"/>
              </p:cNvSpPr>
              <p:nvPr/>
            </p:nvSpPr>
            <p:spPr bwMode="auto">
              <a:xfrm>
                <a:off x="2705" y="2414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07" name="Rectangle 78"/>
              <p:cNvSpPr>
                <a:spLocks noChangeArrowheads="1"/>
              </p:cNvSpPr>
              <p:nvPr/>
            </p:nvSpPr>
            <p:spPr bwMode="auto">
              <a:xfrm>
                <a:off x="2761" y="2409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08" name="Rectangle 79"/>
              <p:cNvSpPr>
                <a:spLocks noChangeArrowheads="1"/>
              </p:cNvSpPr>
              <p:nvPr/>
            </p:nvSpPr>
            <p:spPr bwMode="auto">
              <a:xfrm>
                <a:off x="3039" y="2403"/>
                <a:ext cx="1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09" name="Rectangle 80"/>
              <p:cNvSpPr>
                <a:spLocks noChangeArrowheads="1"/>
              </p:cNvSpPr>
              <p:nvPr/>
            </p:nvSpPr>
            <p:spPr bwMode="auto">
              <a:xfrm>
                <a:off x="3445" y="2409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10" name="Rectangle 81"/>
              <p:cNvSpPr>
                <a:spLocks noChangeArrowheads="1"/>
              </p:cNvSpPr>
              <p:nvPr/>
            </p:nvSpPr>
            <p:spPr bwMode="auto">
              <a:xfrm>
                <a:off x="2705" y="2510"/>
                <a:ext cx="1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11" name="Rectangle 82"/>
              <p:cNvSpPr>
                <a:spLocks noChangeArrowheads="1"/>
              </p:cNvSpPr>
              <p:nvPr/>
            </p:nvSpPr>
            <p:spPr bwMode="auto">
              <a:xfrm>
                <a:off x="2761" y="2503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12" name="Rectangle 83"/>
              <p:cNvSpPr>
                <a:spLocks noChangeArrowheads="1"/>
              </p:cNvSpPr>
              <p:nvPr/>
            </p:nvSpPr>
            <p:spPr bwMode="auto">
              <a:xfrm>
                <a:off x="2868" y="2497"/>
                <a:ext cx="1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13" name="Rectangle 84"/>
              <p:cNvSpPr>
                <a:spLocks noChangeArrowheads="1"/>
              </p:cNvSpPr>
              <p:nvPr/>
            </p:nvSpPr>
            <p:spPr bwMode="auto">
              <a:xfrm>
                <a:off x="3833" y="2503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14" name="Rectangle 85"/>
              <p:cNvSpPr>
                <a:spLocks noChangeArrowheads="1"/>
              </p:cNvSpPr>
              <p:nvPr/>
            </p:nvSpPr>
            <p:spPr bwMode="auto">
              <a:xfrm>
                <a:off x="2705" y="2608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15" name="Rectangle 86"/>
              <p:cNvSpPr>
                <a:spLocks noChangeArrowheads="1"/>
              </p:cNvSpPr>
              <p:nvPr/>
            </p:nvSpPr>
            <p:spPr bwMode="auto">
              <a:xfrm>
                <a:off x="2761" y="2603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16" name="Rectangle 87"/>
              <p:cNvSpPr>
                <a:spLocks noChangeArrowheads="1"/>
              </p:cNvSpPr>
              <p:nvPr/>
            </p:nvSpPr>
            <p:spPr bwMode="auto">
              <a:xfrm>
                <a:off x="2868" y="2595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17" name="Rectangle 88"/>
              <p:cNvSpPr>
                <a:spLocks noChangeArrowheads="1"/>
              </p:cNvSpPr>
              <p:nvPr/>
            </p:nvSpPr>
            <p:spPr bwMode="auto">
              <a:xfrm>
                <a:off x="3363" y="2603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</p:grpSp>
        <p:sp>
          <p:nvSpPr>
            <p:cNvPr id="15403" name="Text Box 89"/>
            <p:cNvSpPr txBox="1">
              <a:spLocks noChangeArrowheads="1"/>
            </p:cNvSpPr>
            <p:nvPr/>
          </p:nvSpPr>
          <p:spPr bwMode="auto">
            <a:xfrm>
              <a:off x="2931" y="1730"/>
              <a:ext cx="2404" cy="85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buFont typeface="Wingdings" pitchFamily="2" charset="2"/>
                <a:buChar char="§"/>
                <a:defRPr sz="2400" b="1">
                  <a:solidFill>
                    <a:srgbClr val="78BBBC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BFBFBF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BFBFBF"/>
                </a:buClr>
                <a:buFont typeface="Arial" pitchFamily="34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A6A6A6"/>
                </a:buClr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r>
                <a:rPr lang="fr-FR" altLang="fr-FR" sz="1600" i="0" dirty="0">
                  <a:solidFill>
                    <a:schemeClr val="bg1"/>
                  </a:solidFill>
                </a:rPr>
                <a:t>Aux </a:t>
              </a:r>
              <a:r>
                <a:rPr lang="fr-FR" altLang="fr-FR" sz="1600" i="0" dirty="0">
                  <a:solidFill>
                    <a:srgbClr val="EEB500"/>
                  </a:solidFill>
                </a:rPr>
                <a:t>partenaires</a:t>
              </a:r>
            </a:p>
            <a:p>
              <a:pPr marL="177800" indent="-177800" eaLnBrk="1" hangingPunct="1">
                <a:buClr>
                  <a:srgbClr val="EEB500"/>
                </a:buClr>
                <a:buFont typeface="Wingdings" pitchFamily="2" charset="2"/>
                <a:buChar char="Ø"/>
                <a:defRPr/>
              </a:pPr>
              <a:r>
                <a:rPr lang="fr-FR" altLang="fr-FR" sz="1400" i="0" dirty="0">
                  <a:solidFill>
                    <a:schemeClr val="bg1"/>
                  </a:solidFill>
                </a:rPr>
                <a:t>Un interlocuteur unique pour tous les projets, de l’école primaire au collège</a:t>
              </a:r>
              <a:endParaRPr lang="fr-FR" altLang="fr-FR" sz="1800" b="0" i="0" dirty="0">
                <a:solidFill>
                  <a:schemeClr val="tx1"/>
                </a:solidFill>
                <a:latin typeface="Arial" pitchFamily="34" charset="0"/>
              </a:endParaRPr>
            </a:p>
          </p:txBody>
        </p:sp>
      </p:grpSp>
      <p:grpSp>
        <p:nvGrpSpPr>
          <p:cNvPr id="53254" name="Group 91"/>
          <p:cNvGrpSpPr>
            <a:grpSpLocks/>
          </p:cNvGrpSpPr>
          <p:nvPr/>
        </p:nvGrpSpPr>
        <p:grpSpPr bwMode="auto">
          <a:xfrm>
            <a:off x="5648325" y="3983038"/>
            <a:ext cx="3313113" cy="1612900"/>
            <a:chOff x="2699" y="1661"/>
            <a:chExt cx="2857" cy="1044"/>
          </a:xfrm>
        </p:grpSpPr>
        <p:grpSp>
          <p:nvGrpSpPr>
            <p:cNvPr id="53260" name="Group 62"/>
            <p:cNvGrpSpPr>
              <a:grpSpLocks noChangeAspect="1"/>
            </p:cNvGrpSpPr>
            <p:nvPr/>
          </p:nvGrpSpPr>
          <p:grpSpPr bwMode="auto">
            <a:xfrm>
              <a:off x="2699" y="1661"/>
              <a:ext cx="2857" cy="1044"/>
              <a:chOff x="2608" y="1842"/>
              <a:chExt cx="2857" cy="1044"/>
            </a:xfrm>
          </p:grpSpPr>
          <p:sp>
            <p:nvSpPr>
              <p:cNvPr id="53262" name="AutoShape 61"/>
              <p:cNvSpPr>
                <a:spLocks noChangeAspect="1" noChangeArrowheads="1"/>
              </p:cNvSpPr>
              <p:nvPr/>
            </p:nvSpPr>
            <p:spPr bwMode="auto">
              <a:xfrm>
                <a:off x="2608" y="1842"/>
                <a:ext cx="2857" cy="10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 altLang="fr-FR"/>
              </a:p>
            </p:txBody>
          </p:sp>
          <p:sp>
            <p:nvSpPr>
              <p:cNvPr id="53263" name="Freeform 63"/>
              <p:cNvSpPr>
                <a:spLocks/>
              </p:cNvSpPr>
              <p:nvPr/>
            </p:nvSpPr>
            <p:spPr bwMode="auto">
              <a:xfrm>
                <a:off x="2615" y="1854"/>
                <a:ext cx="2710" cy="1020"/>
              </a:xfrm>
              <a:custGeom>
                <a:avLst/>
                <a:gdLst>
                  <a:gd name="T0" fmla="*/ 0 w 11728"/>
                  <a:gd name="T1" fmla="*/ 0 h 2784"/>
                  <a:gd name="T2" fmla="*/ 0 w 11728"/>
                  <a:gd name="T3" fmla="*/ 0 h 2784"/>
                  <a:gd name="T4" fmla="*/ 0 w 11728"/>
                  <a:gd name="T5" fmla="*/ 0 h 2784"/>
                  <a:gd name="T6" fmla="*/ 0 w 11728"/>
                  <a:gd name="T7" fmla="*/ 0 h 2784"/>
                  <a:gd name="T8" fmla="*/ 0 w 11728"/>
                  <a:gd name="T9" fmla="*/ 0 h 2784"/>
                  <a:gd name="T10" fmla="*/ 0 w 11728"/>
                  <a:gd name="T11" fmla="*/ 0 h 2784"/>
                  <a:gd name="T12" fmla="*/ 0 w 11728"/>
                  <a:gd name="T13" fmla="*/ 0 h 2784"/>
                  <a:gd name="T14" fmla="*/ 0 w 11728"/>
                  <a:gd name="T15" fmla="*/ 0 h 2784"/>
                  <a:gd name="T16" fmla="*/ 0 w 11728"/>
                  <a:gd name="T17" fmla="*/ 0 h 2784"/>
                  <a:gd name="T18" fmla="*/ 0 w 11728"/>
                  <a:gd name="T19" fmla="*/ 0 h 2784"/>
                  <a:gd name="T20" fmla="*/ 0 w 11728"/>
                  <a:gd name="T21" fmla="*/ 0 h 2784"/>
                  <a:gd name="T22" fmla="*/ 0 w 11728"/>
                  <a:gd name="T23" fmla="*/ 0 h 2784"/>
                  <a:gd name="T24" fmla="*/ 0 w 11728"/>
                  <a:gd name="T25" fmla="*/ 0 h 2784"/>
                  <a:gd name="T26" fmla="*/ 0 w 11728"/>
                  <a:gd name="T27" fmla="*/ 0 h 2784"/>
                  <a:gd name="T28" fmla="*/ 0 w 11728"/>
                  <a:gd name="T29" fmla="*/ 0 h 2784"/>
                  <a:gd name="T30" fmla="*/ 0 w 11728"/>
                  <a:gd name="T31" fmla="*/ 0 h 2784"/>
                  <a:gd name="T32" fmla="*/ 0 w 11728"/>
                  <a:gd name="T33" fmla="*/ 0 h 2784"/>
                  <a:gd name="T34" fmla="*/ 0 w 11728"/>
                  <a:gd name="T35" fmla="*/ 0 h 2784"/>
                  <a:gd name="T36" fmla="*/ 0 w 11728"/>
                  <a:gd name="T37" fmla="*/ 0 h 278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1728"/>
                  <a:gd name="T58" fmla="*/ 0 h 2784"/>
                  <a:gd name="T59" fmla="*/ 11728 w 11728"/>
                  <a:gd name="T60" fmla="*/ 2784 h 278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1728" h="2784">
                    <a:moveTo>
                      <a:pt x="0" y="464"/>
                    </a:moveTo>
                    <a:cubicBezTo>
                      <a:pt x="0" y="208"/>
                      <a:pt x="208" y="0"/>
                      <a:pt x="464" y="0"/>
                    </a:cubicBezTo>
                    <a:cubicBezTo>
                      <a:pt x="464" y="0"/>
                      <a:pt x="464" y="0"/>
                      <a:pt x="464" y="0"/>
                    </a:cubicBezTo>
                    <a:lnTo>
                      <a:pt x="11264" y="0"/>
                    </a:lnTo>
                    <a:cubicBezTo>
                      <a:pt x="11521" y="0"/>
                      <a:pt x="11728" y="208"/>
                      <a:pt x="11728" y="464"/>
                    </a:cubicBezTo>
                    <a:cubicBezTo>
                      <a:pt x="11728" y="464"/>
                      <a:pt x="11728" y="464"/>
                      <a:pt x="11728" y="464"/>
                    </a:cubicBezTo>
                    <a:lnTo>
                      <a:pt x="11728" y="2320"/>
                    </a:lnTo>
                    <a:cubicBezTo>
                      <a:pt x="11728" y="2577"/>
                      <a:pt x="11521" y="2784"/>
                      <a:pt x="11264" y="2784"/>
                    </a:cubicBezTo>
                    <a:cubicBezTo>
                      <a:pt x="11264" y="2784"/>
                      <a:pt x="11264" y="2784"/>
                      <a:pt x="11264" y="2784"/>
                    </a:cubicBezTo>
                    <a:lnTo>
                      <a:pt x="464" y="2784"/>
                    </a:lnTo>
                    <a:cubicBezTo>
                      <a:pt x="208" y="2784"/>
                      <a:pt x="0" y="2577"/>
                      <a:pt x="0" y="2320"/>
                    </a:cubicBezTo>
                    <a:cubicBezTo>
                      <a:pt x="0" y="2320"/>
                      <a:pt x="0" y="2320"/>
                      <a:pt x="0" y="2320"/>
                    </a:cubicBezTo>
                    <a:lnTo>
                      <a:pt x="0" y="464"/>
                    </a:lnTo>
                    <a:close/>
                  </a:path>
                </a:pathLst>
              </a:custGeom>
              <a:solidFill>
                <a:srgbClr val="632E7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264" name="Freeform 64"/>
              <p:cNvSpPr>
                <a:spLocks noEditPoints="1"/>
              </p:cNvSpPr>
              <p:nvPr/>
            </p:nvSpPr>
            <p:spPr bwMode="auto">
              <a:xfrm>
                <a:off x="2610" y="1845"/>
                <a:ext cx="2720" cy="1038"/>
              </a:xfrm>
              <a:custGeom>
                <a:avLst/>
                <a:gdLst>
                  <a:gd name="T0" fmla="*/ 0 w 11776"/>
                  <a:gd name="T1" fmla="*/ 0 h 2832"/>
                  <a:gd name="T2" fmla="*/ 0 w 11776"/>
                  <a:gd name="T3" fmla="*/ 0 h 2832"/>
                  <a:gd name="T4" fmla="*/ 0 w 11776"/>
                  <a:gd name="T5" fmla="*/ 0 h 2832"/>
                  <a:gd name="T6" fmla="*/ 0 w 11776"/>
                  <a:gd name="T7" fmla="*/ 0 h 2832"/>
                  <a:gd name="T8" fmla="*/ 0 w 11776"/>
                  <a:gd name="T9" fmla="*/ 0 h 2832"/>
                  <a:gd name="T10" fmla="*/ 0 w 11776"/>
                  <a:gd name="T11" fmla="*/ 0 h 2832"/>
                  <a:gd name="T12" fmla="*/ 0 w 11776"/>
                  <a:gd name="T13" fmla="*/ 0 h 2832"/>
                  <a:gd name="T14" fmla="*/ 0 w 11776"/>
                  <a:gd name="T15" fmla="*/ 0 h 2832"/>
                  <a:gd name="T16" fmla="*/ 0 w 11776"/>
                  <a:gd name="T17" fmla="*/ 0 h 2832"/>
                  <a:gd name="T18" fmla="*/ 0 w 11776"/>
                  <a:gd name="T19" fmla="*/ 0 h 2832"/>
                  <a:gd name="T20" fmla="*/ 0 w 11776"/>
                  <a:gd name="T21" fmla="*/ 0 h 2832"/>
                  <a:gd name="T22" fmla="*/ 0 w 11776"/>
                  <a:gd name="T23" fmla="*/ 0 h 2832"/>
                  <a:gd name="T24" fmla="*/ 0 w 11776"/>
                  <a:gd name="T25" fmla="*/ 0 h 2832"/>
                  <a:gd name="T26" fmla="*/ 0 w 11776"/>
                  <a:gd name="T27" fmla="*/ 0 h 2832"/>
                  <a:gd name="T28" fmla="*/ 0 w 11776"/>
                  <a:gd name="T29" fmla="*/ 0 h 2832"/>
                  <a:gd name="T30" fmla="*/ 0 w 11776"/>
                  <a:gd name="T31" fmla="*/ 0 h 2832"/>
                  <a:gd name="T32" fmla="*/ 0 w 11776"/>
                  <a:gd name="T33" fmla="*/ 0 h 2832"/>
                  <a:gd name="T34" fmla="*/ 0 w 11776"/>
                  <a:gd name="T35" fmla="*/ 0 h 2832"/>
                  <a:gd name="T36" fmla="*/ 0 w 11776"/>
                  <a:gd name="T37" fmla="*/ 0 h 2832"/>
                  <a:gd name="T38" fmla="*/ 0 w 11776"/>
                  <a:gd name="T39" fmla="*/ 0 h 2832"/>
                  <a:gd name="T40" fmla="*/ 0 w 11776"/>
                  <a:gd name="T41" fmla="*/ 0 h 2832"/>
                  <a:gd name="T42" fmla="*/ 0 w 11776"/>
                  <a:gd name="T43" fmla="*/ 0 h 2832"/>
                  <a:gd name="T44" fmla="*/ 0 w 11776"/>
                  <a:gd name="T45" fmla="*/ 0 h 2832"/>
                  <a:gd name="T46" fmla="*/ 0 w 11776"/>
                  <a:gd name="T47" fmla="*/ 0 h 2832"/>
                  <a:gd name="T48" fmla="*/ 0 w 11776"/>
                  <a:gd name="T49" fmla="*/ 0 h 2832"/>
                  <a:gd name="T50" fmla="*/ 0 w 11776"/>
                  <a:gd name="T51" fmla="*/ 0 h 2832"/>
                  <a:gd name="T52" fmla="*/ 0 w 11776"/>
                  <a:gd name="T53" fmla="*/ 0 h 2832"/>
                  <a:gd name="T54" fmla="*/ 0 w 11776"/>
                  <a:gd name="T55" fmla="*/ 0 h 2832"/>
                  <a:gd name="T56" fmla="*/ 0 w 11776"/>
                  <a:gd name="T57" fmla="*/ 0 h 2832"/>
                  <a:gd name="T58" fmla="*/ 0 w 11776"/>
                  <a:gd name="T59" fmla="*/ 0 h 2832"/>
                  <a:gd name="T60" fmla="*/ 0 w 11776"/>
                  <a:gd name="T61" fmla="*/ 0 h 2832"/>
                  <a:gd name="T62" fmla="*/ 0 w 11776"/>
                  <a:gd name="T63" fmla="*/ 0 h 2832"/>
                  <a:gd name="T64" fmla="*/ 0 w 11776"/>
                  <a:gd name="T65" fmla="*/ 0 h 2832"/>
                  <a:gd name="T66" fmla="*/ 0 w 11776"/>
                  <a:gd name="T67" fmla="*/ 0 h 2832"/>
                  <a:gd name="T68" fmla="*/ 0 w 11776"/>
                  <a:gd name="T69" fmla="*/ 0 h 2832"/>
                  <a:gd name="T70" fmla="*/ 0 w 11776"/>
                  <a:gd name="T71" fmla="*/ 0 h 2832"/>
                  <a:gd name="T72" fmla="*/ 0 w 11776"/>
                  <a:gd name="T73" fmla="*/ 0 h 2832"/>
                  <a:gd name="T74" fmla="*/ 0 w 11776"/>
                  <a:gd name="T75" fmla="*/ 0 h 2832"/>
                  <a:gd name="T76" fmla="*/ 0 w 11776"/>
                  <a:gd name="T77" fmla="*/ 0 h 2832"/>
                  <a:gd name="T78" fmla="*/ 0 w 11776"/>
                  <a:gd name="T79" fmla="*/ 0 h 2832"/>
                  <a:gd name="T80" fmla="*/ 0 w 11776"/>
                  <a:gd name="T81" fmla="*/ 0 h 2832"/>
                  <a:gd name="T82" fmla="*/ 0 w 11776"/>
                  <a:gd name="T83" fmla="*/ 0 h 2832"/>
                  <a:gd name="T84" fmla="*/ 0 w 11776"/>
                  <a:gd name="T85" fmla="*/ 0 h 283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1776"/>
                  <a:gd name="T130" fmla="*/ 0 h 2832"/>
                  <a:gd name="T131" fmla="*/ 11776 w 11776"/>
                  <a:gd name="T132" fmla="*/ 2832 h 283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1776" h="2832">
                    <a:moveTo>
                      <a:pt x="0" y="488"/>
                    </a:moveTo>
                    <a:lnTo>
                      <a:pt x="10" y="393"/>
                    </a:lnTo>
                    <a:cubicBezTo>
                      <a:pt x="10" y="391"/>
                      <a:pt x="10" y="390"/>
                      <a:pt x="11" y="388"/>
                    </a:cubicBezTo>
                    <a:lnTo>
                      <a:pt x="39" y="301"/>
                    </a:lnTo>
                    <a:cubicBezTo>
                      <a:pt x="39" y="300"/>
                      <a:pt x="40" y="298"/>
                      <a:pt x="40" y="297"/>
                    </a:cubicBezTo>
                    <a:lnTo>
                      <a:pt x="82" y="218"/>
                    </a:lnTo>
                    <a:cubicBezTo>
                      <a:pt x="83" y="217"/>
                      <a:pt x="84" y="215"/>
                      <a:pt x="85" y="214"/>
                    </a:cubicBezTo>
                    <a:lnTo>
                      <a:pt x="142" y="145"/>
                    </a:lnTo>
                    <a:cubicBezTo>
                      <a:pt x="143" y="144"/>
                      <a:pt x="144" y="143"/>
                      <a:pt x="145" y="142"/>
                    </a:cubicBezTo>
                    <a:lnTo>
                      <a:pt x="214" y="85"/>
                    </a:lnTo>
                    <a:cubicBezTo>
                      <a:pt x="215" y="84"/>
                      <a:pt x="217" y="83"/>
                      <a:pt x="218" y="82"/>
                    </a:cubicBezTo>
                    <a:lnTo>
                      <a:pt x="297" y="40"/>
                    </a:lnTo>
                    <a:cubicBezTo>
                      <a:pt x="298" y="40"/>
                      <a:pt x="300" y="39"/>
                      <a:pt x="301" y="39"/>
                    </a:cubicBezTo>
                    <a:lnTo>
                      <a:pt x="388" y="11"/>
                    </a:lnTo>
                    <a:cubicBezTo>
                      <a:pt x="390" y="10"/>
                      <a:pt x="391" y="10"/>
                      <a:pt x="393" y="10"/>
                    </a:cubicBezTo>
                    <a:lnTo>
                      <a:pt x="486" y="1"/>
                    </a:lnTo>
                    <a:lnTo>
                      <a:pt x="11288" y="0"/>
                    </a:lnTo>
                    <a:lnTo>
                      <a:pt x="11385" y="10"/>
                    </a:lnTo>
                    <a:cubicBezTo>
                      <a:pt x="11386" y="10"/>
                      <a:pt x="11388" y="10"/>
                      <a:pt x="11390" y="11"/>
                    </a:cubicBezTo>
                    <a:lnTo>
                      <a:pt x="11477" y="39"/>
                    </a:lnTo>
                    <a:cubicBezTo>
                      <a:pt x="11478" y="39"/>
                      <a:pt x="11479" y="40"/>
                      <a:pt x="11481" y="40"/>
                    </a:cubicBezTo>
                    <a:lnTo>
                      <a:pt x="11560" y="82"/>
                    </a:lnTo>
                    <a:cubicBezTo>
                      <a:pt x="11561" y="83"/>
                      <a:pt x="11563" y="84"/>
                      <a:pt x="11564" y="85"/>
                    </a:cubicBezTo>
                    <a:lnTo>
                      <a:pt x="11632" y="142"/>
                    </a:lnTo>
                    <a:cubicBezTo>
                      <a:pt x="11633" y="143"/>
                      <a:pt x="11634" y="144"/>
                      <a:pt x="11635" y="145"/>
                    </a:cubicBezTo>
                    <a:lnTo>
                      <a:pt x="11692" y="214"/>
                    </a:lnTo>
                    <a:cubicBezTo>
                      <a:pt x="11693" y="215"/>
                      <a:pt x="11694" y="217"/>
                      <a:pt x="11695" y="218"/>
                    </a:cubicBezTo>
                    <a:lnTo>
                      <a:pt x="11738" y="297"/>
                    </a:lnTo>
                    <a:cubicBezTo>
                      <a:pt x="11738" y="298"/>
                      <a:pt x="11739" y="300"/>
                      <a:pt x="11739" y="301"/>
                    </a:cubicBezTo>
                    <a:lnTo>
                      <a:pt x="11766" y="388"/>
                    </a:lnTo>
                    <a:cubicBezTo>
                      <a:pt x="11767" y="390"/>
                      <a:pt x="11767" y="392"/>
                      <a:pt x="11767" y="393"/>
                    </a:cubicBezTo>
                    <a:lnTo>
                      <a:pt x="11776" y="486"/>
                    </a:lnTo>
                    <a:lnTo>
                      <a:pt x="11776" y="2344"/>
                    </a:lnTo>
                    <a:lnTo>
                      <a:pt x="11767" y="2441"/>
                    </a:lnTo>
                    <a:cubicBezTo>
                      <a:pt x="11767" y="2442"/>
                      <a:pt x="11767" y="2444"/>
                      <a:pt x="11766" y="2446"/>
                    </a:cubicBezTo>
                    <a:lnTo>
                      <a:pt x="11739" y="2533"/>
                    </a:lnTo>
                    <a:cubicBezTo>
                      <a:pt x="11739" y="2534"/>
                      <a:pt x="11738" y="2536"/>
                      <a:pt x="11738" y="2537"/>
                    </a:cubicBezTo>
                    <a:lnTo>
                      <a:pt x="11695" y="2616"/>
                    </a:lnTo>
                    <a:cubicBezTo>
                      <a:pt x="11694" y="2617"/>
                      <a:pt x="11693" y="2619"/>
                      <a:pt x="11692" y="2620"/>
                    </a:cubicBezTo>
                    <a:lnTo>
                      <a:pt x="11635" y="2688"/>
                    </a:lnTo>
                    <a:cubicBezTo>
                      <a:pt x="11634" y="2689"/>
                      <a:pt x="11633" y="2690"/>
                      <a:pt x="11632" y="2691"/>
                    </a:cubicBezTo>
                    <a:lnTo>
                      <a:pt x="11564" y="2748"/>
                    </a:lnTo>
                    <a:cubicBezTo>
                      <a:pt x="11563" y="2749"/>
                      <a:pt x="11561" y="2750"/>
                      <a:pt x="11560" y="2751"/>
                    </a:cubicBezTo>
                    <a:lnTo>
                      <a:pt x="11481" y="2794"/>
                    </a:lnTo>
                    <a:cubicBezTo>
                      <a:pt x="11480" y="2794"/>
                      <a:pt x="11478" y="2795"/>
                      <a:pt x="11477" y="2795"/>
                    </a:cubicBezTo>
                    <a:lnTo>
                      <a:pt x="11390" y="2822"/>
                    </a:lnTo>
                    <a:cubicBezTo>
                      <a:pt x="11388" y="2823"/>
                      <a:pt x="11386" y="2823"/>
                      <a:pt x="11385" y="2823"/>
                    </a:cubicBezTo>
                    <a:lnTo>
                      <a:pt x="11291" y="2832"/>
                    </a:lnTo>
                    <a:lnTo>
                      <a:pt x="488" y="2832"/>
                    </a:lnTo>
                    <a:lnTo>
                      <a:pt x="393" y="2823"/>
                    </a:lnTo>
                    <a:cubicBezTo>
                      <a:pt x="392" y="2823"/>
                      <a:pt x="390" y="2823"/>
                      <a:pt x="388" y="2822"/>
                    </a:cubicBezTo>
                    <a:lnTo>
                      <a:pt x="301" y="2795"/>
                    </a:lnTo>
                    <a:cubicBezTo>
                      <a:pt x="300" y="2795"/>
                      <a:pt x="298" y="2794"/>
                      <a:pt x="297" y="2794"/>
                    </a:cubicBezTo>
                    <a:lnTo>
                      <a:pt x="218" y="2751"/>
                    </a:lnTo>
                    <a:cubicBezTo>
                      <a:pt x="217" y="2750"/>
                      <a:pt x="215" y="2749"/>
                      <a:pt x="214" y="2748"/>
                    </a:cubicBezTo>
                    <a:lnTo>
                      <a:pt x="145" y="2691"/>
                    </a:lnTo>
                    <a:cubicBezTo>
                      <a:pt x="144" y="2690"/>
                      <a:pt x="143" y="2689"/>
                      <a:pt x="142" y="2688"/>
                    </a:cubicBezTo>
                    <a:lnTo>
                      <a:pt x="85" y="2620"/>
                    </a:lnTo>
                    <a:cubicBezTo>
                      <a:pt x="84" y="2619"/>
                      <a:pt x="83" y="2617"/>
                      <a:pt x="82" y="2616"/>
                    </a:cubicBezTo>
                    <a:lnTo>
                      <a:pt x="40" y="2537"/>
                    </a:lnTo>
                    <a:cubicBezTo>
                      <a:pt x="40" y="2535"/>
                      <a:pt x="39" y="2534"/>
                      <a:pt x="39" y="2533"/>
                    </a:cubicBezTo>
                    <a:lnTo>
                      <a:pt x="11" y="2446"/>
                    </a:lnTo>
                    <a:cubicBezTo>
                      <a:pt x="10" y="2444"/>
                      <a:pt x="10" y="2442"/>
                      <a:pt x="10" y="2441"/>
                    </a:cubicBezTo>
                    <a:lnTo>
                      <a:pt x="1" y="2347"/>
                    </a:lnTo>
                    <a:lnTo>
                      <a:pt x="0" y="488"/>
                    </a:lnTo>
                    <a:close/>
                    <a:moveTo>
                      <a:pt x="48" y="2342"/>
                    </a:moveTo>
                    <a:lnTo>
                      <a:pt x="57" y="2436"/>
                    </a:lnTo>
                    <a:lnTo>
                      <a:pt x="56" y="2431"/>
                    </a:lnTo>
                    <a:lnTo>
                      <a:pt x="84" y="2518"/>
                    </a:lnTo>
                    <a:lnTo>
                      <a:pt x="83" y="2514"/>
                    </a:lnTo>
                    <a:lnTo>
                      <a:pt x="125" y="2593"/>
                    </a:lnTo>
                    <a:lnTo>
                      <a:pt x="122" y="2589"/>
                    </a:lnTo>
                    <a:lnTo>
                      <a:pt x="179" y="2657"/>
                    </a:lnTo>
                    <a:lnTo>
                      <a:pt x="176" y="2654"/>
                    </a:lnTo>
                    <a:lnTo>
                      <a:pt x="245" y="2711"/>
                    </a:lnTo>
                    <a:lnTo>
                      <a:pt x="241" y="2708"/>
                    </a:lnTo>
                    <a:lnTo>
                      <a:pt x="320" y="2751"/>
                    </a:lnTo>
                    <a:lnTo>
                      <a:pt x="316" y="2750"/>
                    </a:lnTo>
                    <a:lnTo>
                      <a:pt x="403" y="2777"/>
                    </a:lnTo>
                    <a:lnTo>
                      <a:pt x="398" y="2776"/>
                    </a:lnTo>
                    <a:lnTo>
                      <a:pt x="488" y="2784"/>
                    </a:lnTo>
                    <a:lnTo>
                      <a:pt x="11286" y="2785"/>
                    </a:lnTo>
                    <a:lnTo>
                      <a:pt x="11380" y="2776"/>
                    </a:lnTo>
                    <a:lnTo>
                      <a:pt x="11375" y="2777"/>
                    </a:lnTo>
                    <a:lnTo>
                      <a:pt x="11462" y="2750"/>
                    </a:lnTo>
                    <a:lnTo>
                      <a:pt x="11458" y="2751"/>
                    </a:lnTo>
                    <a:lnTo>
                      <a:pt x="11537" y="2708"/>
                    </a:lnTo>
                    <a:lnTo>
                      <a:pt x="11533" y="2711"/>
                    </a:lnTo>
                    <a:lnTo>
                      <a:pt x="11601" y="2654"/>
                    </a:lnTo>
                    <a:lnTo>
                      <a:pt x="11598" y="2657"/>
                    </a:lnTo>
                    <a:lnTo>
                      <a:pt x="11655" y="2589"/>
                    </a:lnTo>
                    <a:lnTo>
                      <a:pt x="11652" y="2593"/>
                    </a:lnTo>
                    <a:lnTo>
                      <a:pt x="11695" y="2514"/>
                    </a:lnTo>
                    <a:lnTo>
                      <a:pt x="11694" y="2518"/>
                    </a:lnTo>
                    <a:lnTo>
                      <a:pt x="11721" y="2431"/>
                    </a:lnTo>
                    <a:lnTo>
                      <a:pt x="11720" y="2436"/>
                    </a:lnTo>
                    <a:lnTo>
                      <a:pt x="11728" y="2344"/>
                    </a:lnTo>
                    <a:lnTo>
                      <a:pt x="11729" y="491"/>
                    </a:lnTo>
                    <a:lnTo>
                      <a:pt x="11720" y="398"/>
                    </a:lnTo>
                    <a:lnTo>
                      <a:pt x="11721" y="403"/>
                    </a:lnTo>
                    <a:lnTo>
                      <a:pt x="11694" y="316"/>
                    </a:lnTo>
                    <a:lnTo>
                      <a:pt x="11695" y="320"/>
                    </a:lnTo>
                    <a:lnTo>
                      <a:pt x="11652" y="241"/>
                    </a:lnTo>
                    <a:lnTo>
                      <a:pt x="11655" y="245"/>
                    </a:lnTo>
                    <a:lnTo>
                      <a:pt x="11598" y="176"/>
                    </a:lnTo>
                    <a:lnTo>
                      <a:pt x="11601" y="179"/>
                    </a:lnTo>
                    <a:lnTo>
                      <a:pt x="11533" y="122"/>
                    </a:lnTo>
                    <a:lnTo>
                      <a:pt x="11537" y="125"/>
                    </a:lnTo>
                    <a:lnTo>
                      <a:pt x="11458" y="83"/>
                    </a:lnTo>
                    <a:lnTo>
                      <a:pt x="11462" y="84"/>
                    </a:lnTo>
                    <a:lnTo>
                      <a:pt x="11375" y="56"/>
                    </a:lnTo>
                    <a:lnTo>
                      <a:pt x="11380" y="57"/>
                    </a:lnTo>
                    <a:lnTo>
                      <a:pt x="11288" y="48"/>
                    </a:lnTo>
                    <a:lnTo>
                      <a:pt x="491" y="48"/>
                    </a:lnTo>
                    <a:lnTo>
                      <a:pt x="398" y="57"/>
                    </a:lnTo>
                    <a:lnTo>
                      <a:pt x="403" y="56"/>
                    </a:lnTo>
                    <a:lnTo>
                      <a:pt x="316" y="84"/>
                    </a:lnTo>
                    <a:lnTo>
                      <a:pt x="320" y="83"/>
                    </a:lnTo>
                    <a:lnTo>
                      <a:pt x="241" y="125"/>
                    </a:lnTo>
                    <a:lnTo>
                      <a:pt x="245" y="122"/>
                    </a:lnTo>
                    <a:lnTo>
                      <a:pt x="176" y="179"/>
                    </a:lnTo>
                    <a:lnTo>
                      <a:pt x="179" y="176"/>
                    </a:lnTo>
                    <a:lnTo>
                      <a:pt x="122" y="245"/>
                    </a:lnTo>
                    <a:lnTo>
                      <a:pt x="125" y="241"/>
                    </a:lnTo>
                    <a:lnTo>
                      <a:pt x="83" y="320"/>
                    </a:lnTo>
                    <a:lnTo>
                      <a:pt x="84" y="316"/>
                    </a:lnTo>
                    <a:lnTo>
                      <a:pt x="56" y="403"/>
                    </a:lnTo>
                    <a:lnTo>
                      <a:pt x="57" y="398"/>
                    </a:lnTo>
                    <a:lnTo>
                      <a:pt x="48" y="488"/>
                    </a:lnTo>
                    <a:lnTo>
                      <a:pt x="48" y="2342"/>
                    </a:lnTo>
                    <a:close/>
                  </a:path>
                </a:pathLst>
              </a:custGeom>
              <a:solidFill>
                <a:srgbClr val="7B418E"/>
              </a:solidFill>
              <a:ln w="57150">
                <a:solidFill>
                  <a:srgbClr val="DCDC24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265" name="Rectangle 65"/>
              <p:cNvSpPr>
                <a:spLocks noChangeArrowheads="1"/>
              </p:cNvSpPr>
              <p:nvPr/>
            </p:nvSpPr>
            <p:spPr bwMode="auto">
              <a:xfrm>
                <a:off x="2707" y="1939"/>
                <a:ext cx="54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fr-FR" altLang="fr-FR" i="0">
                    <a:solidFill>
                      <a:srgbClr val="FFFFFF"/>
                    </a:solidFill>
                  </a:rPr>
                  <a:t> </a:t>
                </a:r>
                <a:endParaRPr lang="fr-FR" altLang="fr-FR" i="0"/>
              </a:p>
            </p:txBody>
          </p:sp>
          <p:sp>
            <p:nvSpPr>
              <p:cNvPr id="53266" name="Rectangle 66"/>
              <p:cNvSpPr>
                <a:spLocks noChangeArrowheads="1"/>
              </p:cNvSpPr>
              <p:nvPr/>
            </p:nvSpPr>
            <p:spPr bwMode="auto">
              <a:xfrm>
                <a:off x="2868" y="1939"/>
                <a:ext cx="1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67" name="Rectangle 67"/>
              <p:cNvSpPr>
                <a:spLocks noChangeArrowheads="1"/>
              </p:cNvSpPr>
              <p:nvPr/>
            </p:nvSpPr>
            <p:spPr bwMode="auto">
              <a:xfrm>
                <a:off x="3082" y="1939"/>
                <a:ext cx="1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68" name="Rectangle 68"/>
              <p:cNvSpPr>
                <a:spLocks noChangeArrowheads="1"/>
              </p:cNvSpPr>
              <p:nvPr/>
            </p:nvSpPr>
            <p:spPr bwMode="auto">
              <a:xfrm>
                <a:off x="2706" y="2214"/>
                <a:ext cx="1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69" name="Rectangle 69"/>
              <p:cNvSpPr>
                <a:spLocks noChangeArrowheads="1"/>
              </p:cNvSpPr>
              <p:nvPr/>
            </p:nvSpPr>
            <p:spPr bwMode="auto">
              <a:xfrm>
                <a:off x="2761" y="2209"/>
                <a:ext cx="1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70" name="Rectangle 70"/>
              <p:cNvSpPr>
                <a:spLocks noChangeArrowheads="1"/>
              </p:cNvSpPr>
              <p:nvPr/>
            </p:nvSpPr>
            <p:spPr bwMode="auto">
              <a:xfrm>
                <a:off x="2838" y="2203"/>
                <a:ext cx="1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71" name="Rectangle 71"/>
              <p:cNvSpPr>
                <a:spLocks noChangeArrowheads="1"/>
              </p:cNvSpPr>
              <p:nvPr/>
            </p:nvSpPr>
            <p:spPr bwMode="auto">
              <a:xfrm>
                <a:off x="3216" y="2209"/>
                <a:ext cx="1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72" name="Rectangle 72"/>
              <p:cNvSpPr>
                <a:spLocks noChangeArrowheads="1"/>
              </p:cNvSpPr>
              <p:nvPr/>
            </p:nvSpPr>
            <p:spPr bwMode="auto">
              <a:xfrm>
                <a:off x="4975" y="2203"/>
                <a:ext cx="1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73" name="Rectangle 73"/>
              <p:cNvSpPr>
                <a:spLocks noChangeArrowheads="1"/>
              </p:cNvSpPr>
              <p:nvPr/>
            </p:nvSpPr>
            <p:spPr bwMode="auto">
              <a:xfrm>
                <a:off x="2706" y="2315"/>
                <a:ext cx="1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74" name="Rectangle 74"/>
              <p:cNvSpPr>
                <a:spLocks noChangeArrowheads="1"/>
              </p:cNvSpPr>
              <p:nvPr/>
            </p:nvSpPr>
            <p:spPr bwMode="auto">
              <a:xfrm>
                <a:off x="2761" y="2309"/>
                <a:ext cx="1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75" name="Rectangle 75"/>
              <p:cNvSpPr>
                <a:spLocks noChangeArrowheads="1"/>
              </p:cNvSpPr>
              <p:nvPr/>
            </p:nvSpPr>
            <p:spPr bwMode="auto">
              <a:xfrm>
                <a:off x="2868" y="2304"/>
                <a:ext cx="1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76" name="Rectangle 76"/>
              <p:cNvSpPr>
                <a:spLocks noChangeArrowheads="1"/>
              </p:cNvSpPr>
              <p:nvPr/>
            </p:nvSpPr>
            <p:spPr bwMode="auto">
              <a:xfrm>
                <a:off x="3478" y="2309"/>
                <a:ext cx="1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77" name="Rectangle 77"/>
              <p:cNvSpPr>
                <a:spLocks noChangeArrowheads="1"/>
              </p:cNvSpPr>
              <p:nvPr/>
            </p:nvSpPr>
            <p:spPr bwMode="auto">
              <a:xfrm>
                <a:off x="2706" y="2415"/>
                <a:ext cx="1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78" name="Rectangle 78"/>
              <p:cNvSpPr>
                <a:spLocks noChangeArrowheads="1"/>
              </p:cNvSpPr>
              <p:nvPr/>
            </p:nvSpPr>
            <p:spPr bwMode="auto">
              <a:xfrm>
                <a:off x="2761" y="2409"/>
                <a:ext cx="1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79" name="Rectangle 79"/>
              <p:cNvSpPr>
                <a:spLocks noChangeArrowheads="1"/>
              </p:cNvSpPr>
              <p:nvPr/>
            </p:nvSpPr>
            <p:spPr bwMode="auto">
              <a:xfrm>
                <a:off x="3037" y="2403"/>
                <a:ext cx="1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80" name="Rectangle 80"/>
              <p:cNvSpPr>
                <a:spLocks noChangeArrowheads="1"/>
              </p:cNvSpPr>
              <p:nvPr/>
            </p:nvSpPr>
            <p:spPr bwMode="auto">
              <a:xfrm>
                <a:off x="3446" y="2409"/>
                <a:ext cx="1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81" name="Rectangle 81"/>
              <p:cNvSpPr>
                <a:spLocks noChangeArrowheads="1"/>
              </p:cNvSpPr>
              <p:nvPr/>
            </p:nvSpPr>
            <p:spPr bwMode="auto">
              <a:xfrm>
                <a:off x="2706" y="2508"/>
                <a:ext cx="1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82" name="Rectangle 82"/>
              <p:cNvSpPr>
                <a:spLocks noChangeArrowheads="1"/>
              </p:cNvSpPr>
              <p:nvPr/>
            </p:nvSpPr>
            <p:spPr bwMode="auto">
              <a:xfrm>
                <a:off x="2761" y="2503"/>
                <a:ext cx="1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83" name="Rectangle 83"/>
              <p:cNvSpPr>
                <a:spLocks noChangeArrowheads="1"/>
              </p:cNvSpPr>
              <p:nvPr/>
            </p:nvSpPr>
            <p:spPr bwMode="auto">
              <a:xfrm>
                <a:off x="2868" y="2497"/>
                <a:ext cx="1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84" name="Rectangle 84"/>
              <p:cNvSpPr>
                <a:spLocks noChangeArrowheads="1"/>
              </p:cNvSpPr>
              <p:nvPr/>
            </p:nvSpPr>
            <p:spPr bwMode="auto">
              <a:xfrm>
                <a:off x="3833" y="2503"/>
                <a:ext cx="1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85" name="Rectangle 85"/>
              <p:cNvSpPr>
                <a:spLocks noChangeArrowheads="1"/>
              </p:cNvSpPr>
              <p:nvPr/>
            </p:nvSpPr>
            <p:spPr bwMode="auto">
              <a:xfrm>
                <a:off x="2706" y="2607"/>
                <a:ext cx="1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86" name="Rectangle 86"/>
              <p:cNvSpPr>
                <a:spLocks noChangeArrowheads="1"/>
              </p:cNvSpPr>
              <p:nvPr/>
            </p:nvSpPr>
            <p:spPr bwMode="auto">
              <a:xfrm>
                <a:off x="2761" y="2603"/>
                <a:ext cx="1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87" name="Rectangle 87"/>
              <p:cNvSpPr>
                <a:spLocks noChangeArrowheads="1"/>
              </p:cNvSpPr>
              <p:nvPr/>
            </p:nvSpPr>
            <p:spPr bwMode="auto">
              <a:xfrm>
                <a:off x="2868" y="2597"/>
                <a:ext cx="1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88" name="Rectangle 88"/>
              <p:cNvSpPr>
                <a:spLocks noChangeArrowheads="1"/>
              </p:cNvSpPr>
              <p:nvPr/>
            </p:nvSpPr>
            <p:spPr bwMode="auto">
              <a:xfrm>
                <a:off x="3362" y="2603"/>
                <a:ext cx="1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</p:grpSp>
        <p:sp>
          <p:nvSpPr>
            <p:cNvPr id="15374" name="Text Box 89"/>
            <p:cNvSpPr txBox="1">
              <a:spLocks noChangeArrowheads="1"/>
            </p:cNvSpPr>
            <p:nvPr/>
          </p:nvSpPr>
          <p:spPr bwMode="auto">
            <a:xfrm>
              <a:off x="2934" y="1760"/>
              <a:ext cx="2404" cy="89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0">
              <a:spAutoFit/>
            </a:bodyPr>
            <a:lstStyle>
              <a:lvl1pPr eaLnBrk="0" hangingPunct="0">
                <a:buFont typeface="Wingdings" pitchFamily="2" charset="2"/>
                <a:buChar char="§"/>
                <a:defRPr sz="2400" b="1">
                  <a:solidFill>
                    <a:srgbClr val="78BBBC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BFBFBF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BFBFBF"/>
                </a:buClr>
                <a:buFont typeface="Arial" pitchFamily="34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A6A6A6"/>
                </a:buClr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r>
                <a:rPr lang="fr-FR" altLang="fr-FR" sz="1600" i="0" dirty="0">
                  <a:solidFill>
                    <a:schemeClr val="bg1"/>
                  </a:solidFill>
                </a:rPr>
                <a:t>Aux </a:t>
              </a:r>
              <a:r>
                <a:rPr lang="fr-FR" altLang="fr-FR" sz="1600" i="0" dirty="0">
                  <a:solidFill>
                    <a:srgbClr val="DCDC24"/>
                  </a:solidFill>
                </a:rPr>
                <a:t>élèves</a:t>
              </a:r>
            </a:p>
            <a:p>
              <a:pPr marL="177800" indent="-177800" eaLnBrk="1" hangingPunct="1">
                <a:buClr>
                  <a:srgbClr val="DCDC24"/>
                </a:buClr>
                <a:buFont typeface="Wingdings" pitchFamily="2" charset="2"/>
                <a:buChar char="Ø"/>
                <a:defRPr/>
              </a:pPr>
              <a:r>
                <a:rPr lang="fr-FR" altLang="fr-FR" sz="1400" i="0" dirty="0">
                  <a:solidFill>
                    <a:schemeClr val="bg1"/>
                  </a:solidFill>
                </a:rPr>
                <a:t>Cohérence dans la formation aux attendus du socle commun, </a:t>
              </a:r>
              <a:r>
                <a:rPr lang="fr-FR" altLang="fr-FR" sz="1400" i="0" dirty="0" smtClean="0">
                  <a:solidFill>
                    <a:schemeClr val="bg1"/>
                  </a:solidFill>
                </a:rPr>
                <a:t>de </a:t>
              </a:r>
              <a:r>
                <a:rPr lang="fr-FR" altLang="fr-FR" sz="1400" i="0" dirty="0">
                  <a:solidFill>
                    <a:schemeClr val="bg1"/>
                  </a:solidFill>
                </a:rPr>
                <a:t>l’école primaire au collège</a:t>
              </a:r>
            </a:p>
            <a:p>
              <a:pPr marL="177800" indent="-177800" eaLnBrk="1" hangingPunct="1">
                <a:buClr>
                  <a:srgbClr val="DCDC24"/>
                </a:buClr>
                <a:buFont typeface="Wingdings" pitchFamily="2" charset="2"/>
                <a:buChar char="Ø"/>
                <a:defRPr/>
              </a:pPr>
              <a:r>
                <a:rPr lang="fr-FR" altLang="fr-FR" sz="1400" i="0" dirty="0">
                  <a:solidFill>
                    <a:schemeClr val="bg1"/>
                  </a:solidFill>
                </a:rPr>
                <a:t>Parcours fluides et adaptés,  </a:t>
              </a:r>
              <a:r>
                <a:rPr lang="fr-FR" altLang="fr-FR" sz="1400" i="0" dirty="0" smtClean="0">
                  <a:solidFill>
                    <a:schemeClr val="bg1"/>
                  </a:solidFill>
                </a:rPr>
                <a:t>y </a:t>
              </a:r>
              <a:r>
                <a:rPr lang="fr-FR" altLang="fr-FR" sz="1400" i="0" dirty="0">
                  <a:solidFill>
                    <a:schemeClr val="bg1"/>
                  </a:solidFill>
                </a:rPr>
                <a:t>compris pour les plus fragiles</a:t>
              </a:r>
            </a:p>
          </p:txBody>
        </p:sp>
      </p:grpSp>
      <p:sp>
        <p:nvSpPr>
          <p:cNvPr id="156" name="Espace réservé du numéro de diapositive 15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&gt;</a:t>
            </a:r>
            <a:r>
              <a:rPr lang="fr-FR" b="1" smtClean="0"/>
              <a:t> </a:t>
            </a:r>
            <a:fld id="{2657E350-6947-4410-B0ED-D9CF78DE50A9}" type="slidenum">
              <a:rPr lang="fr-FR" b="1" smtClean="0"/>
              <a:pPr>
                <a:defRPr/>
              </a:pPr>
              <a:t>11</a:t>
            </a:fld>
            <a:endParaRPr lang="fr-FR" b="1"/>
          </a:p>
        </p:txBody>
      </p:sp>
      <p:grpSp>
        <p:nvGrpSpPr>
          <p:cNvPr id="53257" name="Groupe 157"/>
          <p:cNvGrpSpPr>
            <a:grpSpLocks/>
          </p:cNvGrpSpPr>
          <p:nvPr/>
        </p:nvGrpSpPr>
        <p:grpSpPr bwMode="auto">
          <a:xfrm>
            <a:off x="3635375" y="2654300"/>
            <a:ext cx="2376488" cy="2268538"/>
            <a:chOff x="3347544" y="2655000"/>
            <a:chExt cx="2376000" cy="2268000"/>
          </a:xfrm>
        </p:grpSpPr>
        <p:sp>
          <p:nvSpPr>
            <p:cNvPr id="159" name="Décagone 158"/>
            <p:cNvSpPr/>
            <p:nvPr/>
          </p:nvSpPr>
          <p:spPr bwMode="auto">
            <a:xfrm>
              <a:off x="3347544" y="2655000"/>
              <a:ext cx="2376000" cy="2268000"/>
            </a:xfrm>
            <a:prstGeom prst="decagon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53259" name="Text Box 16"/>
            <p:cNvSpPr txBox="1">
              <a:spLocks noChangeArrowheads="1"/>
            </p:cNvSpPr>
            <p:nvPr/>
          </p:nvSpPr>
          <p:spPr bwMode="auto">
            <a:xfrm>
              <a:off x="3590845" y="3488691"/>
              <a:ext cx="1889399" cy="6006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b="1" i="0">
                  <a:solidFill>
                    <a:srgbClr val="7B418E"/>
                  </a:solidFill>
                </a:rPr>
                <a:t>Conseil</a:t>
              </a:r>
            </a:p>
            <a:p>
              <a:pPr algn="ctr"/>
              <a:r>
                <a:rPr lang="fr-FR" b="1" i="0">
                  <a:solidFill>
                    <a:srgbClr val="7B418E"/>
                  </a:solidFill>
                </a:rPr>
                <a:t>école-collège</a:t>
              </a:r>
            </a:p>
          </p:txBody>
        </p:sp>
      </p:grpSp>
      <p:sp>
        <p:nvSpPr>
          <p:cNvPr id="15361" name="Espace réservé du pied de page 2"/>
          <p:cNvSpPr txBox="1">
            <a:spLocks noGrp="1"/>
          </p:cNvSpPr>
          <p:nvPr/>
        </p:nvSpPr>
        <p:spPr bwMode="auto">
          <a:xfrm>
            <a:off x="1652588" y="6372225"/>
            <a:ext cx="6088062" cy="2968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fr-FR" altLang="fr-FR" sz="1000" i="0">
                <a:solidFill>
                  <a:srgbClr val="000000"/>
                </a:solidFill>
                <a:latin typeface="Calibri" pitchFamily="34" charset="0"/>
              </a:rPr>
              <a:t>Ministère de l’éducation nationale, de l’enseignement supérieur et de la recherche – DGESCO</a:t>
            </a:r>
          </a:p>
          <a:p>
            <a:pPr eaLnBrk="0" hangingPunct="0"/>
            <a:r>
              <a:rPr lang="fr-FR" altLang="fr-FR" sz="1000" i="0">
                <a:latin typeface="Calibri" pitchFamily="34" charset="0"/>
                <a:hlinkClick r:id="rId2"/>
              </a:rPr>
              <a:t>http://eduscol.education.fr/conseil-ecole-college</a:t>
            </a:r>
            <a:endParaRPr lang="fr-FR" altLang="fr-FR" sz="1000" i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>
          <a:xfrm>
            <a:off x="179388" y="115888"/>
            <a:ext cx="8507412" cy="1225550"/>
          </a:xfrm>
        </p:spPr>
        <p:txBody>
          <a:bodyPr/>
          <a:lstStyle/>
          <a:p>
            <a:pPr eaLnBrk="1" hangingPunct="1"/>
            <a:r>
              <a:rPr lang="fr-FR" altLang="fr-FR" smtClean="0"/>
              <a:t>Des ressources pédagogiques sur</a:t>
            </a:r>
          </a:p>
        </p:txBody>
      </p:sp>
      <p:cxnSp>
        <p:nvCxnSpPr>
          <p:cNvPr id="54275" name="AutoShape 3"/>
          <p:cNvCxnSpPr>
            <a:cxnSpLocks noChangeShapeType="1"/>
          </p:cNvCxnSpPr>
          <p:nvPr/>
        </p:nvCxnSpPr>
        <p:spPr bwMode="auto">
          <a:xfrm>
            <a:off x="395288" y="22352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75350" y="549275"/>
            <a:ext cx="20875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484313"/>
            <a:ext cx="8796337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8" name="Rectangle 7"/>
          <p:cNvSpPr>
            <a:spLocks noChangeArrowheads="1"/>
          </p:cNvSpPr>
          <p:nvPr/>
        </p:nvSpPr>
        <p:spPr bwMode="auto">
          <a:xfrm>
            <a:off x="1466850" y="5084763"/>
            <a:ext cx="6985000" cy="121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20000"/>
              </a:spcAft>
              <a:buClr>
                <a:srgbClr val="E89602"/>
              </a:buClr>
              <a:buFont typeface="Wingdings" pitchFamily="2" charset="2"/>
              <a:buChar char="Ø"/>
            </a:pPr>
            <a:r>
              <a:rPr lang="fr-FR" altLang="fr-FR" sz="1600" b="1" i="0">
                <a:solidFill>
                  <a:srgbClr val="E89602"/>
                </a:solidFill>
                <a:latin typeface="Calibri" pitchFamily="34" charset="0"/>
              </a:rPr>
              <a:t> Fiches pour l’accompagnement personnalisé en classe de 6</a:t>
            </a:r>
            <a:r>
              <a:rPr lang="fr-FR" altLang="fr-FR" sz="1600" b="1" i="0" baseline="30000">
                <a:solidFill>
                  <a:srgbClr val="E89602"/>
                </a:solidFill>
                <a:latin typeface="Calibri" pitchFamily="34" charset="0"/>
              </a:rPr>
              <a:t>ème</a:t>
            </a:r>
            <a:endParaRPr lang="fr-FR" altLang="fr-FR" sz="1600" b="1" i="0">
              <a:solidFill>
                <a:srgbClr val="E89602"/>
              </a:solidFill>
              <a:latin typeface="Calibri" pitchFamily="34" charset="0"/>
            </a:endParaRPr>
          </a:p>
          <a:p>
            <a:pPr>
              <a:spcAft>
                <a:spcPct val="20000"/>
              </a:spcAft>
              <a:buClr>
                <a:srgbClr val="E89602"/>
              </a:buClr>
              <a:buFont typeface="Wingdings" pitchFamily="2" charset="2"/>
              <a:buChar char="Ø"/>
            </a:pPr>
            <a:r>
              <a:rPr lang="fr-FR" altLang="fr-FR" sz="1600" b="1" i="0">
                <a:solidFill>
                  <a:srgbClr val="E89602"/>
                </a:solidFill>
                <a:latin typeface="Calibri" pitchFamily="34" charset="0"/>
              </a:rPr>
              <a:t> Fiches repères sur le conseil école-collège</a:t>
            </a:r>
          </a:p>
          <a:p>
            <a:pPr>
              <a:spcAft>
                <a:spcPct val="20000"/>
              </a:spcAft>
              <a:buClr>
                <a:srgbClr val="E89602"/>
              </a:buClr>
              <a:buFont typeface="Wingdings" pitchFamily="2" charset="2"/>
              <a:buChar char="Ø"/>
            </a:pPr>
            <a:r>
              <a:rPr lang="fr-FR" altLang="fr-FR" sz="1600" b="1" i="0">
                <a:solidFill>
                  <a:srgbClr val="E89602"/>
                </a:solidFill>
                <a:latin typeface="Calibri" pitchFamily="34" charset="0"/>
              </a:rPr>
              <a:t> Socle commun de connaissances, de compétences et de culture</a:t>
            </a:r>
          </a:p>
          <a:p>
            <a:pPr>
              <a:spcAft>
                <a:spcPct val="20000"/>
              </a:spcAft>
              <a:buClr>
                <a:srgbClr val="E89602"/>
              </a:buClr>
              <a:buFont typeface="Wingdings" pitchFamily="2" charset="2"/>
              <a:buChar char="Ø"/>
            </a:pPr>
            <a:r>
              <a:rPr lang="fr-FR" altLang="fr-FR" sz="1600" b="1" i="0">
                <a:solidFill>
                  <a:srgbClr val="E89602"/>
                </a:solidFill>
                <a:latin typeface="Calibri" pitchFamily="34" charset="0"/>
              </a:rPr>
              <a:t> Lutte contre l’illettrisme : kit pédagogique à l’attention des parents</a:t>
            </a:r>
          </a:p>
        </p:txBody>
      </p:sp>
      <p:sp>
        <p:nvSpPr>
          <p:cNvPr id="54279" name="Rectangle 9"/>
          <p:cNvSpPr>
            <a:spLocks noChangeArrowheads="1"/>
          </p:cNvSpPr>
          <p:nvPr/>
        </p:nvSpPr>
        <p:spPr bwMode="auto">
          <a:xfrm>
            <a:off x="3560763" y="3344863"/>
            <a:ext cx="2163762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>
              <a:spcAft>
                <a:spcPct val="20000"/>
              </a:spcAft>
              <a:buClr>
                <a:srgbClr val="00B050"/>
              </a:buClr>
              <a:buFont typeface="Wingdings" pitchFamily="2" charset="2"/>
              <a:buChar char="Ø"/>
            </a:pPr>
            <a:r>
              <a:rPr lang="fr-FR" altLang="fr-FR" sz="1600" b="1" i="0">
                <a:solidFill>
                  <a:srgbClr val="00B050"/>
                </a:solidFill>
                <a:latin typeface="Calibri" pitchFamily="34" charset="0"/>
              </a:rPr>
              <a:t>Lutte contre</a:t>
            </a:r>
            <a:br>
              <a:rPr lang="fr-FR" altLang="fr-FR" sz="1600" b="1" i="0">
                <a:solidFill>
                  <a:srgbClr val="00B050"/>
                </a:solidFill>
                <a:latin typeface="Calibri" pitchFamily="34" charset="0"/>
              </a:rPr>
            </a:br>
            <a:r>
              <a:rPr lang="fr-FR" altLang="fr-FR" sz="1600" b="1" i="0">
                <a:solidFill>
                  <a:srgbClr val="00B050"/>
                </a:solidFill>
                <a:latin typeface="Calibri" pitchFamily="34" charset="0"/>
              </a:rPr>
              <a:t>le décrochage</a:t>
            </a:r>
          </a:p>
          <a:p>
            <a:pPr marL="174625" indent="-174625">
              <a:spcAft>
                <a:spcPct val="20000"/>
              </a:spcAft>
              <a:buClr>
                <a:srgbClr val="00B050"/>
              </a:buClr>
              <a:buFont typeface="Wingdings" pitchFamily="2" charset="2"/>
              <a:buChar char="Ø"/>
            </a:pPr>
            <a:r>
              <a:rPr lang="fr-FR" altLang="fr-FR" sz="1600" b="1" i="0">
                <a:solidFill>
                  <a:srgbClr val="00B050"/>
                </a:solidFill>
                <a:latin typeface="Calibri" pitchFamily="34" charset="0"/>
              </a:rPr>
              <a:t>Éducation </a:t>
            </a:r>
            <a:br>
              <a:rPr lang="fr-FR" altLang="fr-FR" sz="1600" b="1" i="0">
                <a:solidFill>
                  <a:srgbClr val="00B050"/>
                </a:solidFill>
                <a:latin typeface="Calibri" pitchFamily="34" charset="0"/>
              </a:rPr>
            </a:br>
            <a:r>
              <a:rPr lang="fr-FR" altLang="fr-FR" sz="1600" b="1" i="0">
                <a:solidFill>
                  <a:srgbClr val="00B050"/>
                </a:solidFill>
                <a:latin typeface="Calibri" pitchFamily="34" charset="0"/>
              </a:rPr>
              <a:t>prioritaire</a:t>
            </a:r>
          </a:p>
          <a:p>
            <a:pPr marL="174625" indent="-174625">
              <a:spcAft>
                <a:spcPct val="20000"/>
              </a:spcAft>
              <a:buClr>
                <a:srgbClr val="00B050"/>
              </a:buClr>
              <a:buFont typeface="Wingdings" pitchFamily="2" charset="2"/>
              <a:buChar char="Ø"/>
            </a:pPr>
            <a:r>
              <a:rPr lang="fr-FR" altLang="fr-FR" sz="1600" b="1" i="0">
                <a:solidFill>
                  <a:srgbClr val="00B050"/>
                </a:solidFill>
                <a:latin typeface="Calibri" pitchFamily="34" charset="0"/>
              </a:rPr>
              <a:t>Élèves à besoins éducatifs particuliers</a:t>
            </a:r>
          </a:p>
        </p:txBody>
      </p:sp>
      <p:sp>
        <p:nvSpPr>
          <p:cNvPr id="54280" name="Rectangle 11"/>
          <p:cNvSpPr>
            <a:spLocks noChangeArrowheads="1"/>
          </p:cNvSpPr>
          <p:nvPr/>
        </p:nvSpPr>
        <p:spPr bwMode="auto">
          <a:xfrm>
            <a:off x="5835650" y="3716338"/>
            <a:ext cx="3132138" cy="111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>
              <a:spcAft>
                <a:spcPct val="20000"/>
              </a:spcAft>
              <a:buClr>
                <a:srgbClr val="DC4892"/>
              </a:buClr>
              <a:buFont typeface="Wingdings" pitchFamily="2" charset="2"/>
              <a:buChar char="Ø"/>
            </a:pPr>
            <a:r>
              <a:rPr lang="fr-FR" altLang="fr-FR" sz="1600" b="1" i="0">
                <a:solidFill>
                  <a:srgbClr val="DC4892"/>
                </a:solidFill>
                <a:latin typeface="Calibri" pitchFamily="34" charset="0"/>
              </a:rPr>
              <a:t>Parcours d’éducation</a:t>
            </a:r>
            <a:br>
              <a:rPr lang="fr-FR" altLang="fr-FR" sz="1600" b="1" i="0">
                <a:solidFill>
                  <a:srgbClr val="DC4892"/>
                </a:solidFill>
                <a:latin typeface="Calibri" pitchFamily="34" charset="0"/>
              </a:rPr>
            </a:br>
            <a:r>
              <a:rPr lang="fr-FR" altLang="fr-FR" sz="1600" b="1" i="0">
                <a:solidFill>
                  <a:srgbClr val="DC4892"/>
                </a:solidFill>
                <a:latin typeface="Calibri" pitchFamily="34" charset="0"/>
              </a:rPr>
              <a:t>artistique et culturelle</a:t>
            </a:r>
          </a:p>
          <a:p>
            <a:pPr marL="174625" indent="-174625">
              <a:spcAft>
                <a:spcPct val="20000"/>
              </a:spcAft>
              <a:buClr>
                <a:srgbClr val="DC4892"/>
              </a:buClr>
              <a:buFont typeface="Wingdings" pitchFamily="2" charset="2"/>
              <a:buChar char="Ø"/>
            </a:pPr>
            <a:r>
              <a:rPr lang="fr-FR" altLang="fr-FR" sz="1600" b="1" i="0">
                <a:solidFill>
                  <a:srgbClr val="DC4892"/>
                </a:solidFill>
                <a:latin typeface="Calibri" pitchFamily="34" charset="0"/>
              </a:rPr>
              <a:t>Vade-mecum : culture scientifique et technologique</a:t>
            </a:r>
            <a:r>
              <a:rPr lang="fr-FR" altLang="fr-FR" sz="1600">
                <a:solidFill>
                  <a:srgbClr val="DC4892"/>
                </a:solidFill>
                <a:latin typeface="Calibri" pitchFamily="34" charset="0"/>
              </a:rPr>
              <a:t> </a:t>
            </a:r>
          </a:p>
        </p:txBody>
      </p:sp>
      <p:grpSp>
        <p:nvGrpSpPr>
          <p:cNvPr id="16394" name="Groupe 2"/>
          <p:cNvGrpSpPr>
            <a:grpSpLocks/>
          </p:cNvGrpSpPr>
          <p:nvPr/>
        </p:nvGrpSpPr>
        <p:grpSpPr bwMode="auto">
          <a:xfrm>
            <a:off x="1008063" y="1844675"/>
            <a:ext cx="458787" cy="3998913"/>
            <a:chOff x="1008063" y="1844675"/>
            <a:chExt cx="458787" cy="3998913"/>
          </a:xfrm>
          <a:solidFill>
            <a:srgbClr val="E89602"/>
          </a:solidFill>
        </p:grpSpPr>
        <p:sp>
          <p:nvSpPr>
            <p:cNvPr id="16415" name="AutoShape 14"/>
            <p:cNvSpPr>
              <a:spLocks noChangeArrowheads="1"/>
            </p:cNvSpPr>
            <p:nvPr/>
          </p:nvSpPr>
          <p:spPr bwMode="auto">
            <a:xfrm rot="5400000">
              <a:off x="894557" y="5271294"/>
              <a:ext cx="685800" cy="458787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400 h 21600"/>
                <a:gd name="T20" fmla="*/ 18514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lnTo>
                    <a:pt x="15429" y="0"/>
                  </a:lnTo>
                  <a:close/>
                </a:path>
              </a:pathLst>
            </a:custGeom>
            <a:grpFill/>
            <a:ln w="9525">
              <a:solidFill>
                <a:srgbClr val="FFC000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>
                <a:defRPr/>
              </a:pPr>
              <a:endParaRPr lang="fr-FR">
                <a:latin typeface="Arial" pitchFamily="34" charset="0"/>
                <a:cs typeface="+mn-cs"/>
              </a:endParaRPr>
            </a:p>
          </p:txBody>
        </p:sp>
        <p:sp>
          <p:nvSpPr>
            <p:cNvPr id="16416" name="Rectangle 21"/>
            <p:cNvSpPr>
              <a:spLocks noChangeArrowheads="1"/>
            </p:cNvSpPr>
            <p:nvPr/>
          </p:nvSpPr>
          <p:spPr bwMode="auto">
            <a:xfrm>
              <a:off x="1008063" y="1844675"/>
              <a:ext cx="187325" cy="3313113"/>
            </a:xfrm>
            <a:prstGeom prst="rect">
              <a:avLst/>
            </a:prstGeom>
            <a:grpFill/>
            <a:ln w="9525">
              <a:solidFill>
                <a:srgbClr val="FFC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fr-FR" altLang="fr-FR" smtClean="0">
                <a:solidFill>
                  <a:srgbClr val="FFC000"/>
                </a:solidFill>
                <a:cs typeface="+mn-cs"/>
              </a:endParaRPr>
            </a:p>
          </p:txBody>
        </p:sp>
        <p:sp>
          <p:nvSpPr>
            <p:cNvPr id="16417" name="Rectangle 22"/>
            <p:cNvSpPr>
              <a:spLocks noChangeArrowheads="1"/>
            </p:cNvSpPr>
            <p:nvPr/>
          </p:nvSpPr>
          <p:spPr bwMode="auto">
            <a:xfrm>
              <a:off x="1008063" y="5053013"/>
              <a:ext cx="187325" cy="647700"/>
            </a:xfrm>
            <a:prstGeom prst="rect">
              <a:avLst/>
            </a:prstGeom>
            <a:grpFill/>
            <a:ln w="9525">
              <a:solidFill>
                <a:srgbClr val="E8960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endParaRPr lang="fr-FR" altLang="fr-FR" smtClean="0">
                <a:solidFill>
                  <a:srgbClr val="000000"/>
                </a:solidFill>
                <a:cs typeface="+mn-cs"/>
              </a:endParaRPr>
            </a:p>
          </p:txBody>
        </p:sp>
      </p:grpSp>
      <p:sp>
        <p:nvSpPr>
          <p:cNvPr id="16395" name="Text Box 33"/>
          <p:cNvSpPr txBox="1">
            <a:spLocks noChangeArrowheads="1"/>
          </p:cNvSpPr>
          <p:nvPr/>
        </p:nvSpPr>
        <p:spPr bwMode="auto">
          <a:xfrm>
            <a:off x="7608888" y="2347913"/>
            <a:ext cx="1382712" cy="584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174625" indent="-174625" eaLnBrk="1" hangingPunct="1">
              <a:spcBef>
                <a:spcPct val="50000"/>
              </a:spcBef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r>
              <a:rPr lang="fr-FR" altLang="fr-FR" sz="1600" b="1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  <a:cs typeface="+mn-cs"/>
              </a:rPr>
              <a:t>Outils numériques</a:t>
            </a:r>
          </a:p>
        </p:txBody>
      </p:sp>
      <p:sp>
        <p:nvSpPr>
          <p:cNvPr id="54283" name="Rectangle 40"/>
          <p:cNvSpPr>
            <a:spLocks noChangeArrowheads="1"/>
          </p:cNvSpPr>
          <p:nvPr/>
        </p:nvSpPr>
        <p:spPr bwMode="auto">
          <a:xfrm>
            <a:off x="2987675" y="1484313"/>
            <a:ext cx="1152525" cy="360362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54284" name="Rectangle 42"/>
          <p:cNvSpPr>
            <a:spLocks noChangeArrowheads="1"/>
          </p:cNvSpPr>
          <p:nvPr/>
        </p:nvSpPr>
        <p:spPr bwMode="auto">
          <a:xfrm>
            <a:off x="5219700" y="1484313"/>
            <a:ext cx="1008063" cy="360362"/>
          </a:xfrm>
          <a:prstGeom prst="rect">
            <a:avLst/>
          </a:prstGeom>
          <a:noFill/>
          <a:ln w="28575">
            <a:solidFill>
              <a:srgbClr val="DC48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54285" name="Rectangle 44"/>
          <p:cNvSpPr>
            <a:spLocks noChangeArrowheads="1"/>
          </p:cNvSpPr>
          <p:nvPr/>
        </p:nvSpPr>
        <p:spPr bwMode="auto">
          <a:xfrm>
            <a:off x="827088" y="1484313"/>
            <a:ext cx="1008062" cy="360362"/>
          </a:xfrm>
          <a:prstGeom prst="rect">
            <a:avLst/>
          </a:prstGeom>
          <a:noFill/>
          <a:ln w="28575">
            <a:solidFill>
              <a:srgbClr val="E8960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25" name="Espace réservé du numéro de diapositive 2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&gt;</a:t>
            </a:r>
            <a:r>
              <a:rPr lang="fr-FR" b="1" smtClean="0"/>
              <a:t> </a:t>
            </a:r>
            <a:fld id="{DD443FC3-51BB-4E58-8C7D-5CA32F202BE0}" type="slidenum">
              <a:rPr lang="fr-FR" b="1" smtClean="0"/>
              <a:pPr>
                <a:defRPr/>
              </a:pPr>
              <a:t>12</a:t>
            </a:fld>
            <a:endParaRPr lang="fr-FR" b="1"/>
          </a:p>
        </p:txBody>
      </p:sp>
      <p:grpSp>
        <p:nvGrpSpPr>
          <p:cNvPr id="54287" name="Groupe 3"/>
          <p:cNvGrpSpPr>
            <a:grpSpLocks/>
          </p:cNvGrpSpPr>
          <p:nvPr/>
        </p:nvGrpSpPr>
        <p:grpSpPr bwMode="auto">
          <a:xfrm>
            <a:off x="3157538" y="1844675"/>
            <a:ext cx="406400" cy="2592388"/>
            <a:chOff x="3157538" y="1844675"/>
            <a:chExt cx="406401" cy="2592437"/>
          </a:xfrm>
        </p:grpSpPr>
        <p:sp>
          <p:nvSpPr>
            <p:cNvPr id="54297" name="AutoShape 14"/>
            <p:cNvSpPr>
              <a:spLocks noChangeArrowheads="1"/>
            </p:cNvSpPr>
            <p:nvPr/>
          </p:nvSpPr>
          <p:spPr bwMode="auto">
            <a:xfrm rot="5400000">
              <a:off x="3017839" y="3891012"/>
              <a:ext cx="685800" cy="406400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400 h 21600"/>
                <a:gd name="T20" fmla="*/ 18514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lnTo>
                    <a:pt x="15429" y="0"/>
                  </a:lnTo>
                  <a:close/>
                </a:path>
              </a:pathLst>
            </a:custGeom>
            <a:solidFill>
              <a:srgbClr val="00B050"/>
            </a:solidFill>
            <a:ln w="9525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fr-FR"/>
            </a:p>
          </p:txBody>
        </p:sp>
        <p:sp>
          <p:nvSpPr>
            <p:cNvPr id="54298" name="Rectangle 21"/>
            <p:cNvSpPr>
              <a:spLocks noChangeArrowheads="1"/>
            </p:cNvSpPr>
            <p:nvPr/>
          </p:nvSpPr>
          <p:spPr bwMode="auto">
            <a:xfrm>
              <a:off x="3157538" y="1844675"/>
              <a:ext cx="185737" cy="2334426"/>
            </a:xfrm>
            <a:prstGeom prst="rect">
              <a:avLst/>
            </a:prstGeom>
            <a:solidFill>
              <a:srgbClr val="00B05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fr-FR" altLang="fr-FR">
                <a:solidFill>
                  <a:srgbClr val="FFC000"/>
                </a:solidFill>
              </a:endParaRPr>
            </a:p>
          </p:txBody>
        </p:sp>
      </p:grpSp>
      <p:grpSp>
        <p:nvGrpSpPr>
          <p:cNvPr id="16402" name="Groupe 4"/>
          <p:cNvGrpSpPr>
            <a:grpSpLocks/>
          </p:cNvGrpSpPr>
          <p:nvPr/>
        </p:nvGrpSpPr>
        <p:grpSpPr bwMode="auto">
          <a:xfrm>
            <a:off x="5389563" y="1844675"/>
            <a:ext cx="406400" cy="2500313"/>
            <a:chOff x="5389563" y="1844675"/>
            <a:chExt cx="406400" cy="2501106"/>
          </a:xfrm>
          <a:solidFill>
            <a:srgbClr val="DC4892"/>
          </a:solidFill>
        </p:grpSpPr>
        <p:sp>
          <p:nvSpPr>
            <p:cNvPr id="16409" name="AutoShape 14"/>
            <p:cNvSpPr>
              <a:spLocks noChangeArrowheads="1"/>
            </p:cNvSpPr>
            <p:nvPr/>
          </p:nvSpPr>
          <p:spPr bwMode="auto">
            <a:xfrm rot="5400000">
              <a:off x="5249863" y="3799681"/>
              <a:ext cx="685800" cy="406400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400 h 21600"/>
                <a:gd name="T20" fmla="*/ 18514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lnTo>
                    <a:pt x="15429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rot="10800000" vert="eaVert" wrap="none" anchor="ctr"/>
            <a:lstStyle/>
            <a:p>
              <a:pPr>
                <a:defRPr/>
              </a:pPr>
              <a:endParaRPr lang="fr-FR">
                <a:latin typeface="Arial" pitchFamily="34" charset="0"/>
                <a:cs typeface="+mn-cs"/>
              </a:endParaRPr>
            </a:p>
          </p:txBody>
        </p:sp>
        <p:sp>
          <p:nvSpPr>
            <p:cNvPr id="16410" name="Rectangle 21"/>
            <p:cNvSpPr>
              <a:spLocks noChangeArrowheads="1"/>
            </p:cNvSpPr>
            <p:nvPr/>
          </p:nvSpPr>
          <p:spPr bwMode="auto">
            <a:xfrm>
              <a:off x="5389563" y="1844675"/>
              <a:ext cx="187325" cy="1584325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fr-FR" altLang="fr-FR" smtClean="0">
                <a:solidFill>
                  <a:srgbClr val="FFC000"/>
                </a:solidFill>
                <a:cs typeface="+mn-cs"/>
              </a:endParaRPr>
            </a:p>
          </p:txBody>
        </p:sp>
        <p:sp>
          <p:nvSpPr>
            <p:cNvPr id="16411" name="Rectangle 22"/>
            <p:cNvSpPr>
              <a:spLocks noChangeArrowheads="1"/>
            </p:cNvSpPr>
            <p:nvPr/>
          </p:nvSpPr>
          <p:spPr bwMode="auto">
            <a:xfrm>
              <a:off x="5389563" y="3324225"/>
              <a:ext cx="187325" cy="828676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endParaRPr lang="fr-FR" altLang="fr-FR" smtClean="0">
                <a:solidFill>
                  <a:srgbClr val="000000"/>
                </a:solidFill>
                <a:cs typeface="+mn-cs"/>
              </a:endParaRPr>
            </a:p>
          </p:txBody>
        </p:sp>
      </p:grpSp>
      <p:sp>
        <p:nvSpPr>
          <p:cNvPr id="54289" name="ZoneTexte 1"/>
          <p:cNvSpPr txBox="1">
            <a:spLocks noChangeArrowheads="1"/>
          </p:cNvSpPr>
          <p:nvPr/>
        </p:nvSpPr>
        <p:spPr bwMode="auto">
          <a:xfrm>
            <a:off x="6894513" y="3065463"/>
            <a:ext cx="20812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Clr>
                <a:srgbClr val="A3A62A"/>
              </a:buClr>
              <a:buFont typeface="Wingdings" pitchFamily="2" charset="2"/>
              <a:buChar char="Ø"/>
            </a:pPr>
            <a:r>
              <a:rPr lang="fr-FR" altLang="fr-FR" sz="1600" b="1" i="0">
                <a:solidFill>
                  <a:srgbClr val="A3A62A"/>
                </a:solidFill>
                <a:latin typeface="Calibri" pitchFamily="34" charset="0"/>
              </a:rPr>
              <a:t>Évaluation positive</a:t>
            </a:r>
          </a:p>
          <a:p>
            <a:pPr marL="285750" indent="-285750">
              <a:buClr>
                <a:srgbClr val="A3A62A"/>
              </a:buClr>
              <a:buFont typeface="Wingdings" pitchFamily="2" charset="2"/>
              <a:buChar char="Ø"/>
            </a:pPr>
            <a:r>
              <a:rPr lang="fr-FR" altLang="fr-FR" sz="1600" b="1" i="0">
                <a:solidFill>
                  <a:srgbClr val="A3A62A"/>
                </a:solidFill>
                <a:latin typeface="Calibri" pitchFamily="34" charset="0"/>
              </a:rPr>
              <a:t>Co-éducation</a:t>
            </a:r>
          </a:p>
        </p:txBody>
      </p:sp>
      <p:sp>
        <p:nvSpPr>
          <p:cNvPr id="54290" name="Rectangle 42"/>
          <p:cNvSpPr>
            <a:spLocks noChangeArrowheads="1"/>
          </p:cNvSpPr>
          <p:nvPr/>
        </p:nvSpPr>
        <p:spPr bwMode="auto">
          <a:xfrm>
            <a:off x="6245225" y="1484313"/>
            <a:ext cx="830263" cy="360362"/>
          </a:xfrm>
          <a:prstGeom prst="rect">
            <a:avLst/>
          </a:prstGeom>
          <a:noFill/>
          <a:ln w="28575">
            <a:solidFill>
              <a:srgbClr val="A3A62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altLang="fr-FR">
              <a:solidFill>
                <a:srgbClr val="000000"/>
              </a:solidFill>
            </a:endParaRPr>
          </a:p>
        </p:txBody>
      </p:sp>
      <p:grpSp>
        <p:nvGrpSpPr>
          <p:cNvPr id="54291" name="Groupe 2"/>
          <p:cNvGrpSpPr>
            <a:grpSpLocks/>
          </p:cNvGrpSpPr>
          <p:nvPr/>
        </p:nvGrpSpPr>
        <p:grpSpPr bwMode="auto">
          <a:xfrm>
            <a:off x="6488113" y="1844675"/>
            <a:ext cx="406400" cy="1698625"/>
            <a:chOff x="6488113" y="1844675"/>
            <a:chExt cx="406400" cy="1699207"/>
          </a:xfrm>
        </p:grpSpPr>
        <p:sp>
          <p:nvSpPr>
            <p:cNvPr id="54295" name="AutoShape 14"/>
            <p:cNvSpPr>
              <a:spLocks noChangeArrowheads="1"/>
            </p:cNvSpPr>
            <p:nvPr/>
          </p:nvSpPr>
          <p:spPr bwMode="auto">
            <a:xfrm rot="5400000">
              <a:off x="6349356" y="2998725"/>
              <a:ext cx="685496" cy="404818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400 h 21600"/>
                <a:gd name="T20" fmla="*/ 18514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lnTo>
                    <a:pt x="15429" y="0"/>
                  </a:lnTo>
                  <a:close/>
                </a:path>
              </a:pathLst>
            </a:custGeom>
            <a:solidFill>
              <a:srgbClr val="A3A62A"/>
            </a:solidFill>
            <a:ln w="9525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fr-FR"/>
            </a:p>
          </p:txBody>
        </p:sp>
        <p:sp>
          <p:nvSpPr>
            <p:cNvPr id="54296" name="Rectangle 22"/>
            <p:cNvSpPr>
              <a:spLocks noChangeArrowheads="1"/>
            </p:cNvSpPr>
            <p:nvPr/>
          </p:nvSpPr>
          <p:spPr bwMode="auto">
            <a:xfrm>
              <a:off x="6488113" y="1844675"/>
              <a:ext cx="186596" cy="1583823"/>
            </a:xfrm>
            <a:prstGeom prst="rect">
              <a:avLst/>
            </a:prstGeom>
            <a:solidFill>
              <a:srgbClr val="A3A62A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altLang="fr-FR">
                <a:solidFill>
                  <a:srgbClr val="000000"/>
                </a:solidFill>
              </a:endParaRPr>
            </a:p>
          </p:txBody>
        </p:sp>
      </p:grpSp>
      <p:sp>
        <p:nvSpPr>
          <p:cNvPr id="16406" name="Rectangle 43"/>
          <p:cNvSpPr>
            <a:spLocks noChangeArrowheads="1"/>
          </p:cNvSpPr>
          <p:nvPr/>
        </p:nvSpPr>
        <p:spPr bwMode="auto">
          <a:xfrm>
            <a:off x="7092950" y="1484313"/>
            <a:ext cx="1008063" cy="360362"/>
          </a:xfrm>
          <a:prstGeom prst="rect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fr-FR" altLang="fr-FR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5" name="AutoShape 14"/>
          <p:cNvSpPr>
            <a:spLocks noChangeArrowheads="1"/>
          </p:cNvSpPr>
          <p:nvPr/>
        </p:nvSpPr>
        <p:spPr bwMode="auto">
          <a:xfrm rot="5400000">
            <a:off x="7063582" y="2359818"/>
            <a:ext cx="685800" cy="40481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xtLst/>
        </p:spPr>
        <p:txBody>
          <a:bodyPr rot="10800000" vert="eaVert" wrap="none" anchor="ctr"/>
          <a:lstStyle/>
          <a:p>
            <a:pPr>
              <a:defRPr/>
            </a:pPr>
            <a:endParaRPr lang="fr-FR">
              <a:latin typeface="Arial" pitchFamily="34" charset="0"/>
              <a:cs typeface="+mn-cs"/>
            </a:endParaRPr>
          </a:p>
        </p:txBody>
      </p:sp>
      <p:sp>
        <p:nvSpPr>
          <p:cNvPr id="36" name="Rectangle 22"/>
          <p:cNvSpPr>
            <a:spLocks noChangeArrowheads="1"/>
          </p:cNvSpPr>
          <p:nvPr/>
        </p:nvSpPr>
        <p:spPr bwMode="auto">
          <a:xfrm>
            <a:off x="7202488" y="1857375"/>
            <a:ext cx="187325" cy="8588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fr-FR" altLang="fr-FR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5361" name="Espace réservé du pied de page 2"/>
          <p:cNvSpPr txBox="1">
            <a:spLocks noGrp="1"/>
          </p:cNvSpPr>
          <p:nvPr/>
        </p:nvSpPr>
        <p:spPr bwMode="auto">
          <a:xfrm>
            <a:off x="1652588" y="6372225"/>
            <a:ext cx="6088062" cy="2968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fr-FR" altLang="fr-FR" sz="1000" i="0">
                <a:solidFill>
                  <a:srgbClr val="000000"/>
                </a:solidFill>
                <a:latin typeface="Calibri" pitchFamily="34" charset="0"/>
              </a:rPr>
              <a:t>Ministère de l’éducation nationale, de l’enseignement supérieur et de la recherche – DGESCO</a:t>
            </a:r>
          </a:p>
          <a:p>
            <a:pPr eaLnBrk="0" hangingPunct="0"/>
            <a:r>
              <a:rPr lang="fr-FR" altLang="fr-FR" sz="1000" i="0">
                <a:latin typeface="Calibri" pitchFamily="34" charset="0"/>
                <a:hlinkClick r:id="rId4"/>
              </a:rPr>
              <a:t>http://eduscol.education.fr/conseil-ecole-college</a:t>
            </a:r>
            <a:endParaRPr lang="fr-FR" altLang="fr-FR" sz="1000" i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Des textes officiels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2725"/>
            <a:ext cx="8147050" cy="47704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r>
              <a:rPr lang="fr-FR" dirty="0" smtClean="0">
                <a:solidFill>
                  <a:srgbClr val="00B050"/>
                </a:solidFill>
              </a:rPr>
              <a:t>Loi n</a:t>
            </a:r>
            <a:r>
              <a:rPr lang="fr-FR" baseline="30000" dirty="0" smtClean="0">
                <a:solidFill>
                  <a:srgbClr val="00B050"/>
                </a:solidFill>
              </a:rPr>
              <a:t>o</a:t>
            </a:r>
            <a:r>
              <a:rPr lang="fr-FR" dirty="0" smtClean="0">
                <a:solidFill>
                  <a:srgbClr val="00B050"/>
                </a:solidFill>
              </a:rPr>
              <a:t> 2013-595 du 8 juillet 2013 </a:t>
            </a:r>
            <a:r>
              <a:rPr lang="fr-F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d’orientation et de programmation pour la refondation de l'école de la République (article 57)</a:t>
            </a:r>
          </a:p>
          <a:p>
            <a:pPr marL="0" indent="0" eaLnBrk="1" hangingPunct="1">
              <a:lnSpc>
                <a:spcPct val="90000"/>
              </a:lnSpc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None/>
              <a:defRPr/>
            </a:pPr>
            <a:r>
              <a:rPr lang="fr-FR" sz="1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  http://www.legifrance.gouv.fr/affichTexte.do?cidTexte=JORFTEXT000027677984&amp;dateTexte&amp;categorieLien=id</a:t>
            </a:r>
          </a:p>
          <a:p>
            <a:pPr eaLnBrk="1" hangingPunct="1">
              <a:lnSpc>
                <a:spcPct val="90000"/>
              </a:lnSpc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endParaRPr lang="fr-FR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r>
              <a:rPr lang="fr-FR" dirty="0" smtClean="0">
                <a:solidFill>
                  <a:srgbClr val="00B050"/>
                </a:solidFill>
              </a:rPr>
              <a:t>Décret  n</a:t>
            </a:r>
            <a:r>
              <a:rPr lang="fr-FR" baseline="30000" dirty="0" smtClean="0">
                <a:solidFill>
                  <a:srgbClr val="00B050"/>
                </a:solidFill>
              </a:rPr>
              <a:t>o </a:t>
            </a:r>
            <a:r>
              <a:rPr lang="fr-FR" dirty="0" smtClean="0">
                <a:solidFill>
                  <a:srgbClr val="00B050"/>
                </a:solidFill>
              </a:rPr>
              <a:t>2013-683 du 24 juillet 2013 </a:t>
            </a:r>
            <a:r>
              <a:rPr lang="fr-F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définissant la composition et les modalités de fonctionnement du conseil école-collège</a:t>
            </a:r>
          </a:p>
          <a:p>
            <a:pPr marL="0" indent="0" eaLnBrk="1" hangingPunct="1">
              <a:lnSpc>
                <a:spcPct val="90000"/>
              </a:lnSpc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None/>
              <a:defRPr/>
            </a:pPr>
            <a:r>
              <a:rPr lang="fr-FR" sz="1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  http</a:t>
            </a:r>
            <a:r>
              <a:rPr lang="fr-FR" sz="1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://www.legifrance.gouv.fr/affichTexte.do?cidTexte=JORFTEXT000027756802&amp;dateTexte=&amp;categorieLien=id</a:t>
            </a:r>
          </a:p>
          <a:p>
            <a:pPr eaLnBrk="1" hangingPunct="1">
              <a:lnSpc>
                <a:spcPct val="90000"/>
              </a:lnSpc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endParaRPr lang="fr-FR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r>
              <a:rPr lang="fr-FR" dirty="0" smtClean="0">
                <a:solidFill>
                  <a:srgbClr val="00B050"/>
                </a:solidFill>
              </a:rPr>
              <a:t>Décret n</a:t>
            </a:r>
            <a:r>
              <a:rPr lang="fr-FR" baseline="30000" dirty="0" smtClean="0">
                <a:solidFill>
                  <a:srgbClr val="00B050"/>
                </a:solidFill>
              </a:rPr>
              <a:t>o </a:t>
            </a:r>
            <a:r>
              <a:rPr lang="fr-FR" dirty="0" smtClean="0">
                <a:solidFill>
                  <a:srgbClr val="00B050"/>
                </a:solidFill>
              </a:rPr>
              <a:t>2013-682 du 24 juillet 2013 </a:t>
            </a:r>
            <a:r>
              <a:rPr lang="fr-F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relatif aux cycles d'enseignement à l'école primaire et au collège</a:t>
            </a:r>
          </a:p>
          <a:p>
            <a:pPr marL="0" indent="0" eaLnBrk="1" hangingPunct="1">
              <a:lnSpc>
                <a:spcPct val="90000"/>
              </a:lnSpc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None/>
              <a:defRPr/>
            </a:pPr>
            <a:r>
              <a:rPr lang="fr-FR" sz="1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  http</a:t>
            </a:r>
            <a:r>
              <a:rPr lang="fr-FR" sz="1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://legifrance.gouv.fr/affichTexte.do?cidTexte=JORFTEXT000027756778&amp;categorieLien=id</a:t>
            </a:r>
          </a:p>
          <a:p>
            <a:pPr eaLnBrk="1" hangingPunct="1">
              <a:lnSpc>
                <a:spcPct val="90000"/>
              </a:lnSpc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endParaRPr lang="fr-FR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r>
              <a:rPr lang="fr-FR" dirty="0" smtClean="0">
                <a:solidFill>
                  <a:srgbClr val="00B050"/>
                </a:solidFill>
              </a:rPr>
              <a:t>Circulaire de rentrée 2014</a:t>
            </a:r>
          </a:p>
          <a:p>
            <a:pPr marL="0" indent="0" eaLnBrk="1" hangingPunct="1">
              <a:lnSpc>
                <a:spcPct val="90000"/>
              </a:lnSpc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None/>
              <a:defRPr/>
            </a:pPr>
            <a:r>
              <a:rPr lang="fr-FR" sz="1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  http</a:t>
            </a:r>
            <a:r>
              <a:rPr lang="fr-FR" sz="1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://www.education.gouv.fr/pid25535/bulletin_officiel.html?cid_bo=79642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&gt;</a:t>
            </a:r>
            <a:r>
              <a:rPr lang="fr-FR" b="1" smtClean="0"/>
              <a:t> </a:t>
            </a:r>
            <a:fld id="{BC01E986-31E7-42E2-8E84-6D37608B055C}" type="slidenum">
              <a:rPr lang="fr-FR" b="1" smtClean="0"/>
              <a:pPr>
                <a:defRPr/>
              </a:pPr>
              <a:t>13</a:t>
            </a:fld>
            <a:endParaRPr lang="fr-FR" b="1"/>
          </a:p>
        </p:txBody>
      </p:sp>
      <p:sp>
        <p:nvSpPr>
          <p:cNvPr id="15361" name="Espace réservé du pied de page 2"/>
          <p:cNvSpPr txBox="1">
            <a:spLocks noGrp="1"/>
          </p:cNvSpPr>
          <p:nvPr/>
        </p:nvSpPr>
        <p:spPr bwMode="auto">
          <a:xfrm>
            <a:off x="1652588" y="6372225"/>
            <a:ext cx="6088062" cy="2968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fr-FR" altLang="fr-FR" sz="1000" i="0">
                <a:solidFill>
                  <a:srgbClr val="000000"/>
                </a:solidFill>
                <a:latin typeface="Calibri" pitchFamily="34" charset="0"/>
              </a:rPr>
              <a:t>Ministère de l’éducation nationale, de l’enseignement supérieur et de la recherche – DGESCO</a:t>
            </a:r>
          </a:p>
          <a:p>
            <a:pPr eaLnBrk="0" hangingPunct="0"/>
            <a:r>
              <a:rPr lang="fr-FR" altLang="fr-FR" sz="1000" i="0">
                <a:latin typeface="Calibri" pitchFamily="34" charset="0"/>
                <a:hlinkClick r:id="rId2"/>
              </a:rPr>
              <a:t>http://eduscol.education.fr/conseil-ecole-college</a:t>
            </a:r>
            <a:endParaRPr lang="fr-FR" altLang="fr-FR" sz="1000" i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mtClean="0"/>
              <a:t>Pourquoi un conseil école-collège ?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28625" y="1573213"/>
            <a:ext cx="8075613" cy="4598987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fr-FR" altLang="fr-FR" dirty="0">
                <a:solidFill>
                  <a:srgbClr val="632E7C"/>
                </a:solidFill>
              </a:rPr>
              <a:t>Les missions du conseil école-collège sont </a:t>
            </a:r>
            <a:r>
              <a:rPr lang="fr-FR" altLang="fr-FR" dirty="0" smtClean="0">
                <a:solidFill>
                  <a:srgbClr val="632E7C"/>
                </a:solidFill>
              </a:rPr>
              <a:t>pédagogiques</a:t>
            </a:r>
          </a:p>
          <a:p>
            <a:pPr marL="0" indent="0" algn="ctr">
              <a:buFont typeface="Wingdings" pitchFamily="2" charset="2"/>
              <a:buNone/>
              <a:defRPr/>
            </a:pPr>
            <a:endParaRPr lang="fr-FR" altLang="fr-FR" dirty="0">
              <a:solidFill>
                <a:srgbClr val="632E7C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fr-FR" altLang="fr-F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Éviter une rupture qui peut s’avérer facteur d’échec pour l’élève entrant au collège</a:t>
            </a:r>
          </a:p>
          <a:p>
            <a:pPr>
              <a:buFont typeface="Wingdings" pitchFamily="2" charset="2"/>
              <a:buChar char="Ø"/>
              <a:defRPr/>
            </a:pPr>
            <a:endParaRPr lang="fr-FR" altLang="fr-FR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fr-FR" altLang="fr-F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Remédier aux incohérences dans les apprentissages</a:t>
            </a:r>
          </a:p>
          <a:p>
            <a:pPr>
              <a:buFont typeface="Wingdings" pitchFamily="2" charset="2"/>
              <a:buChar char="Ø"/>
              <a:defRPr/>
            </a:pPr>
            <a:endParaRPr lang="fr-FR" altLang="fr-FR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fr-FR" altLang="fr-F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Atténuer le cloisonnement entre les enseignants de l’école et ceux du collège</a:t>
            </a:r>
          </a:p>
          <a:p>
            <a:pPr>
              <a:buFont typeface="Wingdings" pitchFamily="2" charset="2"/>
              <a:buChar char="Ø"/>
              <a:defRPr/>
            </a:pPr>
            <a:endParaRPr lang="fr-FR" altLang="fr-FR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fr-FR" altLang="fr-F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Réfléchir à l’harmonisation des pratiques</a:t>
            </a:r>
          </a:p>
          <a:p>
            <a:pPr>
              <a:buFont typeface="Wingdings" pitchFamily="2" charset="2"/>
              <a:buChar char="Ø"/>
              <a:defRPr/>
            </a:pPr>
            <a:endParaRPr lang="fr-FR" alt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&gt;</a:t>
            </a:r>
            <a:r>
              <a:rPr lang="fr-FR" b="1" smtClean="0"/>
              <a:t> </a:t>
            </a:r>
            <a:fld id="{0C4B8117-DCD6-4582-9536-0E55A278AD65}" type="slidenum">
              <a:rPr lang="fr-FR" b="1" smtClean="0"/>
              <a:pPr>
                <a:defRPr/>
              </a:pPr>
              <a:t>2</a:t>
            </a:fld>
            <a:endParaRPr lang="fr-FR" b="1"/>
          </a:p>
        </p:txBody>
      </p:sp>
      <p:sp>
        <p:nvSpPr>
          <p:cNvPr id="15361" name="Espace réservé du pied de page 2"/>
          <p:cNvSpPr txBox="1">
            <a:spLocks noGrp="1"/>
          </p:cNvSpPr>
          <p:nvPr/>
        </p:nvSpPr>
        <p:spPr bwMode="auto">
          <a:xfrm>
            <a:off x="1652588" y="6372225"/>
            <a:ext cx="6088062" cy="2968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fr-FR" altLang="fr-FR" sz="1000" i="0">
                <a:solidFill>
                  <a:srgbClr val="000000"/>
                </a:solidFill>
                <a:latin typeface="Calibri" pitchFamily="34" charset="0"/>
              </a:rPr>
              <a:t>Ministère de l’éducation nationale, de l’enseignement supérieur et de la recherche – DGESCO</a:t>
            </a:r>
          </a:p>
          <a:p>
            <a:pPr eaLnBrk="0" hangingPunct="0"/>
            <a:r>
              <a:rPr lang="fr-FR" altLang="fr-FR" sz="1000" i="0">
                <a:latin typeface="Calibri" pitchFamily="34" charset="0"/>
                <a:hlinkClick r:id="rId2"/>
              </a:rPr>
              <a:t>http://eduscol.education.fr/conseil-ecole-college</a:t>
            </a:r>
            <a:endParaRPr lang="fr-FR" altLang="fr-FR" sz="1000" i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mtClean="0"/>
              <a:t>Une nouvelle organisation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414338" y="1628775"/>
            <a:ext cx="8189912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fr-FR" sz="2400" b="1" i="0" kern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De nouveaux cycles de trois ans, dont un </a:t>
            </a:r>
            <a:r>
              <a:rPr lang="fr-FR" sz="2400" b="1" i="0" kern="0" dirty="0">
                <a:solidFill>
                  <a:srgbClr val="632E7C"/>
                </a:solidFill>
                <a:latin typeface="+mn-lt"/>
                <a:ea typeface="+mn-ea"/>
                <a:cs typeface="+mn-cs"/>
              </a:rPr>
              <a:t>cycle partagé </a:t>
            </a:r>
            <a:r>
              <a:rPr lang="fr-FR" sz="2400" b="1" i="0" kern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entre l’école et le collège</a:t>
            </a:r>
          </a:p>
          <a:p>
            <a:pPr marL="342900" indent="-342900" eaLnBrk="0" hangingPunct="0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fr-FR" sz="2400" b="1" i="0" kern="0" dirty="0">
              <a:solidFill>
                <a:schemeClr val="accent6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endParaRPr>
          </a:p>
          <a:p>
            <a:pPr marL="342900" indent="-342900" eaLnBrk="0" hangingPunct="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fr-FR" sz="2400" b="1" i="0" kern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Ils s’appliquent progressivement selon le calendrier suivant :</a:t>
            </a:r>
          </a:p>
        </p:txBody>
      </p:sp>
      <p:sp>
        <p:nvSpPr>
          <p:cNvPr id="6148" name="Rectangle 15"/>
          <p:cNvSpPr>
            <a:spLocks noChangeArrowheads="1"/>
          </p:cNvSpPr>
          <p:nvPr/>
        </p:nvSpPr>
        <p:spPr bwMode="auto">
          <a:xfrm>
            <a:off x="414338" y="5467350"/>
            <a:ext cx="8294687" cy="4762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fr-FR" altLang="fr-FR" sz="2400" b="1" i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+mn-cs"/>
              </a:rPr>
              <a:t>Le conseil école-collège entre en fonction dès la rentrée 2014</a:t>
            </a:r>
          </a:p>
        </p:txBody>
      </p:sp>
      <p:sp>
        <p:nvSpPr>
          <p:cNvPr id="26" name="Espace réservé du numéro de diapositive 2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&gt;</a:t>
            </a:r>
            <a:r>
              <a:rPr lang="fr-FR" b="1" smtClean="0"/>
              <a:t> </a:t>
            </a:r>
            <a:fld id="{F614736F-3B4C-4FCB-87F8-84F74A033303}" type="slidenum">
              <a:rPr lang="fr-FR" b="1" smtClean="0"/>
              <a:pPr>
                <a:defRPr/>
              </a:pPr>
              <a:t>3</a:t>
            </a:fld>
            <a:endParaRPr lang="fr-FR" b="1"/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4751388" y="3282950"/>
            <a:ext cx="1152525" cy="172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rgbClr val="632E7C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20000"/>
              </a:lnSpc>
            </a:pPr>
            <a:r>
              <a:rPr lang="fr-FR" altLang="fr-FR" b="1" i="0">
                <a:solidFill>
                  <a:srgbClr val="632E7C"/>
                </a:solidFill>
              </a:rPr>
              <a:t>Cycle 2</a:t>
            </a:r>
          </a:p>
          <a:p>
            <a:pPr algn="ctr">
              <a:lnSpc>
                <a:spcPct val="120000"/>
              </a:lnSpc>
            </a:pPr>
            <a:endParaRPr lang="fr-FR" altLang="fr-FR" b="1" i="0">
              <a:solidFill>
                <a:srgbClr val="7B418E"/>
              </a:solidFill>
            </a:endParaRPr>
          </a:p>
          <a:p>
            <a:pPr algn="ctr">
              <a:lnSpc>
                <a:spcPct val="120000"/>
              </a:lnSpc>
            </a:pPr>
            <a:endParaRPr lang="fr-FR" altLang="fr-FR" b="1" i="0">
              <a:solidFill>
                <a:srgbClr val="7B418E"/>
              </a:solidFill>
            </a:endParaRPr>
          </a:p>
          <a:p>
            <a:pPr algn="ctr">
              <a:lnSpc>
                <a:spcPct val="120000"/>
              </a:lnSpc>
            </a:pPr>
            <a:endParaRPr lang="fr-FR" altLang="fr-FR" b="1" i="0">
              <a:solidFill>
                <a:srgbClr val="7B418E"/>
              </a:solidFill>
            </a:endParaRPr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7775575" y="3282950"/>
            <a:ext cx="1152525" cy="172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rgbClr val="632E7C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20000"/>
              </a:lnSpc>
            </a:pPr>
            <a:r>
              <a:rPr lang="fr-FR" altLang="fr-FR" b="1" i="0">
                <a:solidFill>
                  <a:srgbClr val="632E7C"/>
                </a:solidFill>
              </a:rPr>
              <a:t>Cycle 4</a:t>
            </a:r>
          </a:p>
          <a:p>
            <a:pPr algn="ctr">
              <a:lnSpc>
                <a:spcPct val="120000"/>
              </a:lnSpc>
            </a:pPr>
            <a:endParaRPr lang="fr-FR" altLang="fr-FR" b="1" i="0">
              <a:solidFill>
                <a:srgbClr val="7B418E"/>
              </a:solidFill>
            </a:endParaRPr>
          </a:p>
          <a:p>
            <a:pPr algn="ctr">
              <a:lnSpc>
                <a:spcPct val="120000"/>
              </a:lnSpc>
            </a:pPr>
            <a:endParaRPr lang="fr-FR" altLang="fr-FR" b="1" i="0">
              <a:solidFill>
                <a:srgbClr val="7B418E"/>
              </a:solidFill>
            </a:endParaRPr>
          </a:p>
          <a:p>
            <a:pPr algn="ctr">
              <a:lnSpc>
                <a:spcPct val="120000"/>
              </a:lnSpc>
            </a:pPr>
            <a:endParaRPr lang="fr-FR" altLang="fr-FR" i="0">
              <a:solidFill>
                <a:srgbClr val="7B418E"/>
              </a:solidFill>
            </a:endParaRPr>
          </a:p>
        </p:txBody>
      </p:sp>
      <p:sp>
        <p:nvSpPr>
          <p:cNvPr id="45063" name="AutoShape 7"/>
          <p:cNvSpPr>
            <a:spLocks noChangeArrowheads="1"/>
          </p:cNvSpPr>
          <p:nvPr/>
        </p:nvSpPr>
        <p:spPr bwMode="auto">
          <a:xfrm>
            <a:off x="6262688" y="3282950"/>
            <a:ext cx="1152525" cy="172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rgbClr val="632E7C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20000"/>
              </a:lnSpc>
            </a:pPr>
            <a:r>
              <a:rPr lang="fr-FR" altLang="fr-FR" b="1" i="0">
                <a:solidFill>
                  <a:srgbClr val="632E7C"/>
                </a:solidFill>
              </a:rPr>
              <a:t>Cycle </a:t>
            </a:r>
            <a:r>
              <a:rPr lang="fr-FR" altLang="fr-FR" b="1" i="0">
                <a:solidFill>
                  <a:srgbClr val="7B418E"/>
                </a:solidFill>
              </a:rPr>
              <a:t>3</a:t>
            </a:r>
          </a:p>
          <a:p>
            <a:pPr algn="ctr">
              <a:lnSpc>
                <a:spcPct val="120000"/>
              </a:lnSpc>
            </a:pPr>
            <a:endParaRPr lang="fr-FR" altLang="fr-FR" b="1" i="0">
              <a:solidFill>
                <a:srgbClr val="7B418E"/>
              </a:solidFill>
            </a:endParaRPr>
          </a:p>
          <a:p>
            <a:pPr algn="ctr">
              <a:lnSpc>
                <a:spcPct val="120000"/>
              </a:lnSpc>
            </a:pPr>
            <a:endParaRPr lang="fr-FR" altLang="fr-FR" b="1" i="0">
              <a:solidFill>
                <a:srgbClr val="7B418E"/>
              </a:solidFill>
            </a:endParaRPr>
          </a:p>
          <a:p>
            <a:pPr algn="ctr">
              <a:lnSpc>
                <a:spcPct val="120000"/>
              </a:lnSpc>
            </a:pPr>
            <a:endParaRPr lang="fr-FR" altLang="fr-FR" i="0">
              <a:solidFill>
                <a:srgbClr val="7B418E"/>
              </a:solidFill>
            </a:endParaRPr>
          </a:p>
        </p:txBody>
      </p:sp>
      <p:sp>
        <p:nvSpPr>
          <p:cNvPr id="22" name="Rectangle à coins arrondis 21"/>
          <p:cNvSpPr/>
          <p:nvPr/>
        </p:nvSpPr>
        <p:spPr bwMode="auto">
          <a:xfrm>
            <a:off x="3168650" y="3856038"/>
            <a:ext cx="5759450" cy="998537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72000" tIns="0" bIns="0"/>
          <a:lstStyle/>
          <a:p>
            <a:pPr>
              <a:defRPr/>
            </a:pPr>
            <a:r>
              <a:rPr lang="fr-FR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cs typeface="+mn-cs"/>
              </a:rPr>
              <a:t>Rentrée 2015</a:t>
            </a:r>
            <a:r>
              <a:rPr lang="fr-FR" i="0" dirty="0">
                <a:solidFill>
                  <a:srgbClr val="7B418E"/>
                </a:solidFill>
                <a:latin typeface="Arial" pitchFamily="34" charset="0"/>
                <a:cs typeface="+mn-cs"/>
              </a:rPr>
              <a:t>	 </a:t>
            </a:r>
            <a:r>
              <a:rPr lang="fr-FR" i="0" dirty="0">
                <a:solidFill>
                  <a:srgbClr val="632E7C"/>
                </a:solidFill>
                <a:latin typeface="Arial" pitchFamily="34" charset="0"/>
                <a:cs typeface="+mn-cs"/>
              </a:rPr>
              <a:t>CP	         CM1                 5</a:t>
            </a:r>
            <a:r>
              <a:rPr lang="fr-FR" i="0" baseline="30000" dirty="0">
                <a:solidFill>
                  <a:srgbClr val="632E7C"/>
                </a:solidFill>
                <a:latin typeface="Arial" pitchFamily="34" charset="0"/>
                <a:cs typeface="+mn-cs"/>
              </a:rPr>
              <a:t>ème</a:t>
            </a:r>
          </a:p>
          <a:p>
            <a:pPr>
              <a:defRPr/>
            </a:pPr>
            <a:r>
              <a:rPr lang="fr-FR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Rentrée</a:t>
            </a:r>
            <a:r>
              <a:rPr lang="fr-FR" b="1" i="0" dirty="0">
                <a:solidFill>
                  <a:srgbClr val="78BBBC"/>
                </a:solidFill>
                <a:latin typeface="+mn-lt"/>
                <a:cs typeface="+mn-cs"/>
              </a:rPr>
              <a:t> </a:t>
            </a:r>
            <a:r>
              <a:rPr lang="fr-FR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2016</a:t>
            </a:r>
            <a:r>
              <a:rPr lang="fr-FR" i="0" dirty="0">
                <a:solidFill>
                  <a:srgbClr val="7B418E"/>
                </a:solidFill>
                <a:latin typeface="Arial" pitchFamily="34" charset="0"/>
                <a:cs typeface="+mn-cs"/>
              </a:rPr>
              <a:t>	</a:t>
            </a:r>
            <a:r>
              <a:rPr lang="fr-FR" i="0" dirty="0">
                <a:solidFill>
                  <a:srgbClr val="632E7C"/>
                </a:solidFill>
                <a:latin typeface="Arial" pitchFamily="34" charset="0"/>
                <a:cs typeface="+mn-cs"/>
              </a:rPr>
              <a:t>CE1	         CM2                 4</a:t>
            </a:r>
            <a:r>
              <a:rPr lang="fr-FR" i="0" baseline="30000" dirty="0">
                <a:solidFill>
                  <a:srgbClr val="632E7C"/>
                </a:solidFill>
                <a:latin typeface="Arial" pitchFamily="34" charset="0"/>
                <a:cs typeface="+mn-cs"/>
              </a:rPr>
              <a:t>ème</a:t>
            </a:r>
          </a:p>
          <a:p>
            <a:pPr>
              <a:defRPr/>
            </a:pPr>
            <a:r>
              <a:rPr lang="fr-FR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Rentrée</a:t>
            </a:r>
            <a:r>
              <a:rPr lang="fr-FR" b="1" i="0" dirty="0">
                <a:solidFill>
                  <a:srgbClr val="78BBBC"/>
                </a:solidFill>
                <a:latin typeface="+mn-lt"/>
                <a:cs typeface="+mn-cs"/>
              </a:rPr>
              <a:t> </a:t>
            </a:r>
            <a:r>
              <a:rPr lang="fr-FR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2017</a:t>
            </a:r>
            <a:r>
              <a:rPr lang="fr-FR" i="0" dirty="0">
                <a:solidFill>
                  <a:srgbClr val="7B418E"/>
                </a:solidFill>
                <a:latin typeface="Arial" pitchFamily="34" charset="0"/>
                <a:cs typeface="+mn-cs"/>
              </a:rPr>
              <a:t>	</a:t>
            </a:r>
            <a:r>
              <a:rPr lang="fr-FR" i="0" dirty="0">
                <a:solidFill>
                  <a:srgbClr val="632E7C"/>
                </a:solidFill>
                <a:latin typeface="Arial" pitchFamily="34" charset="0"/>
                <a:cs typeface="+mn-cs"/>
              </a:rPr>
              <a:t>CE2	          6</a:t>
            </a:r>
            <a:r>
              <a:rPr lang="fr-FR" i="0" baseline="30000" dirty="0">
                <a:solidFill>
                  <a:srgbClr val="632E7C"/>
                </a:solidFill>
                <a:latin typeface="Arial" pitchFamily="34" charset="0"/>
                <a:cs typeface="+mn-cs"/>
              </a:rPr>
              <a:t>ème</a:t>
            </a:r>
            <a:r>
              <a:rPr lang="fr-FR" i="0" dirty="0">
                <a:solidFill>
                  <a:srgbClr val="632E7C"/>
                </a:solidFill>
                <a:latin typeface="Arial" pitchFamily="34" charset="0"/>
                <a:cs typeface="+mn-cs"/>
              </a:rPr>
              <a:t>                 3</a:t>
            </a:r>
            <a:r>
              <a:rPr lang="fr-FR" i="0" baseline="30000" dirty="0">
                <a:solidFill>
                  <a:srgbClr val="632E7C"/>
                </a:solidFill>
                <a:latin typeface="Arial" pitchFamily="34" charset="0"/>
                <a:cs typeface="+mn-cs"/>
              </a:rPr>
              <a:t>ème</a:t>
            </a:r>
            <a:endParaRPr lang="fr-FR" i="0" dirty="0">
              <a:solidFill>
                <a:srgbClr val="632E7C"/>
              </a:solidFill>
              <a:latin typeface="Arial" pitchFamily="34" charset="0"/>
              <a:cs typeface="+mn-cs"/>
            </a:endParaRPr>
          </a:p>
          <a:p>
            <a:pPr>
              <a:defRPr/>
            </a:pPr>
            <a:endParaRPr lang="fr-FR" i="0" dirty="0">
              <a:solidFill>
                <a:srgbClr val="7B418E"/>
              </a:solidFill>
              <a:latin typeface="Arial" pitchFamily="34" charset="0"/>
              <a:cs typeface="+mn-cs"/>
            </a:endParaRPr>
          </a:p>
        </p:txBody>
      </p:sp>
      <p:sp>
        <p:nvSpPr>
          <p:cNvPr id="45066" name="AutoShape 5"/>
          <p:cNvSpPr>
            <a:spLocks noChangeArrowheads="1"/>
          </p:cNvSpPr>
          <p:nvPr/>
        </p:nvSpPr>
        <p:spPr bwMode="auto">
          <a:xfrm>
            <a:off x="1533525" y="3282950"/>
            <a:ext cx="1465263" cy="172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rgbClr val="632E7C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20000"/>
              </a:lnSpc>
            </a:pPr>
            <a:r>
              <a:rPr lang="fr-FR" altLang="fr-FR" b="1" i="0">
                <a:solidFill>
                  <a:srgbClr val="632E7C"/>
                </a:solidFill>
              </a:rPr>
              <a:t>Cycle 1</a:t>
            </a:r>
          </a:p>
          <a:p>
            <a:pPr algn="ctr">
              <a:lnSpc>
                <a:spcPct val="120000"/>
              </a:lnSpc>
            </a:pPr>
            <a:endParaRPr lang="fr-FR" altLang="fr-FR" b="1" i="0">
              <a:solidFill>
                <a:srgbClr val="7B418E"/>
              </a:solidFill>
            </a:endParaRPr>
          </a:p>
          <a:p>
            <a:pPr algn="ctr">
              <a:lnSpc>
                <a:spcPct val="120000"/>
              </a:lnSpc>
            </a:pPr>
            <a:endParaRPr lang="fr-FR" altLang="fr-FR" b="1" i="0">
              <a:solidFill>
                <a:srgbClr val="7B418E"/>
              </a:solidFill>
            </a:endParaRPr>
          </a:p>
          <a:p>
            <a:pPr algn="ctr">
              <a:lnSpc>
                <a:spcPct val="120000"/>
              </a:lnSpc>
            </a:pPr>
            <a:endParaRPr lang="fr-FR" altLang="fr-FR" b="1" i="0">
              <a:solidFill>
                <a:srgbClr val="7B418E"/>
              </a:solidFill>
            </a:endParaRPr>
          </a:p>
        </p:txBody>
      </p:sp>
      <p:grpSp>
        <p:nvGrpSpPr>
          <p:cNvPr id="3" name="Groupe 2"/>
          <p:cNvGrpSpPr>
            <a:grpSpLocks/>
          </p:cNvGrpSpPr>
          <p:nvPr/>
        </p:nvGrpSpPr>
        <p:grpSpPr bwMode="auto">
          <a:xfrm>
            <a:off x="19050" y="3856038"/>
            <a:ext cx="3089275" cy="998537"/>
            <a:chOff x="19050" y="3856038"/>
            <a:chExt cx="3089275" cy="998537"/>
          </a:xfrm>
        </p:grpSpPr>
        <p:sp>
          <p:nvSpPr>
            <p:cNvPr id="14" name="Rectangle à coins arrondis 13"/>
            <p:cNvSpPr/>
            <p:nvPr/>
          </p:nvSpPr>
          <p:spPr bwMode="auto">
            <a:xfrm>
              <a:off x="19050" y="4208463"/>
              <a:ext cx="1455738" cy="292100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72000" tIns="0" bIns="0"/>
            <a:lstStyle/>
            <a:p>
              <a:pPr>
                <a:defRPr/>
              </a:pPr>
              <a:r>
                <a:rPr lang="fr-FR" b="1" i="0" dirty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+mj-lt"/>
                  <a:cs typeface="+mn-cs"/>
                </a:rPr>
                <a:t>Rentrée 2014</a:t>
              </a:r>
              <a:endParaRPr lang="fr-FR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45069" name="Rectangle à coins arrondis 14"/>
            <p:cNvSpPr>
              <a:spLocks noChangeArrowheads="1"/>
            </p:cNvSpPr>
            <p:nvPr/>
          </p:nvSpPr>
          <p:spPr bwMode="auto">
            <a:xfrm>
              <a:off x="1423988" y="3856038"/>
              <a:ext cx="1684337" cy="998537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lIns="72000" tIns="0" bIns="0"/>
            <a:lstStyle/>
            <a:p>
              <a:pPr algn="ctr">
                <a:lnSpc>
                  <a:spcPts val="2200"/>
                </a:lnSpc>
              </a:pPr>
              <a:r>
                <a:rPr lang="fr-FR" altLang="fr-FR" sz="1400" i="0">
                  <a:solidFill>
                    <a:srgbClr val="632E7C"/>
                  </a:solidFill>
                </a:rPr>
                <a:t>Petite section</a:t>
              </a:r>
            </a:p>
            <a:p>
              <a:pPr algn="ctr">
                <a:lnSpc>
                  <a:spcPts val="2200"/>
                </a:lnSpc>
              </a:pPr>
              <a:r>
                <a:rPr lang="fr-FR" altLang="fr-FR" sz="1400" i="0">
                  <a:solidFill>
                    <a:srgbClr val="632E7C"/>
                  </a:solidFill>
                </a:rPr>
                <a:t>Moyenne section</a:t>
              </a:r>
            </a:p>
            <a:p>
              <a:pPr algn="ctr">
                <a:lnSpc>
                  <a:spcPts val="2200"/>
                </a:lnSpc>
              </a:pPr>
              <a:r>
                <a:rPr lang="fr-FR" altLang="fr-FR" sz="1400" i="0">
                  <a:solidFill>
                    <a:srgbClr val="632E7C"/>
                  </a:solidFill>
                </a:rPr>
                <a:t>Grande section</a:t>
              </a:r>
            </a:p>
          </p:txBody>
        </p:sp>
      </p:grpSp>
      <p:sp>
        <p:nvSpPr>
          <p:cNvPr id="15361" name="Espace réservé du pied de page 2"/>
          <p:cNvSpPr txBox="1">
            <a:spLocks noGrp="1"/>
          </p:cNvSpPr>
          <p:nvPr/>
        </p:nvSpPr>
        <p:spPr bwMode="auto">
          <a:xfrm>
            <a:off x="1652588" y="6372225"/>
            <a:ext cx="6088062" cy="2968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fr-FR" altLang="fr-FR" sz="1000" i="0">
                <a:solidFill>
                  <a:srgbClr val="000000"/>
                </a:solidFill>
                <a:latin typeface="Calibri" pitchFamily="34" charset="0"/>
              </a:rPr>
              <a:t>Ministère de l’éducation nationale, de l’enseignement supérieur et de la recherche – DGESCO</a:t>
            </a:r>
          </a:p>
          <a:p>
            <a:pPr eaLnBrk="0" hangingPunct="0"/>
            <a:r>
              <a:rPr lang="fr-FR" altLang="fr-FR" sz="1000" i="0">
                <a:latin typeface="Calibri" pitchFamily="34" charset="0"/>
                <a:hlinkClick r:id="rId2"/>
              </a:rPr>
              <a:t>http://eduscol.education.fr/conseil-ecole-college</a:t>
            </a:r>
            <a:endParaRPr lang="fr-FR" altLang="fr-FR" sz="1000" i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Assurer la continuité des apprentissages</a:t>
            </a: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&gt;</a:t>
            </a:r>
            <a:r>
              <a:rPr lang="fr-FR" b="1" smtClean="0"/>
              <a:t> </a:t>
            </a:r>
            <a:fld id="{6BA38E14-3B3D-45A8-A0D1-D41C8617C460}" type="slidenum">
              <a:rPr lang="fr-FR" b="1" smtClean="0"/>
              <a:pPr>
                <a:defRPr/>
              </a:pPr>
              <a:t>4</a:t>
            </a:fld>
            <a:endParaRPr lang="fr-FR" b="1"/>
          </a:p>
        </p:txBody>
      </p:sp>
      <p:pic>
        <p:nvPicPr>
          <p:cNvPr id="212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" y="2741613"/>
            <a:ext cx="866298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4" name="AutoShape 5"/>
          <p:cNvSpPr>
            <a:spLocks noChangeArrowheads="1"/>
          </p:cNvSpPr>
          <p:nvPr/>
        </p:nvSpPr>
        <p:spPr bwMode="auto">
          <a:xfrm>
            <a:off x="2484438" y="1485900"/>
            <a:ext cx="2157412" cy="13636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hlink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spcAft>
                <a:spcPct val="20000"/>
              </a:spcAft>
            </a:pPr>
            <a:r>
              <a:rPr lang="fr-FR" altLang="fr-FR" b="1" i="0">
                <a:solidFill>
                  <a:srgbClr val="632E7C"/>
                </a:solidFill>
                <a:latin typeface="Calibri" pitchFamily="34" charset="0"/>
              </a:rPr>
              <a:t>Cycle 2</a:t>
            </a:r>
          </a:p>
          <a:p>
            <a:pPr algn="ctr">
              <a:spcAft>
                <a:spcPct val="20000"/>
              </a:spcAft>
            </a:pPr>
            <a:r>
              <a:rPr lang="fr-FR" altLang="fr-FR" b="1" i="0">
                <a:solidFill>
                  <a:srgbClr val="632E7C"/>
                </a:solidFill>
                <a:latin typeface="Calibri" pitchFamily="34" charset="0"/>
              </a:rPr>
              <a:t>Apprentissages fondamentaux</a:t>
            </a:r>
          </a:p>
          <a:p>
            <a:pPr algn="ctr">
              <a:spcAft>
                <a:spcPct val="20000"/>
              </a:spcAft>
            </a:pPr>
            <a:r>
              <a:rPr lang="fr-FR" altLang="fr-FR" i="0">
                <a:solidFill>
                  <a:srgbClr val="632E7C"/>
                </a:solidFill>
                <a:latin typeface="Calibri" pitchFamily="34" charset="0"/>
              </a:rPr>
              <a:t>CP  -  CE1  -  CE2</a:t>
            </a:r>
          </a:p>
        </p:txBody>
      </p:sp>
      <p:sp>
        <p:nvSpPr>
          <p:cNvPr id="46085" name="AutoShape 6"/>
          <p:cNvSpPr>
            <a:spLocks noChangeArrowheads="1"/>
          </p:cNvSpPr>
          <p:nvPr/>
        </p:nvSpPr>
        <p:spPr bwMode="auto">
          <a:xfrm>
            <a:off x="6784975" y="1485900"/>
            <a:ext cx="2143125" cy="13620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  <a:spcAft>
                <a:spcPct val="20000"/>
              </a:spcAft>
            </a:pPr>
            <a:r>
              <a:rPr lang="fr-FR" altLang="fr-FR" b="1" i="0">
                <a:solidFill>
                  <a:srgbClr val="632E7C"/>
                </a:solidFill>
                <a:latin typeface="Calibri" pitchFamily="34" charset="0"/>
              </a:rPr>
              <a:t>Cycle 4</a:t>
            </a:r>
          </a:p>
          <a:p>
            <a:pPr algn="ctr">
              <a:lnSpc>
                <a:spcPct val="150000"/>
              </a:lnSpc>
              <a:spcAft>
                <a:spcPct val="20000"/>
              </a:spcAft>
            </a:pPr>
            <a:r>
              <a:rPr lang="fr-FR" altLang="fr-FR" b="1" i="0">
                <a:solidFill>
                  <a:srgbClr val="632E7C"/>
                </a:solidFill>
                <a:latin typeface="Calibri" pitchFamily="34" charset="0"/>
              </a:rPr>
              <a:t>Approfondissements</a:t>
            </a:r>
          </a:p>
          <a:p>
            <a:pPr algn="ctr">
              <a:lnSpc>
                <a:spcPct val="150000"/>
              </a:lnSpc>
              <a:spcAft>
                <a:spcPct val="20000"/>
              </a:spcAft>
            </a:pPr>
            <a:r>
              <a:rPr lang="fr-FR" altLang="fr-FR" i="0">
                <a:solidFill>
                  <a:srgbClr val="632E7C"/>
                </a:solidFill>
                <a:latin typeface="Calibri" pitchFamily="34" charset="0"/>
              </a:rPr>
              <a:t>5</a:t>
            </a:r>
            <a:r>
              <a:rPr lang="fr-FR" altLang="fr-FR" i="0" baseline="30000">
                <a:solidFill>
                  <a:srgbClr val="632E7C"/>
                </a:solidFill>
                <a:latin typeface="Calibri" pitchFamily="34" charset="0"/>
              </a:rPr>
              <a:t>ème</a:t>
            </a:r>
            <a:r>
              <a:rPr lang="fr-FR" altLang="fr-FR" i="0">
                <a:solidFill>
                  <a:srgbClr val="632E7C"/>
                </a:solidFill>
                <a:latin typeface="Calibri" pitchFamily="34" charset="0"/>
              </a:rPr>
              <a:t>  -  4</a:t>
            </a:r>
            <a:r>
              <a:rPr lang="fr-FR" altLang="fr-FR" i="0" baseline="30000">
                <a:solidFill>
                  <a:srgbClr val="632E7C"/>
                </a:solidFill>
                <a:latin typeface="Calibri" pitchFamily="34" charset="0"/>
              </a:rPr>
              <a:t>ème</a:t>
            </a:r>
            <a:r>
              <a:rPr lang="fr-FR" altLang="fr-FR" i="0">
                <a:solidFill>
                  <a:srgbClr val="632E7C"/>
                </a:solidFill>
                <a:latin typeface="Calibri" pitchFamily="34" charset="0"/>
              </a:rPr>
              <a:t>  -  3</a:t>
            </a:r>
            <a:r>
              <a:rPr lang="fr-FR" altLang="fr-FR" i="0" baseline="30000">
                <a:solidFill>
                  <a:srgbClr val="632E7C"/>
                </a:solidFill>
                <a:latin typeface="Calibri" pitchFamily="34" charset="0"/>
              </a:rPr>
              <a:t>ème</a:t>
            </a:r>
          </a:p>
        </p:txBody>
      </p:sp>
      <p:sp>
        <p:nvSpPr>
          <p:cNvPr id="46086" name="AutoShape 7"/>
          <p:cNvSpPr>
            <a:spLocks noChangeArrowheads="1"/>
          </p:cNvSpPr>
          <p:nvPr/>
        </p:nvSpPr>
        <p:spPr bwMode="auto">
          <a:xfrm>
            <a:off x="4641850" y="1487488"/>
            <a:ext cx="2143125" cy="13604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  <a:spcAft>
                <a:spcPct val="20000"/>
              </a:spcAft>
            </a:pPr>
            <a:r>
              <a:rPr lang="fr-FR" altLang="fr-FR" b="1" i="0">
                <a:solidFill>
                  <a:srgbClr val="632E7C"/>
                </a:solidFill>
                <a:latin typeface="Calibri" pitchFamily="34" charset="0"/>
              </a:rPr>
              <a:t>Cycle 3</a:t>
            </a:r>
          </a:p>
          <a:p>
            <a:pPr algn="ctr">
              <a:lnSpc>
                <a:spcPct val="150000"/>
              </a:lnSpc>
              <a:spcAft>
                <a:spcPct val="20000"/>
              </a:spcAft>
            </a:pPr>
            <a:r>
              <a:rPr lang="fr-FR" altLang="fr-FR" b="1" i="0">
                <a:solidFill>
                  <a:srgbClr val="632E7C"/>
                </a:solidFill>
                <a:latin typeface="Calibri" pitchFamily="34" charset="0"/>
              </a:rPr>
              <a:t>Consolidation</a:t>
            </a:r>
          </a:p>
          <a:p>
            <a:pPr algn="ctr">
              <a:lnSpc>
                <a:spcPct val="150000"/>
              </a:lnSpc>
              <a:spcAft>
                <a:spcPct val="20000"/>
              </a:spcAft>
            </a:pPr>
            <a:r>
              <a:rPr lang="fr-FR" altLang="fr-FR" i="0">
                <a:solidFill>
                  <a:srgbClr val="632E7C"/>
                </a:solidFill>
                <a:latin typeface="Calibri" pitchFamily="34" charset="0"/>
              </a:rPr>
              <a:t>CM1  -  CM2  -  6</a:t>
            </a:r>
            <a:r>
              <a:rPr lang="fr-FR" altLang="fr-FR" i="0" baseline="30000">
                <a:solidFill>
                  <a:srgbClr val="632E7C"/>
                </a:solidFill>
                <a:latin typeface="Calibri" pitchFamily="34" charset="0"/>
              </a:rPr>
              <a:t>ème</a:t>
            </a:r>
          </a:p>
        </p:txBody>
      </p:sp>
      <p:sp>
        <p:nvSpPr>
          <p:cNvPr id="46087" name="AutoShape 27"/>
          <p:cNvSpPr>
            <a:spLocks noChangeArrowheads="1"/>
          </p:cNvSpPr>
          <p:nvPr/>
        </p:nvSpPr>
        <p:spPr bwMode="auto">
          <a:xfrm>
            <a:off x="341313" y="1485900"/>
            <a:ext cx="2143125" cy="13620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hlink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spcAft>
                <a:spcPct val="20000"/>
              </a:spcAft>
            </a:pPr>
            <a:r>
              <a:rPr lang="fr-FR" altLang="fr-FR" b="1" i="0">
                <a:solidFill>
                  <a:srgbClr val="632E7C"/>
                </a:solidFill>
                <a:latin typeface="Calibri" pitchFamily="34" charset="0"/>
              </a:rPr>
              <a:t>Cycle 1</a:t>
            </a:r>
          </a:p>
          <a:p>
            <a:pPr algn="ctr">
              <a:spcAft>
                <a:spcPct val="20000"/>
              </a:spcAft>
            </a:pPr>
            <a:r>
              <a:rPr lang="fr-FR" altLang="fr-FR" b="1" i="0">
                <a:solidFill>
                  <a:srgbClr val="632E7C"/>
                </a:solidFill>
                <a:latin typeface="Calibri" pitchFamily="34" charset="0"/>
              </a:rPr>
              <a:t>Apprentissages premiers</a:t>
            </a:r>
            <a:r>
              <a:rPr lang="fr-FR" altLang="fr-FR" b="1">
                <a:solidFill>
                  <a:srgbClr val="632E7C"/>
                </a:solidFill>
                <a:latin typeface="Calibri" pitchFamily="34" charset="0"/>
              </a:rPr>
              <a:t> </a:t>
            </a:r>
          </a:p>
          <a:p>
            <a:pPr algn="ctr">
              <a:spcAft>
                <a:spcPct val="20000"/>
              </a:spcAft>
            </a:pPr>
            <a:r>
              <a:rPr lang="fr-FR" altLang="fr-FR" i="0">
                <a:solidFill>
                  <a:srgbClr val="632E7C"/>
                </a:solidFill>
                <a:latin typeface="Calibri" pitchFamily="34" charset="0"/>
              </a:rPr>
              <a:t>École maternelle</a:t>
            </a:r>
          </a:p>
        </p:txBody>
      </p:sp>
      <p:sp>
        <p:nvSpPr>
          <p:cNvPr id="61" name="Décagone 60"/>
          <p:cNvSpPr/>
          <p:nvPr/>
        </p:nvSpPr>
        <p:spPr bwMode="auto">
          <a:xfrm>
            <a:off x="3521075" y="3843338"/>
            <a:ext cx="2262188" cy="2100262"/>
          </a:xfrm>
          <a:prstGeom prst="decagon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>
              <a:solidFill>
                <a:srgbClr val="000000"/>
              </a:solidFill>
              <a:latin typeface="Arial" pitchFamily="34" charset="0"/>
              <a:ea typeface="ＭＳ Ｐゴシック"/>
              <a:cs typeface="+mn-cs"/>
            </a:endParaRPr>
          </a:p>
        </p:txBody>
      </p:sp>
      <p:sp>
        <p:nvSpPr>
          <p:cNvPr id="46090" name="Text Box 16"/>
          <p:cNvSpPr txBox="1">
            <a:spLocks noChangeArrowheads="1"/>
          </p:cNvSpPr>
          <p:nvPr/>
        </p:nvSpPr>
        <p:spPr bwMode="auto">
          <a:xfrm>
            <a:off x="3789363" y="4597400"/>
            <a:ext cx="17256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 b="1" i="0">
                <a:solidFill>
                  <a:srgbClr val="632E7C"/>
                </a:solidFill>
              </a:rPr>
              <a:t>Conseil</a:t>
            </a:r>
          </a:p>
          <a:p>
            <a:pPr algn="ctr"/>
            <a:r>
              <a:rPr lang="fr-FR" altLang="fr-FR" b="1" i="0">
                <a:solidFill>
                  <a:srgbClr val="632E7C"/>
                </a:solidFill>
              </a:rPr>
              <a:t>école-collège</a:t>
            </a:r>
          </a:p>
        </p:txBody>
      </p:sp>
      <p:grpSp>
        <p:nvGrpSpPr>
          <p:cNvPr id="46091" name="Groupe 114"/>
          <p:cNvGrpSpPr>
            <a:grpSpLocks/>
          </p:cNvGrpSpPr>
          <p:nvPr/>
        </p:nvGrpSpPr>
        <p:grpSpPr bwMode="auto">
          <a:xfrm rot="-2377088">
            <a:off x="3741738" y="3844925"/>
            <a:ext cx="233362" cy="177800"/>
            <a:chOff x="2865120" y="2063931"/>
            <a:chExt cx="2098765" cy="1332410"/>
          </a:xfrm>
        </p:grpSpPr>
        <p:sp>
          <p:nvSpPr>
            <p:cNvPr id="46119" name="Rectangle à coins arrondis 115"/>
            <p:cNvSpPr>
              <a:spLocks noChangeArrowheads="1"/>
            </p:cNvSpPr>
            <p:nvPr/>
          </p:nvSpPr>
          <p:spPr bwMode="auto">
            <a:xfrm>
              <a:off x="3082834" y="2290352"/>
              <a:ext cx="1663337" cy="1105989"/>
            </a:xfrm>
            <a:prstGeom prst="roundRect">
              <a:avLst>
                <a:gd name="adj" fmla="val 16667"/>
              </a:avLst>
            </a:prstGeom>
            <a:solidFill>
              <a:srgbClr val="CB845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altLang="fr-FR">
                <a:solidFill>
                  <a:srgbClr val="000000"/>
                </a:solidFill>
              </a:endParaRPr>
            </a:p>
          </p:txBody>
        </p:sp>
        <p:grpSp>
          <p:nvGrpSpPr>
            <p:cNvPr id="4" name="Groupe 118"/>
            <p:cNvGrpSpPr/>
            <p:nvPr/>
          </p:nvGrpSpPr>
          <p:grpSpPr>
            <a:xfrm>
              <a:off x="2865120" y="2063931"/>
              <a:ext cx="2098765" cy="1332410"/>
              <a:chOff x="2865120" y="3148148"/>
              <a:chExt cx="470262" cy="333103"/>
            </a:xfrm>
            <a:solidFill>
              <a:srgbClr val="CB8459"/>
            </a:solidFill>
          </p:grpSpPr>
          <p:sp>
            <p:nvSpPr>
              <p:cNvPr id="120" name="Ellipse 119"/>
              <p:cNvSpPr/>
              <p:nvPr/>
            </p:nvSpPr>
            <p:spPr bwMode="auto">
              <a:xfrm>
                <a:off x="2865120" y="3148148"/>
                <a:ext cx="470262" cy="113211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121" name="Ellipse 120"/>
              <p:cNvSpPr/>
              <p:nvPr/>
            </p:nvSpPr>
            <p:spPr bwMode="auto">
              <a:xfrm>
                <a:off x="3265714" y="3233057"/>
                <a:ext cx="69667" cy="248194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122" name="Ellipse 121"/>
              <p:cNvSpPr/>
              <p:nvPr/>
            </p:nvSpPr>
            <p:spPr bwMode="auto">
              <a:xfrm>
                <a:off x="2865121" y="3233056"/>
                <a:ext cx="69668" cy="248195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</p:grpSp>
      </p:grpSp>
      <p:grpSp>
        <p:nvGrpSpPr>
          <p:cNvPr id="46092" name="Groupe 108"/>
          <p:cNvGrpSpPr>
            <a:grpSpLocks/>
          </p:cNvGrpSpPr>
          <p:nvPr/>
        </p:nvGrpSpPr>
        <p:grpSpPr bwMode="auto">
          <a:xfrm rot="2184325">
            <a:off x="5313363" y="3833813"/>
            <a:ext cx="233362" cy="177800"/>
            <a:chOff x="2865120" y="2063931"/>
            <a:chExt cx="2098765" cy="1332410"/>
          </a:xfrm>
        </p:grpSpPr>
        <p:sp>
          <p:nvSpPr>
            <p:cNvPr id="46117" name="Rectangle à coins arrondis 145"/>
            <p:cNvSpPr>
              <a:spLocks noChangeArrowheads="1"/>
            </p:cNvSpPr>
            <p:nvPr/>
          </p:nvSpPr>
          <p:spPr bwMode="auto">
            <a:xfrm>
              <a:off x="3082834" y="2290352"/>
              <a:ext cx="1663337" cy="1105989"/>
            </a:xfrm>
            <a:prstGeom prst="roundRect">
              <a:avLst>
                <a:gd name="adj" fmla="val 16667"/>
              </a:avLst>
            </a:prstGeom>
            <a:solidFill>
              <a:srgbClr val="CB845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altLang="fr-FR">
                <a:solidFill>
                  <a:srgbClr val="000000"/>
                </a:solidFill>
              </a:endParaRPr>
            </a:p>
          </p:txBody>
        </p:sp>
        <p:grpSp>
          <p:nvGrpSpPr>
            <p:cNvPr id="8" name="Groupe 108"/>
            <p:cNvGrpSpPr/>
            <p:nvPr/>
          </p:nvGrpSpPr>
          <p:grpSpPr>
            <a:xfrm>
              <a:off x="2865120" y="2063931"/>
              <a:ext cx="2098765" cy="1332410"/>
              <a:chOff x="2865120" y="3148148"/>
              <a:chExt cx="470262" cy="333103"/>
            </a:xfrm>
            <a:solidFill>
              <a:srgbClr val="CB8459"/>
            </a:solidFill>
          </p:grpSpPr>
          <p:sp>
            <p:nvSpPr>
              <p:cNvPr id="110" name="Ellipse 109"/>
              <p:cNvSpPr/>
              <p:nvPr/>
            </p:nvSpPr>
            <p:spPr bwMode="auto">
              <a:xfrm>
                <a:off x="2865120" y="3148148"/>
                <a:ext cx="470262" cy="113211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111" name="Ellipse 110"/>
              <p:cNvSpPr/>
              <p:nvPr/>
            </p:nvSpPr>
            <p:spPr bwMode="auto">
              <a:xfrm>
                <a:off x="3265714" y="3233057"/>
                <a:ext cx="69667" cy="248194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112" name="Ellipse 111"/>
              <p:cNvSpPr/>
              <p:nvPr/>
            </p:nvSpPr>
            <p:spPr bwMode="auto">
              <a:xfrm>
                <a:off x="2865121" y="3233056"/>
                <a:ext cx="69668" cy="248195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</p:grpSp>
      </p:grpSp>
      <p:grpSp>
        <p:nvGrpSpPr>
          <p:cNvPr id="46093" name="Groupe 109"/>
          <p:cNvGrpSpPr>
            <a:grpSpLocks/>
          </p:cNvGrpSpPr>
          <p:nvPr/>
        </p:nvGrpSpPr>
        <p:grpSpPr bwMode="auto">
          <a:xfrm rot="6487340">
            <a:off x="5810250" y="5180013"/>
            <a:ext cx="231775" cy="177800"/>
            <a:chOff x="2865120" y="2063931"/>
            <a:chExt cx="2098765" cy="1332410"/>
          </a:xfrm>
        </p:grpSpPr>
        <p:sp>
          <p:nvSpPr>
            <p:cNvPr id="46115" name="Rectangle à coins arrondis 140"/>
            <p:cNvSpPr>
              <a:spLocks noChangeArrowheads="1"/>
            </p:cNvSpPr>
            <p:nvPr/>
          </p:nvSpPr>
          <p:spPr bwMode="auto">
            <a:xfrm>
              <a:off x="3082834" y="2290352"/>
              <a:ext cx="1663337" cy="1105989"/>
            </a:xfrm>
            <a:prstGeom prst="roundRect">
              <a:avLst>
                <a:gd name="adj" fmla="val 16667"/>
              </a:avLst>
            </a:prstGeom>
            <a:solidFill>
              <a:srgbClr val="CB845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altLang="fr-FR">
                <a:solidFill>
                  <a:srgbClr val="000000"/>
                </a:solidFill>
              </a:endParaRPr>
            </a:p>
          </p:txBody>
        </p:sp>
        <p:grpSp>
          <p:nvGrpSpPr>
            <p:cNvPr id="10" name="Groupe 103"/>
            <p:cNvGrpSpPr/>
            <p:nvPr/>
          </p:nvGrpSpPr>
          <p:grpSpPr>
            <a:xfrm>
              <a:off x="2865120" y="2063931"/>
              <a:ext cx="2098765" cy="1332410"/>
              <a:chOff x="2865120" y="3148148"/>
              <a:chExt cx="470262" cy="333103"/>
            </a:xfrm>
            <a:solidFill>
              <a:srgbClr val="CB8459"/>
            </a:solidFill>
          </p:grpSpPr>
          <p:sp>
            <p:nvSpPr>
              <p:cNvPr id="105" name="Ellipse 104"/>
              <p:cNvSpPr/>
              <p:nvPr/>
            </p:nvSpPr>
            <p:spPr bwMode="auto">
              <a:xfrm>
                <a:off x="2865120" y="3148148"/>
                <a:ext cx="470262" cy="113211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106" name="Ellipse 105"/>
              <p:cNvSpPr/>
              <p:nvPr/>
            </p:nvSpPr>
            <p:spPr bwMode="auto">
              <a:xfrm>
                <a:off x="3265714" y="3233057"/>
                <a:ext cx="69667" cy="248194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107" name="Ellipse 106"/>
              <p:cNvSpPr/>
              <p:nvPr/>
            </p:nvSpPr>
            <p:spPr bwMode="auto">
              <a:xfrm>
                <a:off x="2865121" y="3233056"/>
                <a:ext cx="69668" cy="248195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</p:grpSp>
      </p:grpSp>
      <p:grpSp>
        <p:nvGrpSpPr>
          <p:cNvPr id="46094" name="Groupe 110"/>
          <p:cNvGrpSpPr>
            <a:grpSpLocks/>
          </p:cNvGrpSpPr>
          <p:nvPr/>
        </p:nvGrpSpPr>
        <p:grpSpPr bwMode="auto">
          <a:xfrm rot="8426085">
            <a:off x="5384800" y="5784850"/>
            <a:ext cx="234950" cy="177800"/>
            <a:chOff x="2865120" y="2063931"/>
            <a:chExt cx="2098765" cy="1332410"/>
          </a:xfrm>
        </p:grpSpPr>
        <p:sp>
          <p:nvSpPr>
            <p:cNvPr id="46113" name="Rectangle à coins arrondis 135"/>
            <p:cNvSpPr>
              <a:spLocks noChangeArrowheads="1"/>
            </p:cNvSpPr>
            <p:nvPr/>
          </p:nvSpPr>
          <p:spPr bwMode="auto">
            <a:xfrm>
              <a:off x="3082834" y="2290352"/>
              <a:ext cx="1663337" cy="1105989"/>
            </a:xfrm>
            <a:prstGeom prst="roundRect">
              <a:avLst>
                <a:gd name="adj" fmla="val 16667"/>
              </a:avLst>
            </a:prstGeom>
            <a:solidFill>
              <a:srgbClr val="CB845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altLang="fr-FR">
                <a:solidFill>
                  <a:srgbClr val="000000"/>
                </a:solidFill>
              </a:endParaRPr>
            </a:p>
          </p:txBody>
        </p:sp>
        <p:grpSp>
          <p:nvGrpSpPr>
            <p:cNvPr id="13" name="Groupe 98"/>
            <p:cNvGrpSpPr/>
            <p:nvPr/>
          </p:nvGrpSpPr>
          <p:grpSpPr>
            <a:xfrm>
              <a:off x="2865120" y="2063931"/>
              <a:ext cx="2098765" cy="1332410"/>
              <a:chOff x="2865120" y="3148148"/>
              <a:chExt cx="470262" cy="333103"/>
            </a:xfrm>
            <a:solidFill>
              <a:srgbClr val="CB8459"/>
            </a:solidFill>
          </p:grpSpPr>
          <p:sp>
            <p:nvSpPr>
              <p:cNvPr id="100" name="Ellipse 99"/>
              <p:cNvSpPr/>
              <p:nvPr/>
            </p:nvSpPr>
            <p:spPr bwMode="auto">
              <a:xfrm>
                <a:off x="2865120" y="3148148"/>
                <a:ext cx="470262" cy="113211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101" name="Ellipse 100"/>
              <p:cNvSpPr/>
              <p:nvPr/>
            </p:nvSpPr>
            <p:spPr bwMode="auto">
              <a:xfrm>
                <a:off x="3265714" y="3233057"/>
                <a:ext cx="69667" cy="248194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102" name="Ellipse 101"/>
              <p:cNvSpPr/>
              <p:nvPr/>
            </p:nvSpPr>
            <p:spPr bwMode="auto">
              <a:xfrm>
                <a:off x="2865121" y="3233056"/>
                <a:ext cx="69668" cy="248195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</p:grpSp>
      </p:grpSp>
      <p:grpSp>
        <p:nvGrpSpPr>
          <p:cNvPr id="46095" name="Groupe 111"/>
          <p:cNvGrpSpPr>
            <a:grpSpLocks/>
          </p:cNvGrpSpPr>
          <p:nvPr/>
        </p:nvGrpSpPr>
        <p:grpSpPr bwMode="auto">
          <a:xfrm rot="10800000">
            <a:off x="4518025" y="6075363"/>
            <a:ext cx="234950" cy="176212"/>
            <a:chOff x="2865120" y="2063931"/>
            <a:chExt cx="2098765" cy="1332410"/>
          </a:xfrm>
        </p:grpSpPr>
        <p:sp>
          <p:nvSpPr>
            <p:cNvPr id="46111" name="Rectangle à coins arrondis 130"/>
            <p:cNvSpPr>
              <a:spLocks noChangeArrowheads="1"/>
            </p:cNvSpPr>
            <p:nvPr/>
          </p:nvSpPr>
          <p:spPr bwMode="auto">
            <a:xfrm>
              <a:off x="3082834" y="2290352"/>
              <a:ext cx="1663337" cy="1105989"/>
            </a:xfrm>
            <a:prstGeom prst="roundRect">
              <a:avLst>
                <a:gd name="adj" fmla="val 16667"/>
              </a:avLst>
            </a:prstGeom>
            <a:solidFill>
              <a:srgbClr val="CB845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altLang="fr-FR">
                <a:solidFill>
                  <a:srgbClr val="000000"/>
                </a:solidFill>
              </a:endParaRPr>
            </a:p>
          </p:txBody>
        </p:sp>
        <p:grpSp>
          <p:nvGrpSpPr>
            <p:cNvPr id="15" name="Groupe 93"/>
            <p:cNvGrpSpPr/>
            <p:nvPr/>
          </p:nvGrpSpPr>
          <p:grpSpPr>
            <a:xfrm>
              <a:off x="2865120" y="2063931"/>
              <a:ext cx="2098765" cy="1332410"/>
              <a:chOff x="2865120" y="3148148"/>
              <a:chExt cx="470262" cy="333103"/>
            </a:xfrm>
            <a:solidFill>
              <a:srgbClr val="CB8459"/>
            </a:solidFill>
          </p:grpSpPr>
          <p:sp>
            <p:nvSpPr>
              <p:cNvPr id="95" name="Ellipse 94"/>
              <p:cNvSpPr/>
              <p:nvPr/>
            </p:nvSpPr>
            <p:spPr bwMode="auto">
              <a:xfrm>
                <a:off x="2865120" y="3148148"/>
                <a:ext cx="470262" cy="113211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96" name="Ellipse 95"/>
              <p:cNvSpPr/>
              <p:nvPr/>
            </p:nvSpPr>
            <p:spPr bwMode="auto">
              <a:xfrm>
                <a:off x="3265714" y="3233057"/>
                <a:ext cx="69667" cy="248194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97" name="Ellipse 96"/>
              <p:cNvSpPr/>
              <p:nvPr/>
            </p:nvSpPr>
            <p:spPr bwMode="auto">
              <a:xfrm>
                <a:off x="2865121" y="3233056"/>
                <a:ext cx="69668" cy="248195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</p:grpSp>
      </p:grpSp>
      <p:grpSp>
        <p:nvGrpSpPr>
          <p:cNvPr id="46096" name="Groupe 112"/>
          <p:cNvGrpSpPr>
            <a:grpSpLocks/>
          </p:cNvGrpSpPr>
          <p:nvPr/>
        </p:nvGrpSpPr>
        <p:grpSpPr bwMode="auto">
          <a:xfrm rot="-6304857">
            <a:off x="3286919" y="5176044"/>
            <a:ext cx="236537" cy="174625"/>
            <a:chOff x="2865120" y="2063931"/>
            <a:chExt cx="2098765" cy="1332410"/>
          </a:xfrm>
        </p:grpSpPr>
        <p:sp>
          <p:nvSpPr>
            <p:cNvPr id="46109" name="Rectangle à coins arrondis 125"/>
            <p:cNvSpPr>
              <a:spLocks noChangeArrowheads="1"/>
            </p:cNvSpPr>
            <p:nvPr/>
          </p:nvSpPr>
          <p:spPr bwMode="auto">
            <a:xfrm>
              <a:off x="3082834" y="2290352"/>
              <a:ext cx="1663337" cy="1105989"/>
            </a:xfrm>
            <a:prstGeom prst="roundRect">
              <a:avLst>
                <a:gd name="adj" fmla="val 16667"/>
              </a:avLst>
            </a:prstGeom>
            <a:solidFill>
              <a:srgbClr val="CB845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altLang="fr-FR">
                <a:solidFill>
                  <a:srgbClr val="000000"/>
                </a:solidFill>
              </a:endParaRPr>
            </a:p>
          </p:txBody>
        </p:sp>
        <p:grpSp>
          <p:nvGrpSpPr>
            <p:cNvPr id="17" name="Groupe 88"/>
            <p:cNvGrpSpPr/>
            <p:nvPr/>
          </p:nvGrpSpPr>
          <p:grpSpPr>
            <a:xfrm>
              <a:off x="2865120" y="2063931"/>
              <a:ext cx="2098765" cy="1332410"/>
              <a:chOff x="2865120" y="3148148"/>
              <a:chExt cx="470262" cy="333103"/>
            </a:xfrm>
            <a:solidFill>
              <a:srgbClr val="CB8459"/>
            </a:solidFill>
          </p:grpSpPr>
          <p:sp>
            <p:nvSpPr>
              <p:cNvPr id="90" name="Ellipse 89"/>
              <p:cNvSpPr/>
              <p:nvPr/>
            </p:nvSpPr>
            <p:spPr bwMode="auto">
              <a:xfrm>
                <a:off x="2865120" y="3148148"/>
                <a:ext cx="470262" cy="113211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91" name="Ellipse 90"/>
              <p:cNvSpPr/>
              <p:nvPr/>
            </p:nvSpPr>
            <p:spPr bwMode="auto">
              <a:xfrm>
                <a:off x="3265714" y="3233057"/>
                <a:ext cx="69667" cy="248194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92" name="Ellipse 91"/>
              <p:cNvSpPr/>
              <p:nvPr/>
            </p:nvSpPr>
            <p:spPr bwMode="auto">
              <a:xfrm>
                <a:off x="2865121" y="3233056"/>
                <a:ext cx="69668" cy="248195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</p:grpSp>
      </p:grpSp>
      <p:grpSp>
        <p:nvGrpSpPr>
          <p:cNvPr id="46097" name="Groupe 113"/>
          <p:cNvGrpSpPr>
            <a:grpSpLocks/>
          </p:cNvGrpSpPr>
          <p:nvPr/>
        </p:nvGrpSpPr>
        <p:grpSpPr bwMode="auto">
          <a:xfrm rot="-3958080">
            <a:off x="3305969" y="4356894"/>
            <a:ext cx="233362" cy="177800"/>
            <a:chOff x="2865120" y="2063931"/>
            <a:chExt cx="2098765" cy="1332410"/>
          </a:xfrm>
        </p:grpSpPr>
        <p:sp>
          <p:nvSpPr>
            <p:cNvPr id="46107" name="Rectangle à coins arrondis 120"/>
            <p:cNvSpPr>
              <a:spLocks noChangeArrowheads="1"/>
            </p:cNvSpPr>
            <p:nvPr/>
          </p:nvSpPr>
          <p:spPr bwMode="auto">
            <a:xfrm>
              <a:off x="3082834" y="2290352"/>
              <a:ext cx="1663337" cy="1105989"/>
            </a:xfrm>
            <a:prstGeom prst="roundRect">
              <a:avLst>
                <a:gd name="adj" fmla="val 16667"/>
              </a:avLst>
            </a:prstGeom>
            <a:solidFill>
              <a:srgbClr val="CB845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altLang="fr-FR">
                <a:solidFill>
                  <a:srgbClr val="000000"/>
                </a:solidFill>
              </a:endParaRPr>
            </a:p>
          </p:txBody>
        </p:sp>
        <p:grpSp>
          <p:nvGrpSpPr>
            <p:cNvPr id="19" name="Groupe 83"/>
            <p:cNvGrpSpPr/>
            <p:nvPr/>
          </p:nvGrpSpPr>
          <p:grpSpPr>
            <a:xfrm>
              <a:off x="2865120" y="2063931"/>
              <a:ext cx="2098765" cy="1332410"/>
              <a:chOff x="2865120" y="3148148"/>
              <a:chExt cx="470262" cy="333103"/>
            </a:xfrm>
            <a:solidFill>
              <a:srgbClr val="CB8459"/>
            </a:solidFill>
          </p:grpSpPr>
          <p:sp>
            <p:nvSpPr>
              <p:cNvPr id="85" name="Ellipse 84"/>
              <p:cNvSpPr/>
              <p:nvPr/>
            </p:nvSpPr>
            <p:spPr bwMode="auto">
              <a:xfrm>
                <a:off x="2865120" y="3148148"/>
                <a:ext cx="470262" cy="113211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86" name="Ellipse 85"/>
              <p:cNvSpPr/>
              <p:nvPr/>
            </p:nvSpPr>
            <p:spPr bwMode="auto">
              <a:xfrm>
                <a:off x="3265714" y="3233057"/>
                <a:ext cx="69667" cy="248194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87" name="Ellipse 86"/>
              <p:cNvSpPr/>
              <p:nvPr/>
            </p:nvSpPr>
            <p:spPr bwMode="auto">
              <a:xfrm>
                <a:off x="2865121" y="3233056"/>
                <a:ext cx="69668" cy="248195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</p:grpSp>
      </p:grpSp>
      <p:grpSp>
        <p:nvGrpSpPr>
          <p:cNvPr id="46098" name="Groupe 109"/>
          <p:cNvGrpSpPr>
            <a:grpSpLocks/>
          </p:cNvGrpSpPr>
          <p:nvPr/>
        </p:nvGrpSpPr>
        <p:grpSpPr bwMode="auto">
          <a:xfrm rot="4443464">
            <a:off x="5807076" y="4429125"/>
            <a:ext cx="228600" cy="200025"/>
            <a:chOff x="2865120" y="2063931"/>
            <a:chExt cx="2098765" cy="1332410"/>
          </a:xfrm>
        </p:grpSpPr>
        <p:sp>
          <p:nvSpPr>
            <p:cNvPr id="46105" name="Rectangle à coins arrondis 140"/>
            <p:cNvSpPr>
              <a:spLocks noChangeArrowheads="1"/>
            </p:cNvSpPr>
            <p:nvPr/>
          </p:nvSpPr>
          <p:spPr bwMode="auto">
            <a:xfrm>
              <a:off x="3082834" y="2290352"/>
              <a:ext cx="1663337" cy="1105989"/>
            </a:xfrm>
            <a:prstGeom prst="roundRect">
              <a:avLst>
                <a:gd name="adj" fmla="val 16667"/>
              </a:avLst>
            </a:prstGeom>
            <a:solidFill>
              <a:srgbClr val="CB845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altLang="fr-FR">
                <a:solidFill>
                  <a:srgbClr val="000000"/>
                </a:solidFill>
              </a:endParaRPr>
            </a:p>
          </p:txBody>
        </p:sp>
        <p:grpSp>
          <p:nvGrpSpPr>
            <p:cNvPr id="21" name="Groupe 78"/>
            <p:cNvGrpSpPr/>
            <p:nvPr/>
          </p:nvGrpSpPr>
          <p:grpSpPr>
            <a:xfrm>
              <a:off x="2865120" y="2063931"/>
              <a:ext cx="2098765" cy="1332410"/>
              <a:chOff x="2865120" y="3148148"/>
              <a:chExt cx="470262" cy="333103"/>
            </a:xfrm>
            <a:solidFill>
              <a:srgbClr val="CB8459"/>
            </a:solidFill>
          </p:grpSpPr>
          <p:sp>
            <p:nvSpPr>
              <p:cNvPr id="80" name="Ellipse 79"/>
              <p:cNvSpPr/>
              <p:nvPr/>
            </p:nvSpPr>
            <p:spPr bwMode="auto">
              <a:xfrm>
                <a:off x="2865120" y="3148148"/>
                <a:ext cx="470262" cy="113211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81" name="Ellipse 80"/>
              <p:cNvSpPr/>
              <p:nvPr/>
            </p:nvSpPr>
            <p:spPr bwMode="auto">
              <a:xfrm>
                <a:off x="3265714" y="3233057"/>
                <a:ext cx="69667" cy="248194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82" name="Ellipse 81"/>
              <p:cNvSpPr/>
              <p:nvPr/>
            </p:nvSpPr>
            <p:spPr bwMode="auto">
              <a:xfrm>
                <a:off x="2865121" y="3233056"/>
                <a:ext cx="69668" cy="248195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</p:grpSp>
      </p:grpSp>
      <p:grpSp>
        <p:nvGrpSpPr>
          <p:cNvPr id="46099" name="Groupe 109"/>
          <p:cNvGrpSpPr>
            <a:grpSpLocks/>
          </p:cNvGrpSpPr>
          <p:nvPr/>
        </p:nvGrpSpPr>
        <p:grpSpPr bwMode="auto">
          <a:xfrm rot="-8510956">
            <a:off x="3749675" y="5800725"/>
            <a:ext cx="234950" cy="177800"/>
            <a:chOff x="2865120" y="2063931"/>
            <a:chExt cx="2098765" cy="1332410"/>
          </a:xfrm>
        </p:grpSpPr>
        <p:sp>
          <p:nvSpPr>
            <p:cNvPr id="46103" name="Rectangle à coins arrondis 140"/>
            <p:cNvSpPr>
              <a:spLocks noChangeArrowheads="1"/>
            </p:cNvSpPr>
            <p:nvPr/>
          </p:nvSpPr>
          <p:spPr bwMode="auto">
            <a:xfrm>
              <a:off x="3082834" y="2290352"/>
              <a:ext cx="1663337" cy="1105989"/>
            </a:xfrm>
            <a:prstGeom prst="roundRect">
              <a:avLst>
                <a:gd name="adj" fmla="val 16667"/>
              </a:avLst>
            </a:prstGeom>
            <a:solidFill>
              <a:srgbClr val="CB845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altLang="fr-FR">
                <a:solidFill>
                  <a:srgbClr val="000000"/>
                </a:solidFill>
              </a:endParaRPr>
            </a:p>
          </p:txBody>
        </p:sp>
        <p:grpSp>
          <p:nvGrpSpPr>
            <p:cNvPr id="23" name="Groupe 73"/>
            <p:cNvGrpSpPr/>
            <p:nvPr/>
          </p:nvGrpSpPr>
          <p:grpSpPr>
            <a:xfrm>
              <a:off x="2865120" y="2063931"/>
              <a:ext cx="2098765" cy="1332410"/>
              <a:chOff x="2865120" y="3148148"/>
              <a:chExt cx="470262" cy="333103"/>
            </a:xfrm>
            <a:solidFill>
              <a:srgbClr val="CB8459"/>
            </a:solidFill>
          </p:grpSpPr>
          <p:sp>
            <p:nvSpPr>
              <p:cNvPr id="75" name="Ellipse 74"/>
              <p:cNvSpPr/>
              <p:nvPr/>
            </p:nvSpPr>
            <p:spPr bwMode="auto">
              <a:xfrm>
                <a:off x="2865120" y="3148148"/>
                <a:ext cx="470262" cy="113211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76" name="Ellipse 75"/>
              <p:cNvSpPr/>
              <p:nvPr/>
            </p:nvSpPr>
            <p:spPr bwMode="auto">
              <a:xfrm>
                <a:off x="3265714" y="3233057"/>
                <a:ext cx="69667" cy="248194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77" name="Ellipse 76"/>
              <p:cNvSpPr/>
              <p:nvPr/>
            </p:nvSpPr>
            <p:spPr bwMode="auto">
              <a:xfrm>
                <a:off x="2865121" y="3233056"/>
                <a:ext cx="69668" cy="248195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</p:grpSp>
      </p:grpSp>
      <p:grpSp>
        <p:nvGrpSpPr>
          <p:cNvPr id="46100" name="Groupe 112"/>
          <p:cNvGrpSpPr>
            <a:grpSpLocks/>
          </p:cNvGrpSpPr>
          <p:nvPr/>
        </p:nvGrpSpPr>
        <p:grpSpPr bwMode="auto">
          <a:xfrm>
            <a:off x="4518025" y="3578225"/>
            <a:ext cx="236538" cy="174625"/>
            <a:chOff x="2865120" y="2063931"/>
            <a:chExt cx="2098765" cy="1332410"/>
          </a:xfrm>
        </p:grpSpPr>
        <p:sp>
          <p:nvSpPr>
            <p:cNvPr id="46101" name="Rectangle à coins arrondis 125"/>
            <p:cNvSpPr>
              <a:spLocks noChangeArrowheads="1"/>
            </p:cNvSpPr>
            <p:nvPr/>
          </p:nvSpPr>
          <p:spPr bwMode="auto">
            <a:xfrm>
              <a:off x="3082834" y="2290352"/>
              <a:ext cx="1663337" cy="1105989"/>
            </a:xfrm>
            <a:prstGeom prst="roundRect">
              <a:avLst>
                <a:gd name="adj" fmla="val 16667"/>
              </a:avLst>
            </a:prstGeom>
            <a:solidFill>
              <a:srgbClr val="CB845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altLang="fr-FR">
                <a:solidFill>
                  <a:srgbClr val="000000"/>
                </a:solidFill>
              </a:endParaRPr>
            </a:p>
          </p:txBody>
        </p:sp>
        <p:grpSp>
          <p:nvGrpSpPr>
            <p:cNvPr id="83" name="Groupe 88"/>
            <p:cNvGrpSpPr/>
            <p:nvPr/>
          </p:nvGrpSpPr>
          <p:grpSpPr>
            <a:xfrm>
              <a:off x="2865120" y="2063931"/>
              <a:ext cx="2098765" cy="1332410"/>
              <a:chOff x="2865120" y="3148148"/>
              <a:chExt cx="470262" cy="333103"/>
            </a:xfrm>
            <a:solidFill>
              <a:srgbClr val="CB8459"/>
            </a:solidFill>
          </p:grpSpPr>
          <p:sp>
            <p:nvSpPr>
              <p:cNvPr id="84" name="Ellipse 83"/>
              <p:cNvSpPr/>
              <p:nvPr/>
            </p:nvSpPr>
            <p:spPr bwMode="auto">
              <a:xfrm>
                <a:off x="2865120" y="3148148"/>
                <a:ext cx="470262" cy="113211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88" name="Ellipse 87"/>
              <p:cNvSpPr/>
              <p:nvPr/>
            </p:nvSpPr>
            <p:spPr bwMode="auto">
              <a:xfrm>
                <a:off x="3265714" y="3233057"/>
                <a:ext cx="69667" cy="248194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89" name="Ellipse 88"/>
              <p:cNvSpPr/>
              <p:nvPr/>
            </p:nvSpPr>
            <p:spPr bwMode="auto">
              <a:xfrm>
                <a:off x="2865121" y="3233056"/>
                <a:ext cx="69668" cy="248195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</p:grpSp>
      </p:grpSp>
      <p:sp>
        <p:nvSpPr>
          <p:cNvPr id="15361" name="Espace réservé du pied de page 2"/>
          <p:cNvSpPr txBox="1">
            <a:spLocks noGrp="1"/>
          </p:cNvSpPr>
          <p:nvPr/>
        </p:nvSpPr>
        <p:spPr bwMode="auto">
          <a:xfrm>
            <a:off x="1652588" y="6372225"/>
            <a:ext cx="6088062" cy="2968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fr-FR" altLang="fr-FR" sz="1000" i="0">
                <a:solidFill>
                  <a:srgbClr val="000000"/>
                </a:solidFill>
                <a:latin typeface="Calibri" pitchFamily="34" charset="0"/>
              </a:rPr>
              <a:t>Ministère de l’éducation nationale, de l’enseignement supérieur et de la recherche – DGESCO</a:t>
            </a:r>
          </a:p>
          <a:p>
            <a:pPr eaLnBrk="0" hangingPunct="0"/>
            <a:r>
              <a:rPr lang="fr-FR" altLang="fr-FR" sz="1000" i="0">
                <a:latin typeface="Calibri" pitchFamily="34" charset="0"/>
                <a:hlinkClick r:id="rId3"/>
              </a:rPr>
              <a:t>http://eduscol.education.fr/conseil-ecole-college</a:t>
            </a:r>
            <a:endParaRPr lang="fr-FR" altLang="fr-FR" sz="1000" i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ZoneTexte 12"/>
          <p:cNvSpPr txBox="1">
            <a:spLocks noChangeArrowheads="1"/>
          </p:cNvSpPr>
          <p:nvPr/>
        </p:nvSpPr>
        <p:spPr bwMode="auto">
          <a:xfrm>
            <a:off x="395288" y="444500"/>
            <a:ext cx="83518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altLang="fr-FR" sz="3200" b="1" i="0">
                <a:solidFill>
                  <a:schemeClr val="bg1"/>
                </a:solidFill>
                <a:latin typeface="Calibri" pitchFamily="34" charset="0"/>
              </a:rPr>
              <a:t>Comment fonctionne le conseil école-collège ?</a:t>
            </a: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539750" y="1700213"/>
            <a:ext cx="8137525" cy="26781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marL="342900" indent="-342900"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r>
              <a:rPr lang="fr-FR" sz="24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cs typeface="+mn-cs"/>
              </a:rPr>
              <a:t>une présidence </a:t>
            </a:r>
            <a:r>
              <a:rPr lang="fr-FR" sz="2400" b="1" i="0" dirty="0">
                <a:solidFill>
                  <a:srgbClr val="632E7C"/>
                </a:solidFill>
                <a:latin typeface="+mj-lt"/>
                <a:cs typeface="+mn-cs"/>
              </a:rPr>
              <a:t>conjointe</a:t>
            </a:r>
          </a:p>
          <a:p>
            <a:pPr>
              <a:buClr>
                <a:srgbClr val="7B418E"/>
              </a:buClr>
              <a:buFont typeface="Wingdings" pitchFamily="2" charset="2"/>
              <a:buNone/>
              <a:defRPr/>
            </a:pPr>
            <a:endParaRPr lang="fr-FR" sz="2400" b="1" i="0" dirty="0">
              <a:solidFill>
                <a:schemeClr val="accent6">
                  <a:lumMod val="60000"/>
                  <a:lumOff val="40000"/>
                </a:schemeClr>
              </a:solidFill>
              <a:latin typeface="+mj-lt"/>
              <a:cs typeface="+mn-cs"/>
            </a:endParaRP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r>
              <a:rPr lang="fr-FR" sz="24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cs typeface="+mn-cs"/>
              </a:rPr>
              <a:t> des rencontres </a:t>
            </a:r>
            <a:r>
              <a:rPr lang="fr-FR" sz="2400" b="1" i="0" dirty="0">
                <a:solidFill>
                  <a:srgbClr val="632E7C"/>
                </a:solidFill>
                <a:latin typeface="+mj-lt"/>
                <a:cs typeface="+mn-cs"/>
              </a:rPr>
              <a:t>régulières</a:t>
            </a:r>
            <a:r>
              <a:rPr lang="fr-FR" sz="24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cs typeface="+mn-cs"/>
              </a:rPr>
              <a:t>, au moins deux fois par an</a:t>
            </a:r>
          </a:p>
          <a:p>
            <a:pPr>
              <a:buClr>
                <a:srgbClr val="7B418E"/>
              </a:buClr>
              <a:buFont typeface="Wingdings" pitchFamily="2" charset="2"/>
              <a:buChar char="Ø"/>
              <a:defRPr/>
            </a:pPr>
            <a:endParaRPr lang="fr-FR" sz="2400" b="1" i="0" dirty="0">
              <a:solidFill>
                <a:schemeClr val="accent6">
                  <a:lumMod val="60000"/>
                  <a:lumOff val="40000"/>
                </a:schemeClr>
              </a:solidFill>
              <a:latin typeface="+mj-lt"/>
              <a:cs typeface="+mn-cs"/>
            </a:endParaRP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r>
              <a:rPr lang="fr-FR" sz="24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cs typeface="+mn-cs"/>
              </a:rPr>
              <a:t> une organisation </a:t>
            </a:r>
            <a:r>
              <a:rPr lang="fr-FR" sz="2400" b="1" i="0" dirty="0">
                <a:solidFill>
                  <a:srgbClr val="632E7C"/>
                </a:solidFill>
                <a:latin typeface="+mj-lt"/>
                <a:cs typeface="+mn-cs"/>
              </a:rPr>
              <a:t>souple</a:t>
            </a:r>
            <a:r>
              <a:rPr lang="fr-FR" sz="24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cs typeface="+mn-cs"/>
              </a:rPr>
              <a:t> grâce aux différentes commissions</a:t>
            </a:r>
          </a:p>
          <a:p>
            <a:pPr>
              <a:buClr>
                <a:srgbClr val="7B418E"/>
              </a:buClr>
              <a:buFont typeface="Wingdings" pitchFamily="2" charset="2"/>
              <a:buChar char="Ø"/>
              <a:defRPr/>
            </a:pPr>
            <a:endParaRPr lang="fr-FR" sz="2400" b="1" i="0" dirty="0">
              <a:solidFill>
                <a:schemeClr val="accent6">
                  <a:lumMod val="60000"/>
                  <a:lumOff val="40000"/>
                </a:schemeClr>
              </a:solidFill>
              <a:latin typeface="+mj-lt"/>
              <a:cs typeface="+mn-cs"/>
            </a:endParaRP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r>
              <a:rPr lang="fr-FR" sz="24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cs typeface="+mn-cs"/>
              </a:rPr>
              <a:t> dans le respect des </a:t>
            </a:r>
            <a:r>
              <a:rPr lang="fr-FR" sz="2400" b="1" i="0" dirty="0">
                <a:solidFill>
                  <a:srgbClr val="632E7C"/>
                </a:solidFill>
                <a:latin typeface="+mj-lt"/>
                <a:cs typeface="+mn-cs"/>
              </a:rPr>
              <a:t>identités</a:t>
            </a:r>
            <a:r>
              <a:rPr lang="fr-FR" sz="24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cs typeface="+mn-cs"/>
              </a:rPr>
              <a:t> des écoles et du collège</a:t>
            </a:r>
          </a:p>
        </p:txBody>
      </p:sp>
      <p:pic>
        <p:nvPicPr>
          <p:cNvPr id="47107" name="Picture 6" descr="2013_loi_refondation_680x280_258667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8713" y="4724400"/>
            <a:ext cx="3592512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&gt;</a:t>
            </a:r>
            <a:r>
              <a:rPr lang="fr-FR" b="1" smtClean="0"/>
              <a:t> </a:t>
            </a:r>
            <a:fld id="{1129EEA3-0B4A-4492-9FBA-FDAD21E9129E}" type="slidenum">
              <a:rPr lang="fr-FR" b="1" smtClean="0"/>
              <a:pPr>
                <a:defRPr/>
              </a:pPr>
              <a:t>5</a:t>
            </a:fld>
            <a:endParaRPr lang="fr-FR" b="1"/>
          </a:p>
        </p:txBody>
      </p:sp>
      <p:sp>
        <p:nvSpPr>
          <p:cNvPr id="15361" name="Espace réservé du pied de page 2"/>
          <p:cNvSpPr txBox="1">
            <a:spLocks noGrp="1"/>
          </p:cNvSpPr>
          <p:nvPr/>
        </p:nvSpPr>
        <p:spPr bwMode="auto">
          <a:xfrm>
            <a:off x="1652588" y="6372225"/>
            <a:ext cx="6088062" cy="2968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fr-FR" altLang="fr-FR" sz="1000" i="0">
                <a:solidFill>
                  <a:srgbClr val="000000"/>
                </a:solidFill>
                <a:latin typeface="Calibri" pitchFamily="34" charset="0"/>
              </a:rPr>
              <a:t>Ministère de l’éducation nationale, de l’enseignement supérieur et de la recherche – DGESCO</a:t>
            </a:r>
          </a:p>
          <a:p>
            <a:pPr eaLnBrk="0" hangingPunct="0"/>
            <a:r>
              <a:rPr lang="fr-FR" altLang="fr-FR" sz="1000" i="0">
                <a:latin typeface="Calibri" pitchFamily="34" charset="0"/>
                <a:hlinkClick r:id="rId4"/>
              </a:rPr>
              <a:t>http://eduscol.education.fr/conseil-ecole-college</a:t>
            </a:r>
            <a:endParaRPr lang="fr-FR" altLang="fr-FR" sz="1000" i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Une composition équilibrée</a:t>
            </a:r>
          </a:p>
        </p:txBody>
      </p:sp>
      <p:sp>
        <p:nvSpPr>
          <p:cNvPr id="9219" name="Text Box 9"/>
          <p:cNvSpPr txBox="1">
            <a:spLocks noChangeArrowheads="1"/>
          </p:cNvSpPr>
          <p:nvPr/>
        </p:nvSpPr>
        <p:spPr bwMode="auto">
          <a:xfrm>
            <a:off x="1724025" y="1773238"/>
            <a:ext cx="5068888" cy="708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fr-FR" altLang="fr-FR" sz="2000" b="1" i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+mn-cs"/>
              </a:rPr>
              <a:t>Présidence conjointe :</a:t>
            </a:r>
          </a:p>
          <a:p>
            <a:pPr algn="ctr" eaLnBrk="1" hangingPunct="1">
              <a:defRPr/>
            </a:pPr>
            <a:r>
              <a:rPr lang="fr-FR" altLang="fr-FR" sz="2000" b="1" i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+mn-cs"/>
              </a:rPr>
              <a:t>Principal du collège + IEN du premier degré</a:t>
            </a:r>
          </a:p>
        </p:txBody>
      </p:sp>
      <p:sp>
        <p:nvSpPr>
          <p:cNvPr id="9220" name="Text Box 11"/>
          <p:cNvSpPr txBox="1">
            <a:spLocks noChangeArrowheads="1"/>
          </p:cNvSpPr>
          <p:nvPr/>
        </p:nvSpPr>
        <p:spPr bwMode="auto">
          <a:xfrm>
            <a:off x="217488" y="3303588"/>
            <a:ext cx="2767012" cy="708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fr-FR" altLang="fr-FR" sz="2000" b="1" i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+mn-cs"/>
              </a:rPr>
              <a:t>Personnels enseignants du primaire</a:t>
            </a:r>
          </a:p>
        </p:txBody>
      </p:sp>
      <p:sp>
        <p:nvSpPr>
          <p:cNvPr id="9221" name="Text Box 12"/>
          <p:cNvSpPr txBox="1">
            <a:spLocks noChangeArrowheads="1"/>
          </p:cNvSpPr>
          <p:nvPr/>
        </p:nvSpPr>
        <p:spPr bwMode="auto">
          <a:xfrm>
            <a:off x="5592763" y="3308350"/>
            <a:ext cx="3074987" cy="708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FR" altLang="fr-FR" sz="2000" b="1" i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+mn-cs"/>
              </a:rPr>
              <a:t>Personnels enseignants du secondaire</a:t>
            </a:r>
          </a:p>
        </p:txBody>
      </p:sp>
      <p:sp>
        <p:nvSpPr>
          <p:cNvPr id="9222" name="Text Box 27"/>
          <p:cNvSpPr txBox="1">
            <a:spLocks noChangeArrowheads="1"/>
          </p:cNvSpPr>
          <p:nvPr/>
        </p:nvSpPr>
        <p:spPr bwMode="auto">
          <a:xfrm>
            <a:off x="2012950" y="4822825"/>
            <a:ext cx="4489450" cy="708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fr-FR" altLang="fr-FR" sz="2000" b="1" i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+mn-cs"/>
              </a:rPr>
              <a:t>Participants conviés ponctuellement selon leurs compétences</a:t>
            </a: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&gt;</a:t>
            </a:r>
            <a:r>
              <a:rPr lang="fr-FR" b="1" smtClean="0"/>
              <a:t> </a:t>
            </a:r>
            <a:fld id="{4652C219-1AF2-46D0-94E7-9DC6BC72BC6B}" type="slidenum">
              <a:rPr lang="fr-FR" b="1" smtClean="0"/>
              <a:pPr>
                <a:defRPr/>
              </a:pPr>
              <a:t>6</a:t>
            </a:fld>
            <a:endParaRPr lang="fr-FR" b="1"/>
          </a:p>
        </p:txBody>
      </p:sp>
      <p:sp>
        <p:nvSpPr>
          <p:cNvPr id="12" name="Décagone 11"/>
          <p:cNvSpPr/>
          <p:nvPr/>
        </p:nvSpPr>
        <p:spPr bwMode="auto">
          <a:xfrm>
            <a:off x="2984500" y="2595563"/>
            <a:ext cx="2479675" cy="2133600"/>
          </a:xfrm>
          <a:prstGeom prst="decagon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48137" name="Text Box 16"/>
          <p:cNvSpPr txBox="1">
            <a:spLocks noChangeArrowheads="1"/>
          </p:cNvSpPr>
          <p:nvPr/>
        </p:nvSpPr>
        <p:spPr bwMode="auto">
          <a:xfrm>
            <a:off x="3279775" y="3362325"/>
            <a:ext cx="18891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 b="1" i="0">
                <a:solidFill>
                  <a:srgbClr val="632E7C"/>
                </a:solidFill>
              </a:rPr>
              <a:t>Conseil</a:t>
            </a:r>
          </a:p>
          <a:p>
            <a:pPr algn="ctr"/>
            <a:r>
              <a:rPr lang="fr-FR" altLang="fr-FR" b="1" i="0">
                <a:solidFill>
                  <a:srgbClr val="632E7C"/>
                </a:solidFill>
              </a:rPr>
              <a:t>école-collège</a:t>
            </a:r>
          </a:p>
        </p:txBody>
      </p:sp>
      <p:sp>
        <p:nvSpPr>
          <p:cNvPr id="48138" name="Flèche vers le bas 13"/>
          <p:cNvSpPr>
            <a:spLocks noChangeArrowheads="1"/>
          </p:cNvSpPr>
          <p:nvPr/>
        </p:nvSpPr>
        <p:spPr bwMode="auto">
          <a:xfrm rot="-4047485">
            <a:off x="5746750" y="4143375"/>
            <a:ext cx="455613" cy="868363"/>
          </a:xfrm>
          <a:prstGeom prst="downArrow">
            <a:avLst>
              <a:gd name="adj1" fmla="val 50000"/>
              <a:gd name="adj2" fmla="val 49836"/>
            </a:avLst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altLang="fr-FR"/>
          </a:p>
        </p:txBody>
      </p:sp>
      <p:sp>
        <p:nvSpPr>
          <p:cNvPr id="48139" name="Ellipse 15"/>
          <p:cNvSpPr>
            <a:spLocks noChangeArrowheads="1"/>
          </p:cNvSpPr>
          <p:nvPr/>
        </p:nvSpPr>
        <p:spPr bwMode="auto">
          <a:xfrm>
            <a:off x="6516688" y="4381500"/>
            <a:ext cx="2355850" cy="18208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lIns="72000" tIns="0"/>
          <a:lstStyle/>
          <a:p>
            <a:pPr algn="ctr"/>
            <a:r>
              <a:rPr lang="fr-FR" altLang="fr-FR" b="1" i="0">
                <a:solidFill>
                  <a:srgbClr val="632E7C"/>
                </a:solidFill>
                <a:latin typeface="Calibri" pitchFamily="34" charset="0"/>
              </a:rPr>
              <a:t>Des</a:t>
            </a:r>
            <a:r>
              <a:rPr lang="fr-FR" altLang="fr-FR" b="1" i="0">
                <a:solidFill>
                  <a:srgbClr val="B741C1"/>
                </a:solidFill>
                <a:latin typeface="Calibri" pitchFamily="34" charset="0"/>
              </a:rPr>
              <a:t> </a:t>
            </a:r>
            <a:r>
              <a:rPr lang="fr-FR" altLang="fr-FR" b="1" i="0">
                <a:solidFill>
                  <a:srgbClr val="DC4892"/>
                </a:solidFill>
                <a:latin typeface="Calibri" pitchFamily="34" charset="0"/>
              </a:rPr>
              <a:t>commissions</a:t>
            </a:r>
            <a:r>
              <a:rPr lang="fr-FR" altLang="fr-FR" b="1" i="0">
                <a:solidFill>
                  <a:srgbClr val="B741C1"/>
                </a:solidFill>
                <a:latin typeface="Calibri" pitchFamily="34" charset="0"/>
              </a:rPr>
              <a:t> </a:t>
            </a:r>
            <a:r>
              <a:rPr lang="fr-FR" altLang="fr-FR" b="1" i="0">
                <a:solidFill>
                  <a:srgbClr val="632E7C"/>
                </a:solidFill>
                <a:latin typeface="Calibri" pitchFamily="34" charset="0"/>
              </a:rPr>
              <a:t>pour mettre en œuvre les actions</a:t>
            </a:r>
          </a:p>
          <a:p>
            <a:endParaRPr lang="fr-FR" altLang="fr-FR"/>
          </a:p>
        </p:txBody>
      </p:sp>
      <p:sp>
        <p:nvSpPr>
          <p:cNvPr id="15361" name="Espace réservé du pied de page 2"/>
          <p:cNvSpPr txBox="1">
            <a:spLocks noGrp="1"/>
          </p:cNvSpPr>
          <p:nvPr/>
        </p:nvSpPr>
        <p:spPr bwMode="auto">
          <a:xfrm>
            <a:off x="1652588" y="6372225"/>
            <a:ext cx="6088062" cy="2968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fr-FR" altLang="fr-FR" sz="1000" i="0">
                <a:solidFill>
                  <a:srgbClr val="000000"/>
                </a:solidFill>
                <a:latin typeface="Calibri" pitchFamily="34" charset="0"/>
              </a:rPr>
              <a:t>Ministère de l’éducation nationale, de l’enseignement supérieur et de la recherche – DGESCO</a:t>
            </a:r>
          </a:p>
          <a:p>
            <a:pPr eaLnBrk="0" hangingPunct="0"/>
            <a:r>
              <a:rPr lang="fr-FR" altLang="fr-FR" sz="1000" i="0">
                <a:latin typeface="Calibri" pitchFamily="34" charset="0"/>
                <a:hlinkClick r:id="rId2"/>
              </a:rPr>
              <a:t>http://eduscol.education.fr/conseil-ecole-college</a:t>
            </a:r>
            <a:endParaRPr lang="fr-FR" altLang="fr-FR" sz="1000" i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075612" cy="863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fr-FR" altLang="fr-F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	Le comité exécutif disparaît et laisse place à deux instances complémentaires :</a:t>
            </a:r>
          </a:p>
          <a:p>
            <a:pPr eaLnBrk="1" hangingPunct="1">
              <a:defRPr/>
            </a:pPr>
            <a:endParaRPr lang="fr-FR" altLang="fr-FR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243" name="Text Box 8"/>
          <p:cNvSpPr txBox="1">
            <a:spLocks noChangeArrowheads="1"/>
          </p:cNvSpPr>
          <p:nvPr/>
        </p:nvSpPr>
        <p:spPr bwMode="auto">
          <a:xfrm>
            <a:off x="395288" y="5233988"/>
            <a:ext cx="3097212" cy="9223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fr-FR" altLang="fr-FR" b="1" i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+mn-cs"/>
              </a:rPr>
              <a:t>Impulsion et suivi de la </a:t>
            </a:r>
            <a:r>
              <a:rPr lang="fr-FR" altLang="fr-FR" b="1" i="0" dirty="0" smtClean="0">
                <a:solidFill>
                  <a:srgbClr val="00B050"/>
                </a:solidFill>
                <a:latin typeface="Calibri" pitchFamily="34" charset="0"/>
                <a:cs typeface="+mn-cs"/>
              </a:rPr>
              <a:t>politique éducative globale</a:t>
            </a:r>
            <a:br>
              <a:rPr lang="fr-FR" altLang="fr-FR" b="1" i="0" dirty="0" smtClean="0">
                <a:solidFill>
                  <a:srgbClr val="00B050"/>
                </a:solidFill>
                <a:latin typeface="Calibri" pitchFamily="34" charset="0"/>
                <a:cs typeface="+mn-cs"/>
              </a:rPr>
            </a:br>
            <a:r>
              <a:rPr lang="fr-FR" altLang="fr-FR" b="1" i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+mn-cs"/>
              </a:rPr>
              <a:t>du projet de réseau</a:t>
            </a:r>
          </a:p>
        </p:txBody>
      </p:sp>
      <p:sp>
        <p:nvSpPr>
          <p:cNvPr id="10244" name="Text Box 9"/>
          <p:cNvSpPr txBox="1">
            <a:spLocks noChangeArrowheads="1"/>
          </p:cNvSpPr>
          <p:nvPr/>
        </p:nvSpPr>
        <p:spPr bwMode="auto">
          <a:xfrm>
            <a:off x="5940425" y="5094288"/>
            <a:ext cx="3024188" cy="12001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fr-FR" altLang="fr-FR" b="1" i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+mn-cs"/>
              </a:rPr>
              <a:t>Travail sur les</a:t>
            </a:r>
            <a:br>
              <a:rPr lang="fr-FR" altLang="fr-FR" b="1" i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+mn-cs"/>
              </a:rPr>
            </a:br>
            <a:r>
              <a:rPr lang="fr-FR" altLang="fr-FR" b="1" i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+mn-cs"/>
              </a:rPr>
              <a:t> </a:t>
            </a:r>
            <a:r>
              <a:rPr lang="fr-FR" altLang="fr-FR" b="1" i="0" dirty="0" smtClean="0">
                <a:solidFill>
                  <a:srgbClr val="FDA403"/>
                </a:solidFill>
                <a:latin typeface="Calibri" pitchFamily="34" charset="0"/>
                <a:cs typeface="+mn-cs"/>
              </a:rPr>
              <a:t>continuités pédagogiques</a:t>
            </a:r>
            <a:r>
              <a:rPr lang="fr-FR" altLang="fr-FR" b="1" i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+mn-cs"/>
              </a:rPr>
              <a:t>, les apprentissages et la prise en charge des élèves</a:t>
            </a:r>
          </a:p>
        </p:txBody>
      </p:sp>
      <p:sp>
        <p:nvSpPr>
          <p:cNvPr id="10245" name="Text Box 10"/>
          <p:cNvSpPr txBox="1">
            <a:spLocks noChangeArrowheads="1"/>
          </p:cNvSpPr>
          <p:nvPr/>
        </p:nvSpPr>
        <p:spPr bwMode="auto">
          <a:xfrm>
            <a:off x="3203575" y="2795588"/>
            <a:ext cx="2951163" cy="11382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fr-FR" altLang="fr-FR" sz="1700" b="1" i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+mn-cs"/>
              </a:rPr>
              <a:t>Le principal et l’IEN, en lien avec l’IA - IPR référent et le coordonnateur du réseau, composent les deux structures</a:t>
            </a:r>
          </a:p>
        </p:txBody>
      </p:sp>
      <p:sp>
        <p:nvSpPr>
          <p:cNvPr id="49157" name="ZoneTexte 1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675687" cy="1225550"/>
          </a:xfrm>
        </p:spPr>
        <p:txBody>
          <a:bodyPr/>
          <a:lstStyle/>
          <a:p>
            <a:pPr eaLnBrk="1" hangingPunct="1"/>
            <a:r>
              <a:rPr lang="fr-FR" altLang="fr-FR" smtClean="0"/>
              <a:t>Un fonctionnement spécifique</a:t>
            </a:r>
            <a:br>
              <a:rPr lang="fr-FR" altLang="fr-FR" smtClean="0"/>
            </a:br>
            <a:r>
              <a:rPr lang="fr-FR" altLang="fr-FR" smtClean="0"/>
              <a:t>en éducation prioritaire</a:t>
            </a:r>
          </a:p>
        </p:txBody>
      </p:sp>
      <p:sp>
        <p:nvSpPr>
          <p:cNvPr id="49158" name="Flèche vers le bas 2"/>
          <p:cNvSpPr>
            <a:spLocks noChangeArrowheads="1"/>
          </p:cNvSpPr>
          <p:nvPr/>
        </p:nvSpPr>
        <p:spPr bwMode="auto">
          <a:xfrm>
            <a:off x="1781175" y="4603750"/>
            <a:ext cx="325438" cy="431800"/>
          </a:xfrm>
          <a:prstGeom prst="downArrow">
            <a:avLst>
              <a:gd name="adj1" fmla="val 50000"/>
              <a:gd name="adj2" fmla="val 49824"/>
            </a:avLst>
          </a:prstGeom>
          <a:solidFill>
            <a:srgbClr val="7AC14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altLang="fr-FR"/>
          </a:p>
        </p:txBody>
      </p:sp>
      <p:sp>
        <p:nvSpPr>
          <p:cNvPr id="49159" name="Flèche vers le bas 13"/>
          <p:cNvSpPr>
            <a:spLocks noChangeArrowheads="1"/>
          </p:cNvSpPr>
          <p:nvPr/>
        </p:nvSpPr>
        <p:spPr bwMode="auto">
          <a:xfrm>
            <a:off x="7289800" y="4603750"/>
            <a:ext cx="325438" cy="431800"/>
          </a:xfrm>
          <a:prstGeom prst="downArrow">
            <a:avLst>
              <a:gd name="adj1" fmla="val 50000"/>
              <a:gd name="adj2" fmla="val 49824"/>
            </a:avLst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altLang="fr-FR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&gt;</a:t>
            </a:r>
            <a:r>
              <a:rPr lang="fr-FR" b="1" smtClean="0"/>
              <a:t> </a:t>
            </a:r>
            <a:fld id="{8E22213C-0CC8-45A0-9AC9-53621DF695DA}" type="slidenum">
              <a:rPr lang="fr-FR" b="1" smtClean="0"/>
              <a:pPr>
                <a:defRPr/>
              </a:pPr>
              <a:t>7</a:t>
            </a:fld>
            <a:endParaRPr lang="fr-FR" b="1"/>
          </a:p>
        </p:txBody>
      </p:sp>
      <p:sp>
        <p:nvSpPr>
          <p:cNvPr id="16" name="Décagone 15"/>
          <p:cNvSpPr/>
          <p:nvPr/>
        </p:nvSpPr>
        <p:spPr bwMode="auto">
          <a:xfrm>
            <a:off x="6288088" y="2420938"/>
            <a:ext cx="2328862" cy="2011362"/>
          </a:xfrm>
          <a:prstGeom prst="decagon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49163" name="Text Box 16"/>
          <p:cNvSpPr txBox="1">
            <a:spLocks noChangeArrowheads="1"/>
          </p:cNvSpPr>
          <p:nvPr/>
        </p:nvSpPr>
        <p:spPr bwMode="auto">
          <a:xfrm>
            <a:off x="6564313" y="3090863"/>
            <a:ext cx="17764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 b="1" i="0">
                <a:solidFill>
                  <a:srgbClr val="7B418E"/>
                </a:solidFill>
              </a:rPr>
              <a:t>Conseil</a:t>
            </a:r>
          </a:p>
          <a:p>
            <a:pPr algn="ctr"/>
            <a:r>
              <a:rPr lang="fr-FR" altLang="fr-FR" b="1" i="0">
                <a:solidFill>
                  <a:srgbClr val="7B418E"/>
                </a:solidFill>
              </a:rPr>
              <a:t>école-collège</a:t>
            </a:r>
          </a:p>
        </p:txBody>
      </p:sp>
      <p:sp>
        <p:nvSpPr>
          <p:cNvPr id="18" name="Décagone 17"/>
          <p:cNvSpPr/>
          <p:nvPr/>
        </p:nvSpPr>
        <p:spPr bwMode="auto">
          <a:xfrm>
            <a:off x="779463" y="2400300"/>
            <a:ext cx="2328862" cy="2009775"/>
          </a:xfrm>
          <a:prstGeom prst="decagon">
            <a:avLst/>
          </a:prstGeom>
          <a:solidFill>
            <a:srgbClr val="7AC14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49165" name="Text Box 16"/>
          <p:cNvSpPr txBox="1">
            <a:spLocks noChangeArrowheads="1"/>
          </p:cNvSpPr>
          <p:nvPr/>
        </p:nvSpPr>
        <p:spPr bwMode="auto">
          <a:xfrm>
            <a:off x="1055688" y="3090863"/>
            <a:ext cx="17764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 b="1" i="0">
                <a:solidFill>
                  <a:schemeClr val="accent2"/>
                </a:solidFill>
              </a:rPr>
              <a:t>Comité de pilotage</a:t>
            </a:r>
          </a:p>
        </p:txBody>
      </p:sp>
      <p:sp>
        <p:nvSpPr>
          <p:cNvPr id="15361" name="Espace réservé du pied de page 2"/>
          <p:cNvSpPr txBox="1">
            <a:spLocks noGrp="1"/>
          </p:cNvSpPr>
          <p:nvPr/>
        </p:nvSpPr>
        <p:spPr bwMode="auto">
          <a:xfrm>
            <a:off x="1652588" y="6372225"/>
            <a:ext cx="6088062" cy="2968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fr-FR" altLang="fr-FR" sz="1000" i="0">
                <a:solidFill>
                  <a:srgbClr val="000000"/>
                </a:solidFill>
                <a:latin typeface="Calibri" pitchFamily="34" charset="0"/>
              </a:rPr>
              <a:t>Ministère de l’éducation nationale, de l’enseignement supérieur et de la recherche – DGESCO</a:t>
            </a:r>
          </a:p>
          <a:p>
            <a:pPr eaLnBrk="0" hangingPunct="0"/>
            <a:r>
              <a:rPr lang="fr-FR" altLang="fr-FR" sz="1000" i="0">
                <a:latin typeface="Calibri" pitchFamily="34" charset="0"/>
                <a:hlinkClick r:id="rId2"/>
              </a:rPr>
              <a:t>http://eduscol.education.fr/conseil-ecole-college</a:t>
            </a:r>
            <a:endParaRPr lang="fr-FR" altLang="fr-FR" sz="1000" i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Une structure souple et adaptable …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91512" cy="4464050"/>
          </a:xfrm>
        </p:spPr>
        <p:txBody>
          <a:bodyPr/>
          <a:lstStyle/>
          <a:p>
            <a:pPr eaLnBrk="1" hangingPunct="1"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r>
              <a:rPr lang="fr-FR" altLang="fr-F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S’appuyer sur l’existant, notamment sur la </a:t>
            </a:r>
            <a:r>
              <a:rPr lang="fr-FR" altLang="fr-FR" dirty="0" smtClean="0">
                <a:solidFill>
                  <a:srgbClr val="DC4892"/>
                </a:solidFill>
              </a:rPr>
              <a:t>liaison CM2 – 6</a:t>
            </a:r>
            <a:r>
              <a:rPr lang="fr-FR" altLang="fr-FR" baseline="30000" dirty="0" smtClean="0">
                <a:solidFill>
                  <a:srgbClr val="DC4892"/>
                </a:solidFill>
              </a:rPr>
              <a:t>ème</a:t>
            </a:r>
          </a:p>
          <a:p>
            <a:pPr eaLnBrk="1" hangingPunct="1"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endParaRPr lang="fr-FR" altLang="fr-FR" sz="16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eaLnBrk="1" hangingPunct="1"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r>
              <a:rPr lang="fr-FR" altLang="fr-F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Faire </a:t>
            </a:r>
            <a:r>
              <a:rPr lang="fr-FR" altLang="fr-FR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participer </a:t>
            </a:r>
            <a:r>
              <a:rPr lang="fr-FR" altLang="fr-FR" dirty="0">
                <a:solidFill>
                  <a:srgbClr val="DC4892"/>
                </a:solidFill>
              </a:rPr>
              <a:t>toute personne dont les compétences seraient utiles</a:t>
            </a:r>
          </a:p>
          <a:p>
            <a:pPr eaLnBrk="1" hangingPunct="1"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endParaRPr lang="fr-FR" altLang="fr-FR" sz="1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fr-FR" altLang="fr-F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Des </a:t>
            </a:r>
            <a:r>
              <a:rPr lang="fr-FR" altLang="fr-FR" dirty="0">
                <a:solidFill>
                  <a:srgbClr val="DC4892"/>
                </a:solidFill>
              </a:rPr>
              <a:t>commissions</a:t>
            </a:r>
            <a:r>
              <a:rPr lang="fr-FR" altLang="fr-FR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pour mettre en œuvre les actions</a:t>
            </a:r>
          </a:p>
          <a:p>
            <a:pPr algn="just" eaLnBrk="1" hangingPunct="1">
              <a:buFontTx/>
              <a:buNone/>
              <a:defRPr/>
            </a:pPr>
            <a:r>
              <a:rPr lang="fr-FR" altLang="fr-FR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	« Le conseil école-collège peut créer des </a:t>
            </a:r>
            <a:r>
              <a:rPr lang="fr-FR" altLang="fr-FR" dirty="0">
                <a:solidFill>
                  <a:srgbClr val="632E7C"/>
                </a:solidFill>
              </a:rPr>
              <a:t>commissions école-collège </a:t>
            </a:r>
            <a:r>
              <a:rPr lang="fr-FR" altLang="fr-FR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chargées de la mise en œuvre d'une ou plusieurs de ces actions. La </a:t>
            </a:r>
            <a:r>
              <a:rPr lang="fr-FR" altLang="fr-FR" dirty="0">
                <a:solidFill>
                  <a:srgbClr val="632E7C"/>
                </a:solidFill>
              </a:rPr>
              <a:t>composition</a:t>
            </a:r>
            <a:r>
              <a:rPr lang="fr-FR" altLang="fr-FR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, les </a:t>
            </a:r>
            <a:r>
              <a:rPr lang="fr-FR" altLang="fr-FR" dirty="0">
                <a:solidFill>
                  <a:srgbClr val="632E7C"/>
                </a:solidFill>
              </a:rPr>
              <a:t>objectifs</a:t>
            </a:r>
            <a:r>
              <a:rPr lang="fr-FR" altLang="fr-FR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et les </a:t>
            </a:r>
            <a:r>
              <a:rPr lang="fr-FR" altLang="fr-FR" dirty="0">
                <a:solidFill>
                  <a:srgbClr val="632E7C"/>
                </a:solidFill>
              </a:rPr>
              <a:t>modalités de travail </a:t>
            </a:r>
            <a:r>
              <a:rPr lang="fr-FR" altLang="fr-FR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 ces commissions sont </a:t>
            </a:r>
            <a:r>
              <a:rPr lang="fr-FR" altLang="fr-FR" dirty="0">
                <a:solidFill>
                  <a:srgbClr val="632E7C"/>
                </a:solidFill>
              </a:rPr>
              <a:t>arrêtés par le conseil école-collège</a:t>
            </a:r>
            <a:r>
              <a:rPr lang="fr-FR" altLang="fr-FR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. »</a:t>
            </a:r>
            <a:endParaRPr lang="fr-FR" altLang="fr-FR" sz="1800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r" eaLnBrk="1" hangingPunct="1">
              <a:buFontTx/>
              <a:buNone/>
              <a:defRPr/>
            </a:pPr>
            <a:r>
              <a:rPr lang="fr-FR" altLang="fr-FR" sz="18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				Décret n</a:t>
            </a:r>
            <a:r>
              <a:rPr lang="fr-FR" altLang="fr-FR" sz="1800" i="1" baseline="30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o</a:t>
            </a:r>
            <a:r>
              <a:rPr lang="fr-FR" altLang="fr-FR" sz="18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2013-683 du 24 juillet 2013 définissant la composition et les modalités de fonctionnement du conseil école-collège</a:t>
            </a:r>
          </a:p>
          <a:p>
            <a:pPr eaLnBrk="1" hangingPunct="1"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endParaRPr lang="fr-FR" altLang="fr-FR" dirty="0" smtClean="0">
              <a:solidFill>
                <a:srgbClr val="DC4892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&gt;</a:t>
            </a:r>
            <a:r>
              <a:rPr lang="fr-FR" b="1" smtClean="0"/>
              <a:t> </a:t>
            </a:r>
            <a:fld id="{5DE205D8-A136-40A0-9B8F-D9335AA388AE}" type="slidenum">
              <a:rPr lang="fr-FR" b="1" smtClean="0"/>
              <a:pPr>
                <a:defRPr/>
              </a:pPr>
              <a:t>8</a:t>
            </a:fld>
            <a:endParaRPr lang="fr-FR" b="1"/>
          </a:p>
        </p:txBody>
      </p:sp>
      <p:sp>
        <p:nvSpPr>
          <p:cNvPr id="15361" name="Espace réservé du pied de page 2"/>
          <p:cNvSpPr txBox="1">
            <a:spLocks noGrp="1"/>
          </p:cNvSpPr>
          <p:nvPr/>
        </p:nvSpPr>
        <p:spPr bwMode="auto">
          <a:xfrm>
            <a:off x="1652588" y="6372225"/>
            <a:ext cx="6088062" cy="2968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fr-FR" altLang="fr-FR" sz="1000" i="0">
                <a:solidFill>
                  <a:srgbClr val="000000"/>
                </a:solidFill>
                <a:latin typeface="Calibri" pitchFamily="34" charset="0"/>
              </a:rPr>
              <a:t>Ministère de l’éducation nationale, de l’enseignement supérieur et de la recherche – DGESCO</a:t>
            </a:r>
          </a:p>
          <a:p>
            <a:pPr eaLnBrk="0" hangingPunct="0"/>
            <a:r>
              <a:rPr lang="fr-FR" altLang="fr-FR" sz="1000" i="0">
                <a:latin typeface="Calibri" pitchFamily="34" charset="0"/>
                <a:hlinkClick r:id="rId2"/>
              </a:rPr>
              <a:t>http://eduscol.education.fr/conseil-ecole-college</a:t>
            </a:r>
            <a:endParaRPr lang="fr-FR" altLang="fr-FR" sz="1000" i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… pour travailler des sujets transversaux …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&gt;</a:t>
            </a:r>
            <a:r>
              <a:rPr lang="fr-FR" b="1" smtClean="0"/>
              <a:t> </a:t>
            </a:r>
            <a:fld id="{08775EBF-876E-42C7-AE80-20F79AD6CEC8}" type="slidenum">
              <a:rPr lang="fr-FR" b="1" smtClean="0"/>
              <a:pPr>
                <a:defRPr/>
              </a:pPr>
              <a:t>9</a:t>
            </a:fld>
            <a:endParaRPr lang="fr-FR" b="1"/>
          </a:p>
        </p:txBody>
      </p:sp>
      <p:sp>
        <p:nvSpPr>
          <p:cNvPr id="30" name="AutoShape 4"/>
          <p:cNvSpPr>
            <a:spLocks noChangeArrowheads="1"/>
          </p:cNvSpPr>
          <p:nvPr/>
        </p:nvSpPr>
        <p:spPr bwMode="auto">
          <a:xfrm>
            <a:off x="1727200" y="2025650"/>
            <a:ext cx="1476375" cy="684213"/>
          </a:xfrm>
          <a:prstGeom prst="wedgeEllipseCallout">
            <a:avLst>
              <a:gd name="adj1" fmla="val 72739"/>
              <a:gd name="adj2" fmla="val 58892"/>
            </a:avLst>
          </a:prstGeom>
          <a:solidFill>
            <a:srgbClr val="E6F3F4"/>
          </a:solidFill>
          <a:ln w="9525">
            <a:solidFill>
              <a:srgbClr val="00B0F0"/>
            </a:solidFill>
            <a:miter lim="800000"/>
            <a:headEnd/>
            <a:tailEnd/>
          </a:ln>
          <a:ex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Maîtrise des</a:t>
            </a:r>
            <a:b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</a:b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langages</a:t>
            </a:r>
          </a:p>
        </p:txBody>
      </p:sp>
      <p:sp>
        <p:nvSpPr>
          <p:cNvPr id="31" name="AutoShape 5"/>
          <p:cNvSpPr>
            <a:spLocks noChangeArrowheads="1"/>
          </p:cNvSpPr>
          <p:nvPr/>
        </p:nvSpPr>
        <p:spPr bwMode="auto">
          <a:xfrm>
            <a:off x="3167063" y="1557338"/>
            <a:ext cx="2555875" cy="719137"/>
          </a:xfrm>
          <a:prstGeom prst="wedgeEllipseCallout">
            <a:avLst>
              <a:gd name="adj1" fmla="val 926"/>
              <a:gd name="adj2" fmla="val 74135"/>
            </a:avLst>
          </a:prstGeom>
          <a:solidFill>
            <a:srgbClr val="E6F3F4"/>
          </a:solidFill>
          <a:ln w="9525">
            <a:solidFill>
              <a:srgbClr val="00B0F0"/>
            </a:solidFill>
            <a:miter lim="800000"/>
            <a:headEnd/>
            <a:tailEnd/>
          </a:ln>
          <a:ex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Parcours d’éducation</a:t>
            </a:r>
            <a:b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</a:b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artistique et culturelle</a:t>
            </a:r>
          </a:p>
        </p:txBody>
      </p:sp>
      <p:sp>
        <p:nvSpPr>
          <p:cNvPr id="32" name="AutoShape 6"/>
          <p:cNvSpPr>
            <a:spLocks noChangeArrowheads="1"/>
          </p:cNvSpPr>
          <p:nvPr/>
        </p:nvSpPr>
        <p:spPr bwMode="auto">
          <a:xfrm>
            <a:off x="6275388" y="3789363"/>
            <a:ext cx="2160587" cy="1079500"/>
          </a:xfrm>
          <a:prstGeom prst="wedgeEllipseCallout">
            <a:avLst>
              <a:gd name="adj1" fmla="val -61487"/>
              <a:gd name="adj2" fmla="val -13831"/>
            </a:avLst>
          </a:prstGeom>
          <a:solidFill>
            <a:srgbClr val="E6F3F4"/>
          </a:solidFill>
          <a:ln w="9525">
            <a:solidFill>
              <a:srgbClr val="00B0F0"/>
            </a:solidFill>
            <a:miter lim="800000"/>
            <a:headEnd/>
            <a:tailEnd/>
          </a:ln>
          <a:ex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Éducation au</a:t>
            </a:r>
            <a:b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</a:b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développement</a:t>
            </a:r>
            <a:b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</a:b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durable</a:t>
            </a:r>
          </a:p>
        </p:txBody>
      </p:sp>
      <p:sp>
        <p:nvSpPr>
          <p:cNvPr id="33" name="AutoShape 7"/>
          <p:cNvSpPr>
            <a:spLocks noChangeArrowheads="1"/>
          </p:cNvSpPr>
          <p:nvPr/>
        </p:nvSpPr>
        <p:spPr bwMode="auto">
          <a:xfrm>
            <a:off x="757238" y="2852738"/>
            <a:ext cx="1943100" cy="719137"/>
          </a:xfrm>
          <a:prstGeom prst="wedgeEllipseCallout">
            <a:avLst>
              <a:gd name="adj1" fmla="val 70412"/>
              <a:gd name="adj2" fmla="val 18282"/>
            </a:avLst>
          </a:prstGeom>
          <a:solidFill>
            <a:srgbClr val="E6F3F4"/>
          </a:solidFill>
          <a:ln w="9525">
            <a:solidFill>
              <a:srgbClr val="00B0F0"/>
            </a:solidFill>
            <a:miter lim="800000"/>
            <a:headEnd/>
            <a:tailEnd/>
          </a:ln>
          <a:ex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Implication</a:t>
            </a:r>
            <a:b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</a:b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des familles</a:t>
            </a:r>
          </a:p>
        </p:txBody>
      </p:sp>
      <p:sp>
        <p:nvSpPr>
          <p:cNvPr id="34" name="AutoShape 8"/>
          <p:cNvSpPr>
            <a:spLocks noChangeArrowheads="1"/>
          </p:cNvSpPr>
          <p:nvPr/>
        </p:nvSpPr>
        <p:spPr bwMode="auto">
          <a:xfrm>
            <a:off x="5438775" y="4954588"/>
            <a:ext cx="1763713" cy="720725"/>
          </a:xfrm>
          <a:prstGeom prst="wedgeEllipseCallout">
            <a:avLst>
              <a:gd name="adj1" fmla="val -49971"/>
              <a:gd name="adj2" fmla="val -60901"/>
            </a:avLst>
          </a:prstGeom>
          <a:solidFill>
            <a:srgbClr val="E6F3F4"/>
          </a:solidFill>
          <a:ln w="9525">
            <a:solidFill>
              <a:srgbClr val="00B0F0"/>
            </a:solidFill>
            <a:miter lim="800000"/>
            <a:headEnd/>
            <a:tailEnd/>
          </a:ln>
          <a:ex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Apprentissage</a:t>
            </a:r>
            <a:b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</a:b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des nombres</a:t>
            </a:r>
          </a:p>
        </p:txBody>
      </p:sp>
      <p:sp>
        <p:nvSpPr>
          <p:cNvPr id="35" name="AutoShape 9"/>
          <p:cNvSpPr>
            <a:spLocks noChangeArrowheads="1"/>
          </p:cNvSpPr>
          <p:nvPr/>
        </p:nvSpPr>
        <p:spPr bwMode="auto">
          <a:xfrm>
            <a:off x="3797300" y="5373688"/>
            <a:ext cx="1476375" cy="539750"/>
          </a:xfrm>
          <a:prstGeom prst="wedgeEllipseCallout">
            <a:avLst>
              <a:gd name="adj1" fmla="val 400"/>
              <a:gd name="adj2" fmla="val -97916"/>
            </a:avLst>
          </a:prstGeom>
          <a:solidFill>
            <a:srgbClr val="E6F3F4"/>
          </a:solidFill>
          <a:ln w="9525">
            <a:solidFill>
              <a:srgbClr val="00B0F0"/>
            </a:solidFill>
            <a:miter lim="800000"/>
            <a:headEnd/>
            <a:tailEnd/>
          </a:ln>
          <a:ex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Numérique</a:t>
            </a:r>
          </a:p>
        </p:txBody>
      </p:sp>
      <p:sp>
        <p:nvSpPr>
          <p:cNvPr id="36" name="AutoShape 10"/>
          <p:cNvSpPr>
            <a:spLocks noChangeArrowheads="1"/>
          </p:cNvSpPr>
          <p:nvPr/>
        </p:nvSpPr>
        <p:spPr bwMode="auto">
          <a:xfrm>
            <a:off x="623888" y="3789363"/>
            <a:ext cx="2305050" cy="1079500"/>
          </a:xfrm>
          <a:prstGeom prst="wedgeEllipseCallout">
            <a:avLst>
              <a:gd name="adj1" fmla="val 56842"/>
              <a:gd name="adj2" fmla="val -16111"/>
            </a:avLst>
          </a:prstGeom>
          <a:solidFill>
            <a:srgbClr val="E6F3F4"/>
          </a:solidFill>
          <a:ln w="9525">
            <a:solidFill>
              <a:srgbClr val="00B0F0"/>
            </a:solidFill>
            <a:miter lim="800000"/>
            <a:headEnd/>
            <a:tailEnd/>
          </a:ln>
          <a:ex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Inclusion des</a:t>
            </a:r>
            <a:b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</a:b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élèves à besoins éducatifs</a:t>
            </a:r>
            <a:b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</a:b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particuliers</a:t>
            </a:r>
          </a:p>
        </p:txBody>
      </p:sp>
      <p:sp>
        <p:nvSpPr>
          <p:cNvPr id="37" name="AutoShape 11"/>
          <p:cNvSpPr>
            <a:spLocks noChangeArrowheads="1"/>
          </p:cNvSpPr>
          <p:nvPr/>
        </p:nvSpPr>
        <p:spPr bwMode="auto">
          <a:xfrm>
            <a:off x="1835150" y="4954588"/>
            <a:ext cx="1765300" cy="720725"/>
          </a:xfrm>
          <a:prstGeom prst="wedgeEllipseCallout">
            <a:avLst>
              <a:gd name="adj1" fmla="val 54290"/>
              <a:gd name="adj2" fmla="val -57743"/>
            </a:avLst>
          </a:prstGeom>
          <a:solidFill>
            <a:srgbClr val="E6F3F4"/>
          </a:solidFill>
          <a:ln w="9525">
            <a:solidFill>
              <a:srgbClr val="00B0F0"/>
            </a:solidFill>
            <a:miter lim="800000"/>
            <a:headEnd/>
            <a:tailEnd/>
          </a:ln>
          <a:ex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Conflits</a:t>
            </a:r>
            <a:b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</a:b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Harcèlement</a:t>
            </a:r>
          </a:p>
        </p:txBody>
      </p:sp>
      <p:grpSp>
        <p:nvGrpSpPr>
          <p:cNvPr id="51212" name="Groupe 37"/>
          <p:cNvGrpSpPr>
            <a:grpSpLocks/>
          </p:cNvGrpSpPr>
          <p:nvPr/>
        </p:nvGrpSpPr>
        <p:grpSpPr bwMode="auto">
          <a:xfrm>
            <a:off x="3348038" y="2654300"/>
            <a:ext cx="2374900" cy="2268538"/>
            <a:chOff x="3347544" y="2655000"/>
            <a:chExt cx="2376000" cy="2268000"/>
          </a:xfrm>
        </p:grpSpPr>
        <p:sp>
          <p:nvSpPr>
            <p:cNvPr id="39" name="Décagone 38"/>
            <p:cNvSpPr/>
            <p:nvPr/>
          </p:nvSpPr>
          <p:spPr bwMode="auto">
            <a:xfrm>
              <a:off x="3347544" y="2655000"/>
              <a:ext cx="2376000" cy="2268000"/>
            </a:xfrm>
            <a:prstGeom prst="decagon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fr-FR" b="1" i="0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sp>
          <p:nvSpPr>
            <p:cNvPr id="40" name="Text Box 16"/>
            <p:cNvSpPr txBox="1">
              <a:spLocks noChangeArrowheads="1"/>
            </p:cNvSpPr>
            <p:nvPr/>
          </p:nvSpPr>
          <p:spPr bwMode="auto">
            <a:xfrm>
              <a:off x="3590543" y="3488240"/>
              <a:ext cx="1890000" cy="64754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r>
                <a:rPr lang="fr-FR" b="1" i="0" dirty="0">
                  <a:solidFill>
                    <a:srgbClr val="7B418E"/>
                  </a:solidFill>
                  <a:latin typeface="+mn-lt"/>
                  <a:cs typeface="+mn-cs"/>
                </a:rPr>
                <a:t>Conseil</a:t>
              </a:r>
            </a:p>
            <a:p>
              <a:pPr algn="ctr" eaLnBrk="1" hangingPunct="1">
                <a:defRPr/>
              </a:pPr>
              <a:r>
                <a:rPr lang="fr-FR" b="1" i="0" dirty="0">
                  <a:solidFill>
                    <a:srgbClr val="7B418E"/>
                  </a:solidFill>
                  <a:latin typeface="+mn-lt"/>
                  <a:cs typeface="+mn-cs"/>
                </a:rPr>
                <a:t>école-collège</a:t>
              </a:r>
            </a:p>
          </p:txBody>
        </p:sp>
      </p:grpSp>
      <p:sp>
        <p:nvSpPr>
          <p:cNvPr id="41" name="AutoShape 4"/>
          <p:cNvSpPr>
            <a:spLocks noChangeArrowheads="1"/>
          </p:cNvSpPr>
          <p:nvPr/>
        </p:nvSpPr>
        <p:spPr bwMode="auto">
          <a:xfrm>
            <a:off x="6372225" y="2852738"/>
            <a:ext cx="1908175" cy="719137"/>
          </a:xfrm>
          <a:prstGeom prst="wedgeEllipseCallout">
            <a:avLst>
              <a:gd name="adj1" fmla="val -71093"/>
              <a:gd name="adj2" fmla="val 22146"/>
            </a:avLst>
          </a:prstGeom>
          <a:solidFill>
            <a:srgbClr val="E6F3F4"/>
          </a:solidFill>
          <a:ln w="9525">
            <a:solidFill>
              <a:srgbClr val="00B0F0"/>
            </a:solidFill>
            <a:miter lim="800000"/>
            <a:headEnd/>
            <a:tailEnd/>
          </a:ln>
          <a:ex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Prévention</a:t>
            </a:r>
            <a:b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</a:b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du décrochage</a:t>
            </a:r>
          </a:p>
        </p:txBody>
      </p:sp>
      <p:sp>
        <p:nvSpPr>
          <p:cNvPr id="42" name="AutoShape 4"/>
          <p:cNvSpPr>
            <a:spLocks noChangeArrowheads="1"/>
          </p:cNvSpPr>
          <p:nvPr/>
        </p:nvSpPr>
        <p:spPr bwMode="auto">
          <a:xfrm>
            <a:off x="5795963" y="2008188"/>
            <a:ext cx="1476375" cy="719137"/>
          </a:xfrm>
          <a:prstGeom prst="wedgeEllipseCallout">
            <a:avLst>
              <a:gd name="adj1" fmla="val -71161"/>
              <a:gd name="adj2" fmla="val 48711"/>
            </a:avLst>
          </a:prstGeom>
          <a:solidFill>
            <a:srgbClr val="E6F3F4"/>
          </a:solidFill>
          <a:ln w="9525">
            <a:solidFill>
              <a:srgbClr val="00B0F0"/>
            </a:solidFill>
            <a:miter lim="800000"/>
            <a:headEnd/>
            <a:tailEnd/>
          </a:ln>
          <a:ex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Méthodes</a:t>
            </a:r>
            <a:b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</a:b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de travail</a:t>
            </a:r>
          </a:p>
        </p:txBody>
      </p:sp>
      <p:sp>
        <p:nvSpPr>
          <p:cNvPr id="43" name="Ellipse 42"/>
          <p:cNvSpPr/>
          <p:nvPr/>
        </p:nvSpPr>
        <p:spPr bwMode="auto">
          <a:xfrm>
            <a:off x="3024188" y="2457450"/>
            <a:ext cx="3022600" cy="2663825"/>
          </a:xfrm>
          <a:prstGeom prst="ellipse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 b="1" i="0">
              <a:latin typeface="+mn-lt"/>
              <a:cs typeface="+mn-cs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07950" y="1444625"/>
            <a:ext cx="2009775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fr-FR" sz="20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Par exemple :</a:t>
            </a:r>
          </a:p>
        </p:txBody>
      </p:sp>
      <p:sp>
        <p:nvSpPr>
          <p:cNvPr id="15361" name="Espace réservé du pied de page 2"/>
          <p:cNvSpPr txBox="1">
            <a:spLocks noGrp="1"/>
          </p:cNvSpPr>
          <p:nvPr/>
        </p:nvSpPr>
        <p:spPr bwMode="auto">
          <a:xfrm>
            <a:off x="1652588" y="6372225"/>
            <a:ext cx="6088062" cy="2968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fr-FR" altLang="fr-FR" sz="1000" i="0">
                <a:solidFill>
                  <a:srgbClr val="000000"/>
                </a:solidFill>
                <a:latin typeface="Calibri" pitchFamily="34" charset="0"/>
              </a:rPr>
              <a:t>Ministère de l’éducation nationale, de l’enseignement supérieur et de la recherche – DGESCO</a:t>
            </a:r>
          </a:p>
          <a:p>
            <a:pPr eaLnBrk="0" hangingPunct="0"/>
            <a:r>
              <a:rPr lang="fr-FR" altLang="fr-FR" sz="1000" i="0">
                <a:latin typeface="Calibri" pitchFamily="34" charset="0"/>
                <a:hlinkClick r:id="rId2"/>
              </a:rPr>
              <a:t>http://eduscol.education.fr/conseil-ecole-college</a:t>
            </a:r>
            <a:endParaRPr lang="fr-FR" altLang="fr-FR" sz="1000" i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Diapo de titre">
  <a:themeElements>
    <a:clrScheme name="3_Diapo de tit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iapo de titre">
      <a:majorFont>
        <a:latin typeface="Calibri"/>
        <a:ea typeface="ＭＳ Ｐゴシック"/>
        <a:cs typeface="Calibri"/>
      </a:majorFont>
      <a:minorFont>
        <a:latin typeface="Calibri"/>
        <a:ea typeface="ＭＳ Ｐゴシック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3_Diapo de tit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Diapo de titre">
  <a:themeElements>
    <a:clrScheme name="3_Diapo de tit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iapo de titre">
      <a:majorFont>
        <a:latin typeface="Calibri"/>
        <a:ea typeface="ＭＳ Ｐゴシック"/>
        <a:cs typeface="Calibri"/>
      </a:majorFont>
      <a:minorFont>
        <a:latin typeface="Calibri"/>
        <a:ea typeface="ＭＳ Ｐゴシック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3_Diapo de tit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5_Diapo de titre">
  <a:themeElements>
    <a:clrScheme name="3_Diapo de tit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iapo de titre">
      <a:majorFont>
        <a:latin typeface="Calibri"/>
        <a:ea typeface="ＭＳ Ｐゴシック"/>
        <a:cs typeface="Calibri"/>
      </a:majorFont>
      <a:minorFont>
        <a:latin typeface="Calibri"/>
        <a:ea typeface="ＭＳ Ｐゴシック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3_Diapo de tit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4037</TotalTime>
  <Words>885</Words>
  <Application>Microsoft Office PowerPoint</Application>
  <PresentationFormat>Affichage à l'écran (4:3)</PresentationFormat>
  <Paragraphs>195</Paragraphs>
  <Slides>13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13</vt:i4>
      </vt:variant>
    </vt:vector>
  </HeadingPairs>
  <TitlesOfParts>
    <vt:vector size="16" baseType="lpstr">
      <vt:lpstr>3_Diapo de titre</vt:lpstr>
      <vt:lpstr>4_Diapo de titre</vt:lpstr>
      <vt:lpstr>5_Diapo de titre</vt:lpstr>
      <vt:lpstr>Présentation PowerPoint</vt:lpstr>
      <vt:lpstr>Pourquoi un conseil école-collège ?</vt:lpstr>
      <vt:lpstr>Une nouvelle organisation</vt:lpstr>
      <vt:lpstr>Assurer la continuité des apprentissages</vt:lpstr>
      <vt:lpstr>Présentation PowerPoint</vt:lpstr>
      <vt:lpstr>Une composition équilibrée</vt:lpstr>
      <vt:lpstr>Un fonctionnement spécifique en éducation prioritaire</vt:lpstr>
      <vt:lpstr>Une structure souple et adaptable …</vt:lpstr>
      <vt:lpstr>… pour travailler des sujets transversaux …</vt:lpstr>
      <vt:lpstr>… et permettre la personnalisation des parcours</vt:lpstr>
      <vt:lpstr>Une union qui profite à tous</vt:lpstr>
      <vt:lpstr>Des ressources pédagogiques sur</vt:lpstr>
      <vt:lpstr>Des textes officiels</vt:lpstr>
    </vt:vector>
  </TitlesOfParts>
  <Company>MEN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DGESCO</dc:creator>
  <cp:lastModifiedBy>NC</cp:lastModifiedBy>
  <cp:revision>197</cp:revision>
  <cp:lastPrinted>2014-07-29T15:44:07Z</cp:lastPrinted>
  <dcterms:created xsi:type="dcterms:W3CDTF">2014-06-18T10:24:15Z</dcterms:created>
  <dcterms:modified xsi:type="dcterms:W3CDTF">2014-09-22T16:26:37Z</dcterms:modified>
</cp:coreProperties>
</file>