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drawing21.xml" ContentType="application/vnd.ms-office.drawingml.diagramDrawing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Default Extension="bin" ContentType="application/vnd.openxmlformats-officedocument.oleObject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Default Extension="vml" ContentType="application/vnd.openxmlformats-officedocument.vmlDrawing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11.xml" ContentType="application/vnd.ms-office.drawingml.diagramDrawing+xml"/>
  <Override PartName="/ppt/slides/slide49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drawing9.xml" ContentType="application/vnd.ms-office.drawingml.diagramDrawing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jpeg" ContentType="image/jpeg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20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78" r:id="rId3"/>
    <p:sldId id="282" r:id="rId4"/>
    <p:sldId id="258" r:id="rId5"/>
    <p:sldId id="283" r:id="rId6"/>
    <p:sldId id="284" r:id="rId7"/>
    <p:sldId id="381" r:id="rId8"/>
    <p:sldId id="382" r:id="rId9"/>
    <p:sldId id="385" r:id="rId10"/>
    <p:sldId id="405" r:id="rId11"/>
    <p:sldId id="406" r:id="rId12"/>
    <p:sldId id="391" r:id="rId13"/>
    <p:sldId id="398" r:id="rId14"/>
    <p:sldId id="392" r:id="rId15"/>
    <p:sldId id="386" r:id="rId16"/>
    <p:sldId id="399" r:id="rId17"/>
    <p:sldId id="400" r:id="rId18"/>
    <p:sldId id="402" r:id="rId19"/>
    <p:sldId id="404" r:id="rId20"/>
    <p:sldId id="410" r:id="rId21"/>
    <p:sldId id="383" r:id="rId22"/>
    <p:sldId id="387" r:id="rId23"/>
    <p:sldId id="393" r:id="rId24"/>
    <p:sldId id="394" r:id="rId25"/>
    <p:sldId id="384" r:id="rId26"/>
    <p:sldId id="407" r:id="rId27"/>
    <p:sldId id="408" r:id="rId28"/>
    <p:sldId id="389" r:id="rId29"/>
    <p:sldId id="390" r:id="rId30"/>
    <p:sldId id="396" r:id="rId31"/>
    <p:sldId id="397" r:id="rId32"/>
    <p:sldId id="409" r:id="rId33"/>
    <p:sldId id="413" r:id="rId34"/>
    <p:sldId id="260" r:id="rId35"/>
    <p:sldId id="261" r:id="rId36"/>
    <p:sldId id="262" r:id="rId37"/>
    <p:sldId id="263" r:id="rId38"/>
    <p:sldId id="264" r:id="rId39"/>
    <p:sldId id="412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4" r:id="rId48"/>
    <p:sldId id="273" r:id="rId49"/>
    <p:sldId id="411" r:id="rId50"/>
    <p:sldId id="277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F46C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-124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7122C-C393-40F1-8754-3FA239A1EE4E}" type="doc">
      <dgm:prSet loTypeId="urn:microsoft.com/office/officeart/2005/8/layout/chevron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D683A3F-4314-4B87-A468-1FF9F26F17DD}">
      <dgm:prSet phldrT="[Texte]"/>
      <dgm:spPr/>
      <dgm:t>
        <a:bodyPr/>
        <a:lstStyle/>
        <a:p>
          <a:r>
            <a:rPr lang="fr-FR" dirty="0"/>
            <a:t>Temps 1</a:t>
          </a:r>
        </a:p>
      </dgm:t>
    </dgm:pt>
    <dgm:pt modelId="{4765B2EF-10E2-4348-8E6C-1D1274FB8F9D}" type="parTrans" cxnId="{4E4F8DFC-33E1-4A98-A33E-92D570CDA58D}">
      <dgm:prSet/>
      <dgm:spPr/>
      <dgm:t>
        <a:bodyPr/>
        <a:lstStyle/>
        <a:p>
          <a:endParaRPr lang="fr-FR"/>
        </a:p>
      </dgm:t>
    </dgm:pt>
    <dgm:pt modelId="{A3C841C1-C9F8-46D5-AE9C-BC402D586DDB}" type="sibTrans" cxnId="{4E4F8DFC-33E1-4A98-A33E-92D570CDA58D}">
      <dgm:prSet/>
      <dgm:spPr/>
      <dgm:t>
        <a:bodyPr/>
        <a:lstStyle/>
        <a:p>
          <a:endParaRPr lang="fr-FR"/>
        </a:p>
      </dgm:t>
    </dgm:pt>
    <dgm:pt modelId="{12B4BD8A-1550-4AD0-A6FF-2C19D5E5F6CE}">
      <dgm:prSet phldrT="[Texte]" custT="1"/>
      <dgm:spPr/>
      <dgm:t>
        <a:bodyPr/>
        <a:lstStyle/>
        <a:p>
          <a:r>
            <a:rPr lang="fr-FR" sz="2800" b="1" dirty="0"/>
            <a:t>Présentation de l’activité</a:t>
          </a:r>
        </a:p>
      </dgm:t>
    </dgm:pt>
    <dgm:pt modelId="{8B02D511-9F81-41BA-8786-833F07B142F1}" type="parTrans" cxnId="{FBA1760A-D032-4680-BBC9-34BCF36BB535}">
      <dgm:prSet/>
      <dgm:spPr/>
      <dgm:t>
        <a:bodyPr/>
        <a:lstStyle/>
        <a:p>
          <a:endParaRPr lang="fr-FR"/>
        </a:p>
      </dgm:t>
    </dgm:pt>
    <dgm:pt modelId="{EB546106-BE0A-41F6-A84F-3D007D982BD9}" type="sibTrans" cxnId="{FBA1760A-D032-4680-BBC9-34BCF36BB535}">
      <dgm:prSet/>
      <dgm:spPr/>
      <dgm:t>
        <a:bodyPr/>
        <a:lstStyle/>
        <a:p>
          <a:endParaRPr lang="fr-FR"/>
        </a:p>
      </dgm:t>
    </dgm:pt>
    <dgm:pt modelId="{EC766D42-556B-44B6-8607-6BBE5B96AF8C}">
      <dgm:prSet phldrT="[Texte]"/>
      <dgm:spPr/>
      <dgm:t>
        <a:bodyPr/>
        <a:lstStyle/>
        <a:p>
          <a:r>
            <a:rPr lang="fr-FR" dirty="0"/>
            <a:t>Temps 2</a:t>
          </a:r>
        </a:p>
      </dgm:t>
    </dgm:pt>
    <dgm:pt modelId="{54E6601F-C33B-4E15-89A4-41730306E5FB}" type="parTrans" cxnId="{E0071DA4-1720-4FC1-AB8B-32DF71E50C1B}">
      <dgm:prSet/>
      <dgm:spPr/>
      <dgm:t>
        <a:bodyPr/>
        <a:lstStyle/>
        <a:p>
          <a:endParaRPr lang="fr-FR"/>
        </a:p>
      </dgm:t>
    </dgm:pt>
    <dgm:pt modelId="{A1EFC773-187F-4799-8C1D-65B7DA005930}" type="sibTrans" cxnId="{E0071DA4-1720-4FC1-AB8B-32DF71E50C1B}">
      <dgm:prSet/>
      <dgm:spPr/>
      <dgm:t>
        <a:bodyPr/>
        <a:lstStyle/>
        <a:p>
          <a:endParaRPr lang="fr-FR"/>
        </a:p>
      </dgm:t>
    </dgm:pt>
    <dgm:pt modelId="{67080B5C-E360-4E03-AAEE-35B491E3F045}">
      <dgm:prSet phldrT="[Texte]" custT="1"/>
      <dgm:spPr/>
      <dgm:t>
        <a:bodyPr/>
        <a:lstStyle/>
        <a:p>
          <a:r>
            <a:rPr lang="fr-FR" sz="2800" b="1" dirty="0"/>
            <a:t>Présentation des outils numériques mobilisés</a:t>
          </a:r>
        </a:p>
      </dgm:t>
    </dgm:pt>
    <dgm:pt modelId="{20416D1E-BD10-4F60-80FC-09080E5A3549}" type="parTrans" cxnId="{19CEC89B-DEC9-47EB-9B86-E7348109E465}">
      <dgm:prSet/>
      <dgm:spPr/>
      <dgm:t>
        <a:bodyPr/>
        <a:lstStyle/>
        <a:p>
          <a:endParaRPr lang="fr-FR"/>
        </a:p>
      </dgm:t>
    </dgm:pt>
    <dgm:pt modelId="{62E850E9-D203-468C-8A5B-9A45084709DE}" type="sibTrans" cxnId="{19CEC89B-DEC9-47EB-9B86-E7348109E465}">
      <dgm:prSet/>
      <dgm:spPr/>
      <dgm:t>
        <a:bodyPr/>
        <a:lstStyle/>
        <a:p>
          <a:endParaRPr lang="fr-FR"/>
        </a:p>
      </dgm:t>
    </dgm:pt>
    <dgm:pt modelId="{A79ADD1D-9D4A-4AD3-9B66-95E7F220A821}">
      <dgm:prSet/>
      <dgm:spPr/>
      <dgm:t>
        <a:bodyPr/>
        <a:lstStyle/>
        <a:p>
          <a:r>
            <a:rPr lang="fr-FR" dirty="0"/>
            <a:t>Temps 3</a:t>
          </a:r>
        </a:p>
      </dgm:t>
    </dgm:pt>
    <dgm:pt modelId="{C6F778CF-2B6F-4C54-89B3-F0BD627EAB52}" type="parTrans" cxnId="{B617CA6C-148D-4356-A65D-C3260973A27A}">
      <dgm:prSet/>
      <dgm:spPr/>
      <dgm:t>
        <a:bodyPr/>
        <a:lstStyle/>
        <a:p>
          <a:endParaRPr lang="fr-FR"/>
        </a:p>
      </dgm:t>
    </dgm:pt>
    <dgm:pt modelId="{053505CE-638B-4C9E-B138-86C564E49AAC}" type="sibTrans" cxnId="{B617CA6C-148D-4356-A65D-C3260973A27A}">
      <dgm:prSet/>
      <dgm:spPr/>
      <dgm:t>
        <a:bodyPr/>
        <a:lstStyle/>
        <a:p>
          <a:endParaRPr lang="fr-FR"/>
        </a:p>
      </dgm:t>
    </dgm:pt>
    <dgm:pt modelId="{196B12F1-EF5B-497B-8109-4BD448999328}">
      <dgm:prSet custT="1"/>
      <dgm:spPr/>
      <dgm:t>
        <a:bodyPr/>
        <a:lstStyle/>
        <a:p>
          <a:r>
            <a:rPr lang="fr-FR" sz="2800" b="1" dirty="0"/>
            <a:t>Temps d’échanges</a:t>
          </a:r>
        </a:p>
      </dgm:t>
    </dgm:pt>
    <dgm:pt modelId="{65307144-89F1-45F6-A0E4-9A431CD40411}" type="parTrans" cxnId="{EA85F0AD-6939-418A-B35C-13007C0CFA42}">
      <dgm:prSet/>
      <dgm:spPr/>
      <dgm:t>
        <a:bodyPr/>
        <a:lstStyle/>
        <a:p>
          <a:endParaRPr lang="fr-FR"/>
        </a:p>
      </dgm:t>
    </dgm:pt>
    <dgm:pt modelId="{AF32844D-4949-4E63-8A36-CB13954F1C1A}" type="sibTrans" cxnId="{EA85F0AD-6939-418A-B35C-13007C0CFA42}">
      <dgm:prSet/>
      <dgm:spPr/>
      <dgm:t>
        <a:bodyPr/>
        <a:lstStyle/>
        <a:p>
          <a:endParaRPr lang="fr-FR"/>
        </a:p>
      </dgm:t>
    </dgm:pt>
    <dgm:pt modelId="{9E19F525-32B3-433C-A851-1F46D0C7F472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fr-FR" sz="1800" dirty="0"/>
            <a:t>En collège</a:t>
          </a:r>
        </a:p>
      </dgm:t>
    </dgm:pt>
    <dgm:pt modelId="{55E93FDF-20CA-4B11-80C9-C79AB25B0A02}" type="parTrans" cxnId="{8BB0C831-C6B6-4AB3-A64B-84BEC65AB010}">
      <dgm:prSet/>
      <dgm:spPr/>
      <dgm:t>
        <a:bodyPr/>
        <a:lstStyle/>
        <a:p>
          <a:endParaRPr lang="fr-FR"/>
        </a:p>
      </dgm:t>
    </dgm:pt>
    <dgm:pt modelId="{273F3491-CD00-42BC-B68D-D021BD4AF0A7}" type="sibTrans" cxnId="{8BB0C831-C6B6-4AB3-A64B-84BEC65AB010}">
      <dgm:prSet/>
      <dgm:spPr/>
      <dgm:t>
        <a:bodyPr/>
        <a:lstStyle/>
        <a:p>
          <a:endParaRPr lang="fr-FR"/>
        </a:p>
      </dgm:t>
    </dgm:pt>
    <dgm:pt modelId="{F4A12F1F-529D-4FB1-9DCB-EF5A8BF2611B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fr-FR" sz="1800" dirty="0"/>
            <a:t>En lycée</a:t>
          </a:r>
        </a:p>
      </dgm:t>
    </dgm:pt>
    <dgm:pt modelId="{C5BB5A8B-B589-4288-A9C4-5FB149C5D0A2}" type="parTrans" cxnId="{5CF75C2D-FEE0-4E0F-B691-DF54AEFEA030}">
      <dgm:prSet/>
      <dgm:spPr/>
      <dgm:t>
        <a:bodyPr/>
        <a:lstStyle/>
        <a:p>
          <a:endParaRPr lang="fr-FR"/>
        </a:p>
      </dgm:t>
    </dgm:pt>
    <dgm:pt modelId="{4513079D-0A65-4C06-AC8D-27B38E08617C}" type="sibTrans" cxnId="{5CF75C2D-FEE0-4E0F-B691-DF54AEFEA030}">
      <dgm:prSet/>
      <dgm:spPr/>
      <dgm:t>
        <a:bodyPr/>
        <a:lstStyle/>
        <a:p>
          <a:endParaRPr lang="fr-FR"/>
        </a:p>
      </dgm:t>
    </dgm:pt>
    <dgm:pt modelId="{B2A5CFF2-C6DE-4EC1-8234-9885AA5DA1AE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fr-FR" sz="1800" dirty="0"/>
            <a:t>Une ressource exceptionnelle : les archives de la Compagnie des Indes (Mémoire des Hommes)</a:t>
          </a:r>
        </a:p>
      </dgm:t>
    </dgm:pt>
    <dgm:pt modelId="{E03E0E3D-0ED4-4F4D-8C66-C78D408E7097}" type="parTrans" cxnId="{A6F1B0EE-F41A-4391-B2E9-EAAD90768EF8}">
      <dgm:prSet/>
      <dgm:spPr/>
      <dgm:t>
        <a:bodyPr/>
        <a:lstStyle/>
        <a:p>
          <a:endParaRPr lang="fr-FR"/>
        </a:p>
      </dgm:t>
    </dgm:pt>
    <dgm:pt modelId="{FD64C67C-A5EA-4410-BA7E-300D532281CD}" type="sibTrans" cxnId="{A6F1B0EE-F41A-4391-B2E9-EAAD90768EF8}">
      <dgm:prSet/>
      <dgm:spPr/>
      <dgm:t>
        <a:bodyPr/>
        <a:lstStyle/>
        <a:p>
          <a:endParaRPr lang="fr-FR"/>
        </a:p>
      </dgm:t>
    </dgm:pt>
    <dgm:pt modelId="{3795D0D4-192D-418F-ABDE-F2A0D04A1C0C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fr-FR" sz="1800" dirty="0"/>
            <a:t>Les outils numériques mobilisés</a:t>
          </a:r>
        </a:p>
      </dgm:t>
    </dgm:pt>
    <dgm:pt modelId="{A7F79865-6A54-44FD-95D9-E0D7B10C0710}" type="parTrans" cxnId="{A9C50EA0-2A8F-498A-8A0A-7282E5029397}">
      <dgm:prSet/>
      <dgm:spPr/>
      <dgm:t>
        <a:bodyPr/>
        <a:lstStyle/>
        <a:p>
          <a:endParaRPr lang="fr-FR"/>
        </a:p>
      </dgm:t>
    </dgm:pt>
    <dgm:pt modelId="{DD60A1AC-CAC4-4C74-B098-7B4E2A0486C3}" type="sibTrans" cxnId="{A9C50EA0-2A8F-498A-8A0A-7282E5029397}">
      <dgm:prSet/>
      <dgm:spPr/>
      <dgm:t>
        <a:bodyPr/>
        <a:lstStyle/>
        <a:p>
          <a:endParaRPr lang="fr-FR"/>
        </a:p>
      </dgm:t>
    </dgm:pt>
    <dgm:pt modelId="{D1725872-26F6-470C-B50B-A688E0D96E46}" type="pres">
      <dgm:prSet presAssocID="{7207122C-C393-40F1-8754-3FA239A1EE4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55BA8F9-8ABE-4196-98C2-B2263AB5A149}" type="pres">
      <dgm:prSet presAssocID="{5D683A3F-4314-4B87-A468-1FF9F26F17DD}" presName="composite" presStyleCnt="0"/>
      <dgm:spPr/>
    </dgm:pt>
    <dgm:pt modelId="{92B261A5-9A32-4F23-8E30-3B7D683BD64B}" type="pres">
      <dgm:prSet presAssocID="{5D683A3F-4314-4B87-A468-1FF9F26F17D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258334F-2DEC-4B35-B1D1-B9030437E3FE}" type="pres">
      <dgm:prSet presAssocID="{5D683A3F-4314-4B87-A468-1FF9F26F17D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5EE07A-495C-4521-90B4-7029CDC33241}" type="pres">
      <dgm:prSet presAssocID="{A3C841C1-C9F8-46D5-AE9C-BC402D586DDB}" presName="sp" presStyleCnt="0"/>
      <dgm:spPr/>
    </dgm:pt>
    <dgm:pt modelId="{6A62FE3B-85A4-4933-8C95-C395A347CE0A}" type="pres">
      <dgm:prSet presAssocID="{EC766D42-556B-44B6-8607-6BBE5B96AF8C}" presName="composite" presStyleCnt="0"/>
      <dgm:spPr/>
    </dgm:pt>
    <dgm:pt modelId="{CE35D9AC-BA2E-4454-B84C-F9FF533AABC1}" type="pres">
      <dgm:prSet presAssocID="{EC766D42-556B-44B6-8607-6BBE5B96AF8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A508FD3-741F-4AF9-9BE4-D80893682622}" type="pres">
      <dgm:prSet presAssocID="{EC766D42-556B-44B6-8607-6BBE5B96AF8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E940AC2-0B50-4452-ADDA-69E7D012025D}" type="pres">
      <dgm:prSet presAssocID="{A1EFC773-187F-4799-8C1D-65B7DA005930}" presName="sp" presStyleCnt="0"/>
      <dgm:spPr/>
    </dgm:pt>
    <dgm:pt modelId="{D6C6003C-FA8D-49A0-A1E6-BE88E234B458}" type="pres">
      <dgm:prSet presAssocID="{A79ADD1D-9D4A-4AD3-9B66-95E7F220A821}" presName="composite" presStyleCnt="0"/>
      <dgm:spPr/>
    </dgm:pt>
    <dgm:pt modelId="{1641EDBB-C8C2-4AD6-8FAF-B30A4D8BF34E}" type="pres">
      <dgm:prSet presAssocID="{A79ADD1D-9D4A-4AD3-9B66-95E7F220A82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0D8B2C-79AF-43A7-8BCE-E1626C2CF1B2}" type="pres">
      <dgm:prSet presAssocID="{A79ADD1D-9D4A-4AD3-9B66-95E7F220A82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617CA6C-148D-4356-A65D-C3260973A27A}" srcId="{7207122C-C393-40F1-8754-3FA239A1EE4E}" destId="{A79ADD1D-9D4A-4AD3-9B66-95E7F220A821}" srcOrd="2" destOrd="0" parTransId="{C6F778CF-2B6F-4C54-89B3-F0BD627EAB52}" sibTransId="{053505CE-638B-4C9E-B138-86C564E49AAC}"/>
    <dgm:cxn modelId="{05AD8431-B757-413B-98D6-0FD06B718D49}" type="presOf" srcId="{A79ADD1D-9D4A-4AD3-9B66-95E7F220A821}" destId="{1641EDBB-C8C2-4AD6-8FAF-B30A4D8BF34E}" srcOrd="0" destOrd="0" presId="urn:microsoft.com/office/officeart/2005/8/layout/chevron2"/>
    <dgm:cxn modelId="{A6F1B0EE-F41A-4391-B2E9-EAAD90768EF8}" srcId="{67080B5C-E360-4E03-AAEE-35B491E3F045}" destId="{B2A5CFF2-C6DE-4EC1-8234-9885AA5DA1AE}" srcOrd="0" destOrd="0" parTransId="{E03E0E3D-0ED4-4F4D-8C66-C78D408E7097}" sibTransId="{FD64C67C-A5EA-4410-BA7E-300D532281CD}"/>
    <dgm:cxn modelId="{33E43B2B-9112-4A34-AA93-03A0801DFDBF}" type="presOf" srcId="{9E19F525-32B3-433C-A851-1F46D0C7F472}" destId="{C258334F-2DEC-4B35-B1D1-B9030437E3FE}" srcOrd="0" destOrd="1" presId="urn:microsoft.com/office/officeart/2005/8/layout/chevron2"/>
    <dgm:cxn modelId="{EA85F0AD-6939-418A-B35C-13007C0CFA42}" srcId="{A79ADD1D-9D4A-4AD3-9B66-95E7F220A821}" destId="{196B12F1-EF5B-497B-8109-4BD448999328}" srcOrd="0" destOrd="0" parTransId="{65307144-89F1-45F6-A0E4-9A431CD40411}" sibTransId="{AF32844D-4949-4E63-8A36-CB13954F1C1A}"/>
    <dgm:cxn modelId="{861CA44E-6C5A-4605-A778-CC43808619CC}" type="presOf" srcId="{B2A5CFF2-C6DE-4EC1-8234-9885AA5DA1AE}" destId="{6A508FD3-741F-4AF9-9BE4-D80893682622}" srcOrd="0" destOrd="1" presId="urn:microsoft.com/office/officeart/2005/8/layout/chevron2"/>
    <dgm:cxn modelId="{8BB0C831-C6B6-4AB3-A64B-84BEC65AB010}" srcId="{12B4BD8A-1550-4AD0-A6FF-2C19D5E5F6CE}" destId="{9E19F525-32B3-433C-A851-1F46D0C7F472}" srcOrd="0" destOrd="0" parTransId="{55E93FDF-20CA-4B11-80C9-C79AB25B0A02}" sibTransId="{273F3491-CD00-42BC-B68D-D021BD4AF0A7}"/>
    <dgm:cxn modelId="{24A7AE47-B38A-4AEB-A081-065CAE6D8605}" type="presOf" srcId="{3795D0D4-192D-418F-ABDE-F2A0D04A1C0C}" destId="{6A508FD3-741F-4AF9-9BE4-D80893682622}" srcOrd="0" destOrd="2" presId="urn:microsoft.com/office/officeart/2005/8/layout/chevron2"/>
    <dgm:cxn modelId="{0A6CFAAF-0E5E-4871-BEDA-C7BF5D9E31E9}" type="presOf" srcId="{F4A12F1F-529D-4FB1-9DCB-EF5A8BF2611B}" destId="{C258334F-2DEC-4B35-B1D1-B9030437E3FE}" srcOrd="0" destOrd="2" presId="urn:microsoft.com/office/officeart/2005/8/layout/chevron2"/>
    <dgm:cxn modelId="{E0071DA4-1720-4FC1-AB8B-32DF71E50C1B}" srcId="{7207122C-C393-40F1-8754-3FA239A1EE4E}" destId="{EC766D42-556B-44B6-8607-6BBE5B96AF8C}" srcOrd="1" destOrd="0" parTransId="{54E6601F-C33B-4E15-89A4-41730306E5FB}" sibTransId="{A1EFC773-187F-4799-8C1D-65B7DA005930}"/>
    <dgm:cxn modelId="{655FA1FE-DE22-4D68-AEFE-FD271B371092}" type="presOf" srcId="{67080B5C-E360-4E03-AAEE-35B491E3F045}" destId="{6A508FD3-741F-4AF9-9BE4-D80893682622}" srcOrd="0" destOrd="0" presId="urn:microsoft.com/office/officeart/2005/8/layout/chevron2"/>
    <dgm:cxn modelId="{52F143E0-9484-4F92-B812-4DA4A62611DC}" type="presOf" srcId="{5D683A3F-4314-4B87-A468-1FF9F26F17DD}" destId="{92B261A5-9A32-4F23-8E30-3B7D683BD64B}" srcOrd="0" destOrd="0" presId="urn:microsoft.com/office/officeart/2005/8/layout/chevron2"/>
    <dgm:cxn modelId="{D8D8D969-A1BD-4583-AE08-CDDA8C78B02A}" type="presOf" srcId="{196B12F1-EF5B-497B-8109-4BD448999328}" destId="{2E0D8B2C-79AF-43A7-8BCE-E1626C2CF1B2}" srcOrd="0" destOrd="0" presId="urn:microsoft.com/office/officeart/2005/8/layout/chevron2"/>
    <dgm:cxn modelId="{FBA1760A-D032-4680-BBC9-34BCF36BB535}" srcId="{5D683A3F-4314-4B87-A468-1FF9F26F17DD}" destId="{12B4BD8A-1550-4AD0-A6FF-2C19D5E5F6CE}" srcOrd="0" destOrd="0" parTransId="{8B02D511-9F81-41BA-8786-833F07B142F1}" sibTransId="{EB546106-BE0A-41F6-A84F-3D007D982BD9}"/>
    <dgm:cxn modelId="{4E4F8DFC-33E1-4A98-A33E-92D570CDA58D}" srcId="{7207122C-C393-40F1-8754-3FA239A1EE4E}" destId="{5D683A3F-4314-4B87-A468-1FF9F26F17DD}" srcOrd="0" destOrd="0" parTransId="{4765B2EF-10E2-4348-8E6C-1D1274FB8F9D}" sibTransId="{A3C841C1-C9F8-46D5-AE9C-BC402D586DDB}"/>
    <dgm:cxn modelId="{A9C50EA0-2A8F-498A-8A0A-7282E5029397}" srcId="{67080B5C-E360-4E03-AAEE-35B491E3F045}" destId="{3795D0D4-192D-418F-ABDE-F2A0D04A1C0C}" srcOrd="1" destOrd="0" parTransId="{A7F79865-6A54-44FD-95D9-E0D7B10C0710}" sibTransId="{DD60A1AC-CAC4-4C74-B098-7B4E2A0486C3}"/>
    <dgm:cxn modelId="{19CEC89B-DEC9-47EB-9B86-E7348109E465}" srcId="{EC766D42-556B-44B6-8607-6BBE5B96AF8C}" destId="{67080B5C-E360-4E03-AAEE-35B491E3F045}" srcOrd="0" destOrd="0" parTransId="{20416D1E-BD10-4F60-80FC-09080E5A3549}" sibTransId="{62E850E9-D203-468C-8A5B-9A45084709DE}"/>
    <dgm:cxn modelId="{62CA2923-4C74-425C-834A-997A304DB072}" type="presOf" srcId="{7207122C-C393-40F1-8754-3FA239A1EE4E}" destId="{D1725872-26F6-470C-B50B-A688E0D96E46}" srcOrd="0" destOrd="0" presId="urn:microsoft.com/office/officeart/2005/8/layout/chevron2"/>
    <dgm:cxn modelId="{CF6E13FD-61C9-4F37-97EF-B3719DADB4E5}" type="presOf" srcId="{12B4BD8A-1550-4AD0-A6FF-2C19D5E5F6CE}" destId="{C258334F-2DEC-4B35-B1D1-B9030437E3FE}" srcOrd="0" destOrd="0" presId="urn:microsoft.com/office/officeart/2005/8/layout/chevron2"/>
    <dgm:cxn modelId="{5CF75C2D-FEE0-4E0F-B691-DF54AEFEA030}" srcId="{12B4BD8A-1550-4AD0-A6FF-2C19D5E5F6CE}" destId="{F4A12F1F-529D-4FB1-9DCB-EF5A8BF2611B}" srcOrd="1" destOrd="0" parTransId="{C5BB5A8B-B589-4288-A9C4-5FB149C5D0A2}" sibTransId="{4513079D-0A65-4C06-AC8D-27B38E08617C}"/>
    <dgm:cxn modelId="{314D622D-8299-4FC1-B66A-6623820C29CD}" type="presOf" srcId="{EC766D42-556B-44B6-8607-6BBE5B96AF8C}" destId="{CE35D9AC-BA2E-4454-B84C-F9FF533AABC1}" srcOrd="0" destOrd="0" presId="urn:microsoft.com/office/officeart/2005/8/layout/chevron2"/>
    <dgm:cxn modelId="{019EBFED-6262-4208-893B-8C38F8E21681}" type="presParOf" srcId="{D1725872-26F6-470C-B50B-A688E0D96E46}" destId="{255BA8F9-8ABE-4196-98C2-B2263AB5A149}" srcOrd="0" destOrd="0" presId="urn:microsoft.com/office/officeart/2005/8/layout/chevron2"/>
    <dgm:cxn modelId="{0380FA6A-0EB7-40B1-BD74-282664A93390}" type="presParOf" srcId="{255BA8F9-8ABE-4196-98C2-B2263AB5A149}" destId="{92B261A5-9A32-4F23-8E30-3B7D683BD64B}" srcOrd="0" destOrd="0" presId="urn:microsoft.com/office/officeart/2005/8/layout/chevron2"/>
    <dgm:cxn modelId="{B0155287-D86A-487F-B07D-F11AD791207D}" type="presParOf" srcId="{255BA8F9-8ABE-4196-98C2-B2263AB5A149}" destId="{C258334F-2DEC-4B35-B1D1-B9030437E3FE}" srcOrd="1" destOrd="0" presId="urn:microsoft.com/office/officeart/2005/8/layout/chevron2"/>
    <dgm:cxn modelId="{AA7545E7-FB2F-46F9-91E7-0F3D2D242242}" type="presParOf" srcId="{D1725872-26F6-470C-B50B-A688E0D96E46}" destId="{A95EE07A-495C-4521-90B4-7029CDC33241}" srcOrd="1" destOrd="0" presId="urn:microsoft.com/office/officeart/2005/8/layout/chevron2"/>
    <dgm:cxn modelId="{1C174D3A-49B6-499B-963C-B42CF939941C}" type="presParOf" srcId="{D1725872-26F6-470C-B50B-A688E0D96E46}" destId="{6A62FE3B-85A4-4933-8C95-C395A347CE0A}" srcOrd="2" destOrd="0" presId="urn:microsoft.com/office/officeart/2005/8/layout/chevron2"/>
    <dgm:cxn modelId="{E5324225-D941-4467-BEBB-1E7533FE8E6E}" type="presParOf" srcId="{6A62FE3B-85A4-4933-8C95-C395A347CE0A}" destId="{CE35D9AC-BA2E-4454-B84C-F9FF533AABC1}" srcOrd="0" destOrd="0" presId="urn:microsoft.com/office/officeart/2005/8/layout/chevron2"/>
    <dgm:cxn modelId="{97467124-E4A1-4239-8271-3626E30F9C3E}" type="presParOf" srcId="{6A62FE3B-85A4-4933-8C95-C395A347CE0A}" destId="{6A508FD3-741F-4AF9-9BE4-D80893682622}" srcOrd="1" destOrd="0" presId="urn:microsoft.com/office/officeart/2005/8/layout/chevron2"/>
    <dgm:cxn modelId="{CF230D54-8DE5-496F-B9D0-EE30624906C8}" type="presParOf" srcId="{D1725872-26F6-470C-B50B-A688E0D96E46}" destId="{5E940AC2-0B50-4452-ADDA-69E7D012025D}" srcOrd="3" destOrd="0" presId="urn:microsoft.com/office/officeart/2005/8/layout/chevron2"/>
    <dgm:cxn modelId="{2A738D84-D406-429A-8B5A-887C4812030E}" type="presParOf" srcId="{D1725872-26F6-470C-B50B-A688E0D96E46}" destId="{D6C6003C-FA8D-49A0-A1E6-BE88E234B458}" srcOrd="4" destOrd="0" presId="urn:microsoft.com/office/officeart/2005/8/layout/chevron2"/>
    <dgm:cxn modelId="{C8820C5F-6549-4FC7-8C50-1AA84BD4ECDA}" type="presParOf" srcId="{D6C6003C-FA8D-49A0-A1E6-BE88E234B458}" destId="{1641EDBB-C8C2-4AD6-8FAF-B30A4D8BF34E}" srcOrd="0" destOrd="0" presId="urn:microsoft.com/office/officeart/2005/8/layout/chevron2"/>
    <dgm:cxn modelId="{08DC1CB4-DF2E-4D6C-9A4B-54C87C5E97B2}" type="presParOf" srcId="{D6C6003C-FA8D-49A0-A1E6-BE88E234B458}" destId="{2E0D8B2C-79AF-43A7-8BCE-E1626C2CF1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70CFD4-D9BE-42A5-94DC-B04F14480589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E431552-CB4A-4C76-9DFD-262E4BA52CFF}">
      <dgm:prSet phldrT="[Texte]"/>
      <dgm:spPr/>
      <dgm:t>
        <a:bodyPr/>
        <a:lstStyle/>
        <a:p>
          <a:r>
            <a:rPr lang="fr-FR" dirty="0"/>
            <a:t>Problématique</a:t>
          </a:r>
        </a:p>
      </dgm:t>
    </dgm:pt>
    <dgm:pt modelId="{25566EBB-8B5B-40BA-80BD-DC4251837DE0}" type="parTrans" cxnId="{4EF6194F-7533-427C-A4BB-DDEE6AAEDC43}">
      <dgm:prSet/>
      <dgm:spPr/>
      <dgm:t>
        <a:bodyPr/>
        <a:lstStyle/>
        <a:p>
          <a:endParaRPr lang="fr-FR"/>
        </a:p>
      </dgm:t>
    </dgm:pt>
    <dgm:pt modelId="{1FBDE1D1-9D06-4313-B997-E47B37FCA21A}" type="sibTrans" cxnId="{4EF6194F-7533-427C-A4BB-DDEE6AAEDC43}">
      <dgm:prSet/>
      <dgm:spPr/>
      <dgm:t>
        <a:bodyPr/>
        <a:lstStyle/>
        <a:p>
          <a:endParaRPr lang="fr-FR"/>
        </a:p>
      </dgm:t>
    </dgm:pt>
    <dgm:pt modelId="{94042F47-AA51-43F5-80E1-0F0617EF6179}">
      <dgm:prSet phldrT="[Texte]" custT="1"/>
      <dgm:spPr/>
      <dgm:t>
        <a:bodyPr/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>
              <a:latin typeface="Calibri"/>
              <a:ea typeface="+mn-ea"/>
              <a:cs typeface="+mn-cs"/>
            </a:rPr>
            <a:t>Comment faire créer aux élèves une carte historique numérique enrichie par des récits de membres d’équipages de bateaux de commerce au XVIII</a:t>
          </a:r>
          <a:r>
            <a:rPr lang="fr-FR" sz="2000" kern="1200" baseline="30000" dirty="0">
              <a:latin typeface="Calibri"/>
              <a:ea typeface="+mn-ea"/>
              <a:cs typeface="+mn-cs"/>
            </a:rPr>
            <a:t>e</a:t>
          </a:r>
          <a:r>
            <a:rPr lang="fr-FR" sz="2000" kern="1200" dirty="0">
              <a:latin typeface="Calibri"/>
              <a:ea typeface="+mn-ea"/>
              <a:cs typeface="+mn-cs"/>
            </a:rPr>
            <a:t> siècle, à partir des archives de la Compagnie des Indes (site Mémoire des Hommes) ?</a:t>
          </a:r>
        </a:p>
      </dgm:t>
    </dgm:pt>
    <dgm:pt modelId="{EC1775D7-3636-4AD7-9B51-A3E31CCA7325}" type="parTrans" cxnId="{E33F235E-E904-489F-8FDB-C0755C952D8F}">
      <dgm:prSet/>
      <dgm:spPr/>
      <dgm:t>
        <a:bodyPr/>
        <a:lstStyle/>
        <a:p>
          <a:endParaRPr lang="fr-FR"/>
        </a:p>
      </dgm:t>
    </dgm:pt>
    <dgm:pt modelId="{AF89A7E0-CB07-4D10-99BD-B665D9830722}" type="sibTrans" cxnId="{E33F235E-E904-489F-8FDB-C0755C952D8F}">
      <dgm:prSet/>
      <dgm:spPr/>
      <dgm:t>
        <a:bodyPr/>
        <a:lstStyle/>
        <a:p>
          <a:endParaRPr lang="fr-FR"/>
        </a:p>
      </dgm:t>
    </dgm:pt>
    <dgm:pt modelId="{85B4A939-F885-4E6F-8829-C59D64F32568}">
      <dgm:prSet phldrT="[Texte]"/>
      <dgm:spPr/>
      <dgm:t>
        <a:bodyPr/>
        <a:lstStyle/>
        <a:p>
          <a:r>
            <a:rPr lang="fr-FR" dirty="0"/>
            <a:t>Objectifs de connaissances</a:t>
          </a:r>
        </a:p>
      </dgm:t>
    </dgm:pt>
    <dgm:pt modelId="{16F62B23-E33B-4A9A-9DC4-3A8D823F3D7D}" type="parTrans" cxnId="{3696F59F-5183-47C7-A9CC-1FFAA4FEC08B}">
      <dgm:prSet/>
      <dgm:spPr/>
      <dgm:t>
        <a:bodyPr/>
        <a:lstStyle/>
        <a:p>
          <a:endParaRPr lang="fr-FR"/>
        </a:p>
      </dgm:t>
    </dgm:pt>
    <dgm:pt modelId="{454ADE18-D84B-48CC-B90A-0F05B4E28831}" type="sibTrans" cxnId="{3696F59F-5183-47C7-A9CC-1FFAA4FEC08B}">
      <dgm:prSet/>
      <dgm:spPr/>
      <dgm:t>
        <a:bodyPr/>
        <a:lstStyle/>
        <a:p>
          <a:endParaRPr lang="fr-FR"/>
        </a:p>
      </dgm:t>
    </dgm:pt>
    <dgm:pt modelId="{5380B303-76AE-4217-93ED-708271BECA3C}">
      <dgm:prSet phldrT="[Texte]"/>
      <dgm:spPr/>
      <dgm:t>
        <a:bodyPr/>
        <a:lstStyle/>
        <a:p>
          <a:r>
            <a:rPr lang="fr-FR" sz="2000" kern="1200" dirty="0"/>
            <a:t>Comprendre l’organisation des échanges au XVIII</a:t>
          </a:r>
          <a:r>
            <a:rPr lang="fr-FR" sz="2000" kern="1200" baseline="30000" dirty="0"/>
            <a:t>e</a:t>
          </a:r>
          <a:r>
            <a:rPr lang="fr-FR" sz="2000" kern="1200" dirty="0"/>
            <a:t>  siècle (4</a:t>
          </a:r>
          <a:r>
            <a:rPr lang="fr-FR" sz="2000" kern="1200" baseline="30000" dirty="0"/>
            <a:t>e</a:t>
          </a:r>
          <a:r>
            <a:rPr lang="fr-FR" sz="2000" kern="1200" dirty="0"/>
            <a:t> : Thème 1)</a:t>
          </a:r>
        </a:p>
      </dgm:t>
    </dgm:pt>
    <dgm:pt modelId="{13CCA1C4-A542-4DF5-AD3E-96AC98AFC841}" type="parTrans" cxnId="{E1B43AE5-FB65-4DE8-BEF5-37C237F75835}">
      <dgm:prSet/>
      <dgm:spPr/>
      <dgm:t>
        <a:bodyPr/>
        <a:lstStyle/>
        <a:p>
          <a:endParaRPr lang="fr-FR"/>
        </a:p>
      </dgm:t>
    </dgm:pt>
    <dgm:pt modelId="{F104404C-F8CB-4C0D-ADAA-DE4B1D9DCC5B}" type="sibTrans" cxnId="{E1B43AE5-FB65-4DE8-BEF5-37C237F75835}">
      <dgm:prSet/>
      <dgm:spPr/>
      <dgm:t>
        <a:bodyPr/>
        <a:lstStyle/>
        <a:p>
          <a:endParaRPr lang="fr-FR"/>
        </a:p>
      </dgm:t>
    </dgm:pt>
    <dgm:pt modelId="{943CAA0C-1164-4195-BC96-E8723CE329C9}">
      <dgm:prSet phldrT="[Texte]" custT="1"/>
      <dgm:spPr/>
      <dgm:t>
        <a:bodyPr/>
        <a:lstStyle/>
        <a:p>
          <a:r>
            <a:rPr lang="fr-FR" sz="2000" kern="1200" dirty="0">
              <a:latin typeface="Calibri"/>
              <a:ea typeface="+mn-ea"/>
              <a:cs typeface="+mn-cs"/>
            </a:rPr>
            <a:t>Comprendre l’affirmation de l’Etat dans le royaume de France aux XVII</a:t>
          </a:r>
          <a:r>
            <a:rPr lang="fr-FR" sz="2000" kern="1200" baseline="30000" dirty="0">
              <a:latin typeface="Calibri"/>
              <a:ea typeface="+mn-ea"/>
              <a:cs typeface="+mn-cs"/>
            </a:rPr>
            <a:t>e</a:t>
          </a:r>
          <a:r>
            <a:rPr lang="fr-FR" sz="2000" kern="1200" dirty="0">
              <a:latin typeface="Calibri"/>
              <a:ea typeface="+mn-ea"/>
              <a:cs typeface="+mn-cs"/>
            </a:rPr>
            <a:t> et XVIII</a:t>
          </a:r>
          <a:r>
            <a:rPr lang="fr-FR" sz="2000" kern="1200" baseline="30000" dirty="0">
              <a:latin typeface="Calibri"/>
              <a:ea typeface="+mn-ea"/>
              <a:cs typeface="+mn-cs"/>
            </a:rPr>
            <a:t>e</a:t>
          </a:r>
          <a:r>
            <a:rPr lang="fr-FR" sz="2000" kern="1200" dirty="0">
              <a:latin typeface="Calibri"/>
              <a:ea typeface="+mn-ea"/>
              <a:cs typeface="+mn-cs"/>
            </a:rPr>
            <a:t> siècles par le développement de l’administration royale et le contrôle de la vie économique </a:t>
          </a:r>
          <a:r>
            <a:rPr lang="fr-FR" sz="2000" i="1" kern="1200" dirty="0">
              <a:latin typeface="Calibri"/>
              <a:ea typeface="+mn-ea"/>
              <a:cs typeface="+mn-cs"/>
            </a:rPr>
            <a:t>(</a:t>
          </a:r>
          <a:r>
            <a:rPr lang="fr-FR" sz="2000" i="0" kern="1200" dirty="0">
              <a:latin typeface="Calibri"/>
              <a:ea typeface="+mn-ea"/>
              <a:cs typeface="+mn-cs"/>
            </a:rPr>
            <a:t>2</a:t>
          </a:r>
          <a:r>
            <a:rPr lang="fr-FR" sz="2000" i="0" kern="1200" baseline="30000" dirty="0">
              <a:latin typeface="Calibri"/>
              <a:ea typeface="+mn-ea"/>
              <a:cs typeface="+mn-cs"/>
            </a:rPr>
            <a:t>nde</a:t>
          </a:r>
          <a:r>
            <a:rPr lang="fr-FR" sz="2000" i="0" kern="1200" dirty="0">
              <a:latin typeface="Calibri"/>
              <a:ea typeface="+mn-ea"/>
              <a:cs typeface="+mn-cs"/>
            </a:rPr>
            <a:t> : Thème </a:t>
          </a:r>
          <a:r>
            <a:rPr lang="fr-FR" sz="2000" i="0" kern="1200" dirty="0" smtClean="0">
              <a:latin typeface="Calibri"/>
              <a:ea typeface="+mn-ea"/>
              <a:cs typeface="+mn-cs"/>
            </a:rPr>
            <a:t>3 et Thème 4)</a:t>
          </a:r>
          <a:endParaRPr lang="fr-FR" sz="2000" i="1" kern="1200" dirty="0">
            <a:latin typeface="Calibri"/>
            <a:ea typeface="+mn-ea"/>
            <a:cs typeface="+mn-cs"/>
          </a:endParaRPr>
        </a:p>
      </dgm:t>
    </dgm:pt>
    <dgm:pt modelId="{EB1FC06B-BBE0-4966-BB4F-9BE94D60DCD7}" type="parTrans" cxnId="{67F4A274-5076-449C-835A-1EB5DCCF9F69}">
      <dgm:prSet/>
      <dgm:spPr/>
      <dgm:t>
        <a:bodyPr/>
        <a:lstStyle/>
        <a:p>
          <a:endParaRPr lang="fr-FR"/>
        </a:p>
      </dgm:t>
    </dgm:pt>
    <dgm:pt modelId="{2D617F45-4DDB-4B24-A8DD-ED0BCCF6493D}" type="sibTrans" cxnId="{67F4A274-5076-449C-835A-1EB5DCCF9F69}">
      <dgm:prSet/>
      <dgm:spPr/>
      <dgm:t>
        <a:bodyPr/>
        <a:lstStyle/>
        <a:p>
          <a:endParaRPr lang="fr-FR"/>
        </a:p>
      </dgm:t>
    </dgm:pt>
    <dgm:pt modelId="{F6922B33-0A87-48C5-840A-0825D21798FD}">
      <dgm:prSet phldrT="[Texte]"/>
      <dgm:spPr/>
      <dgm:t>
        <a:bodyPr/>
        <a:lstStyle/>
        <a:p>
          <a:r>
            <a:rPr lang="fr-FR" dirty="0"/>
            <a:t>Objectifs de compétences</a:t>
          </a:r>
        </a:p>
      </dgm:t>
    </dgm:pt>
    <dgm:pt modelId="{8A251A60-51F7-4B8C-835B-BAEAD98B4888}" type="parTrans" cxnId="{E526FD31-8474-49A8-9EBD-497D2236D3A4}">
      <dgm:prSet/>
      <dgm:spPr/>
      <dgm:t>
        <a:bodyPr/>
        <a:lstStyle/>
        <a:p>
          <a:endParaRPr lang="fr-FR"/>
        </a:p>
      </dgm:t>
    </dgm:pt>
    <dgm:pt modelId="{7079FFDD-048D-426C-9C59-AD63B0C0D99E}" type="sibTrans" cxnId="{E526FD31-8474-49A8-9EBD-497D2236D3A4}">
      <dgm:prSet/>
      <dgm:spPr/>
      <dgm:t>
        <a:bodyPr/>
        <a:lstStyle/>
        <a:p>
          <a:endParaRPr lang="fr-FR"/>
        </a:p>
      </dgm:t>
    </dgm:pt>
    <dgm:pt modelId="{581CF7BC-CAF4-4FCE-9254-1EE6BF38A500}">
      <dgm:prSet phldrT="[Texte]" custT="1"/>
      <dgm:spPr/>
      <dgm:t>
        <a:bodyPr/>
        <a:lstStyle/>
        <a:p>
          <a:r>
            <a:rPr lang="fr-FR" sz="2000" dirty="0"/>
            <a:t>Savoir rechercher  des informations à partir d’archives d’époque.</a:t>
          </a:r>
        </a:p>
      </dgm:t>
    </dgm:pt>
    <dgm:pt modelId="{DA64FFAC-595A-4AA0-BFEF-719A4B95F5E4}" type="parTrans" cxnId="{ED885C64-6A3E-43E8-AEED-4AAA19E03D97}">
      <dgm:prSet/>
      <dgm:spPr/>
      <dgm:t>
        <a:bodyPr/>
        <a:lstStyle/>
        <a:p>
          <a:endParaRPr lang="fr-FR"/>
        </a:p>
      </dgm:t>
    </dgm:pt>
    <dgm:pt modelId="{98E189F9-7EF2-42BC-B784-4ED53BD2DB87}" type="sibTrans" cxnId="{ED885C64-6A3E-43E8-AEED-4AAA19E03D97}">
      <dgm:prSet/>
      <dgm:spPr/>
      <dgm:t>
        <a:bodyPr/>
        <a:lstStyle/>
        <a:p>
          <a:endParaRPr lang="fr-FR"/>
        </a:p>
      </dgm:t>
    </dgm:pt>
    <dgm:pt modelId="{16EF91D6-9248-42BE-BC69-A0CBCB55F917}">
      <dgm:prSet custT="1"/>
      <dgm:spPr/>
      <dgm:t>
        <a:bodyPr/>
        <a:lstStyle/>
        <a:p>
          <a:r>
            <a:rPr lang="fr-FR" sz="2000" dirty="0"/>
            <a:t>Analyser et interpréter des informations.</a:t>
          </a:r>
        </a:p>
      </dgm:t>
    </dgm:pt>
    <dgm:pt modelId="{EA2A8747-9556-4061-8344-C4308FB19D78}" type="parTrans" cxnId="{A5896231-C756-4498-892B-07DC1733BD80}">
      <dgm:prSet/>
      <dgm:spPr/>
      <dgm:t>
        <a:bodyPr/>
        <a:lstStyle/>
        <a:p>
          <a:endParaRPr lang="fr-FR"/>
        </a:p>
      </dgm:t>
    </dgm:pt>
    <dgm:pt modelId="{A18B895F-7C7D-4754-ADD8-0634E4E91237}" type="sibTrans" cxnId="{A5896231-C756-4498-892B-07DC1733BD80}">
      <dgm:prSet/>
      <dgm:spPr/>
      <dgm:t>
        <a:bodyPr/>
        <a:lstStyle/>
        <a:p>
          <a:endParaRPr lang="fr-FR"/>
        </a:p>
      </dgm:t>
    </dgm:pt>
    <dgm:pt modelId="{7A251380-FE72-4787-A255-A5D947030B85}">
      <dgm:prSet custT="1"/>
      <dgm:spPr/>
      <dgm:t>
        <a:bodyPr/>
        <a:lstStyle/>
        <a:p>
          <a:r>
            <a:rPr lang="fr-FR" sz="2000" dirty="0"/>
            <a:t>S’exprimer à l’oral </a:t>
          </a:r>
        </a:p>
      </dgm:t>
    </dgm:pt>
    <dgm:pt modelId="{BEB83732-297A-4531-9B34-6DE3E2075897}" type="parTrans" cxnId="{9AF89E61-4458-47A5-AE7A-A4AD79A00693}">
      <dgm:prSet/>
      <dgm:spPr/>
      <dgm:t>
        <a:bodyPr/>
        <a:lstStyle/>
        <a:p>
          <a:endParaRPr lang="fr-FR"/>
        </a:p>
      </dgm:t>
    </dgm:pt>
    <dgm:pt modelId="{FC0F8E53-70C1-4D2D-A572-3443AF7E6886}" type="sibTrans" cxnId="{9AF89E61-4458-47A5-AE7A-A4AD79A00693}">
      <dgm:prSet/>
      <dgm:spPr/>
      <dgm:t>
        <a:bodyPr/>
        <a:lstStyle/>
        <a:p>
          <a:endParaRPr lang="fr-FR"/>
        </a:p>
      </dgm:t>
    </dgm:pt>
    <dgm:pt modelId="{9FA89634-5479-4314-A9D7-301F65A5E5E5}">
      <dgm:prSet custT="1"/>
      <dgm:spPr/>
      <dgm:t>
        <a:bodyPr/>
        <a:lstStyle/>
        <a:p>
          <a:r>
            <a:rPr lang="fr-FR" sz="2000" dirty="0"/>
            <a:t>Développer des compétences numériques liées à la recherche documentaire et à la création d’un support collaboratif.</a:t>
          </a:r>
        </a:p>
      </dgm:t>
    </dgm:pt>
    <dgm:pt modelId="{63F5AF38-D6AD-4B03-BC5E-5C15B2977F56}" type="parTrans" cxnId="{C657E4F2-42FD-42DE-A664-DEDF58F10616}">
      <dgm:prSet/>
      <dgm:spPr/>
      <dgm:t>
        <a:bodyPr/>
        <a:lstStyle/>
        <a:p>
          <a:endParaRPr lang="fr-FR"/>
        </a:p>
      </dgm:t>
    </dgm:pt>
    <dgm:pt modelId="{49025715-C904-4AF9-BF81-23C838760377}" type="sibTrans" cxnId="{C657E4F2-42FD-42DE-A664-DEDF58F10616}">
      <dgm:prSet/>
      <dgm:spPr/>
      <dgm:t>
        <a:bodyPr/>
        <a:lstStyle/>
        <a:p>
          <a:endParaRPr lang="fr-FR"/>
        </a:p>
      </dgm:t>
    </dgm:pt>
    <dgm:pt modelId="{48ADDA50-619C-4F61-8F26-72832D4E1E98}" type="pres">
      <dgm:prSet presAssocID="{1D70CFD4-D9BE-42A5-94DC-B04F144805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3648828-6344-4F5F-B543-EC135D8A152A}" type="pres">
      <dgm:prSet presAssocID="{1E431552-CB4A-4C76-9DFD-262E4BA52CFF}" presName="composite" presStyleCnt="0"/>
      <dgm:spPr/>
    </dgm:pt>
    <dgm:pt modelId="{EB4C3F3C-49B9-4D40-9CE7-A43EACF9E52F}" type="pres">
      <dgm:prSet presAssocID="{1E431552-CB4A-4C76-9DFD-262E4BA52CF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5DEE11-B0F0-41BF-97F4-842AEC5D443B}" type="pres">
      <dgm:prSet presAssocID="{1E431552-CB4A-4C76-9DFD-262E4BA52CF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922A36A-746C-40F3-A0D4-FFABE14388CB}" type="pres">
      <dgm:prSet presAssocID="{1FBDE1D1-9D06-4313-B997-E47B37FCA21A}" presName="space" presStyleCnt="0"/>
      <dgm:spPr/>
    </dgm:pt>
    <dgm:pt modelId="{ECE15108-3AA6-41BA-8F88-5B61169F3FD9}" type="pres">
      <dgm:prSet presAssocID="{85B4A939-F885-4E6F-8829-C59D64F32568}" presName="composite" presStyleCnt="0"/>
      <dgm:spPr/>
    </dgm:pt>
    <dgm:pt modelId="{864691A8-6FDC-465A-9A58-21C7965CCE2C}" type="pres">
      <dgm:prSet presAssocID="{85B4A939-F885-4E6F-8829-C59D64F32568}" presName="parTx" presStyleLbl="alignNode1" presStyleIdx="1" presStyleCnt="3" custLinFactNeighborY="-1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AAA355-E4D2-4AB1-8E8A-61A12EC2CBB6}" type="pres">
      <dgm:prSet presAssocID="{85B4A939-F885-4E6F-8829-C59D64F32568}" presName="desTx" presStyleLbl="alignAccFollowNode1" presStyleIdx="1" presStyleCnt="3" custLinFactNeighborY="-21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4CAFD9-7D3A-4D97-BD80-D3E67B2363E2}" type="pres">
      <dgm:prSet presAssocID="{454ADE18-D84B-48CC-B90A-0F05B4E28831}" presName="space" presStyleCnt="0"/>
      <dgm:spPr/>
    </dgm:pt>
    <dgm:pt modelId="{1338D287-8FB7-4BCB-AD01-A55F26F0E02D}" type="pres">
      <dgm:prSet presAssocID="{F6922B33-0A87-48C5-840A-0825D21798FD}" presName="composite" presStyleCnt="0"/>
      <dgm:spPr/>
    </dgm:pt>
    <dgm:pt modelId="{1BBDCB96-B4C0-47FF-B5AC-2C5A71817704}" type="pres">
      <dgm:prSet presAssocID="{F6922B33-0A87-48C5-840A-0825D21798F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077F23-9BB4-4E7A-B025-A6DEAAAE8FD9}" type="pres">
      <dgm:prSet presAssocID="{F6922B33-0A87-48C5-840A-0825D21798F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E3BDE2C-E505-4735-B270-A698A71D9A73}" type="presOf" srcId="{F6922B33-0A87-48C5-840A-0825D21798FD}" destId="{1BBDCB96-B4C0-47FF-B5AC-2C5A71817704}" srcOrd="0" destOrd="0" presId="urn:microsoft.com/office/officeart/2005/8/layout/hList1"/>
    <dgm:cxn modelId="{ED885C64-6A3E-43E8-AEED-4AAA19E03D97}" srcId="{F6922B33-0A87-48C5-840A-0825D21798FD}" destId="{581CF7BC-CAF4-4FCE-9254-1EE6BF38A500}" srcOrd="0" destOrd="0" parTransId="{DA64FFAC-595A-4AA0-BFEF-719A4B95F5E4}" sibTransId="{98E189F9-7EF2-42BC-B784-4ED53BD2DB87}"/>
    <dgm:cxn modelId="{E33F235E-E904-489F-8FDB-C0755C952D8F}" srcId="{1E431552-CB4A-4C76-9DFD-262E4BA52CFF}" destId="{94042F47-AA51-43F5-80E1-0F0617EF6179}" srcOrd="0" destOrd="0" parTransId="{EC1775D7-3636-4AD7-9B51-A3E31CCA7325}" sibTransId="{AF89A7E0-CB07-4D10-99BD-B665D9830722}"/>
    <dgm:cxn modelId="{CFDC14F0-3CCA-4854-81DF-98E71A36B8D3}" type="presOf" srcId="{16EF91D6-9248-42BE-BC69-A0CBCB55F917}" destId="{73077F23-9BB4-4E7A-B025-A6DEAAAE8FD9}" srcOrd="0" destOrd="1" presId="urn:microsoft.com/office/officeart/2005/8/layout/hList1"/>
    <dgm:cxn modelId="{39571F0B-0475-4DCB-A0FC-CF15AE9AA47C}" type="presOf" srcId="{1E431552-CB4A-4C76-9DFD-262E4BA52CFF}" destId="{EB4C3F3C-49B9-4D40-9CE7-A43EACF9E52F}" srcOrd="0" destOrd="0" presId="urn:microsoft.com/office/officeart/2005/8/layout/hList1"/>
    <dgm:cxn modelId="{A13F56C7-7F49-4F11-B365-D35E446D4B97}" type="presOf" srcId="{581CF7BC-CAF4-4FCE-9254-1EE6BF38A500}" destId="{73077F23-9BB4-4E7A-B025-A6DEAAAE8FD9}" srcOrd="0" destOrd="0" presId="urn:microsoft.com/office/officeart/2005/8/layout/hList1"/>
    <dgm:cxn modelId="{54AB654C-DA73-414F-8BAA-8AB5E4253849}" type="presOf" srcId="{1D70CFD4-D9BE-42A5-94DC-B04F14480589}" destId="{48ADDA50-619C-4F61-8F26-72832D4E1E98}" srcOrd="0" destOrd="0" presId="urn:microsoft.com/office/officeart/2005/8/layout/hList1"/>
    <dgm:cxn modelId="{2DE1D837-EEAD-47DB-9211-F180F87A6068}" type="presOf" srcId="{94042F47-AA51-43F5-80E1-0F0617EF6179}" destId="{AF5DEE11-B0F0-41BF-97F4-842AEC5D443B}" srcOrd="0" destOrd="0" presId="urn:microsoft.com/office/officeart/2005/8/layout/hList1"/>
    <dgm:cxn modelId="{9CB00DCF-886E-4498-A6BC-67870AEBF906}" type="presOf" srcId="{5380B303-76AE-4217-93ED-708271BECA3C}" destId="{8CAAA355-E4D2-4AB1-8E8A-61A12EC2CBB6}" srcOrd="0" destOrd="0" presId="urn:microsoft.com/office/officeart/2005/8/layout/hList1"/>
    <dgm:cxn modelId="{4EF6194F-7533-427C-A4BB-DDEE6AAEDC43}" srcId="{1D70CFD4-D9BE-42A5-94DC-B04F14480589}" destId="{1E431552-CB4A-4C76-9DFD-262E4BA52CFF}" srcOrd="0" destOrd="0" parTransId="{25566EBB-8B5B-40BA-80BD-DC4251837DE0}" sibTransId="{1FBDE1D1-9D06-4313-B997-E47B37FCA21A}"/>
    <dgm:cxn modelId="{E1B43AE5-FB65-4DE8-BEF5-37C237F75835}" srcId="{85B4A939-F885-4E6F-8829-C59D64F32568}" destId="{5380B303-76AE-4217-93ED-708271BECA3C}" srcOrd="0" destOrd="0" parTransId="{13CCA1C4-A542-4DF5-AD3E-96AC98AFC841}" sibTransId="{F104404C-F8CB-4C0D-ADAA-DE4B1D9DCC5B}"/>
    <dgm:cxn modelId="{3696F59F-5183-47C7-A9CC-1FFAA4FEC08B}" srcId="{1D70CFD4-D9BE-42A5-94DC-B04F14480589}" destId="{85B4A939-F885-4E6F-8829-C59D64F32568}" srcOrd="1" destOrd="0" parTransId="{16F62B23-E33B-4A9A-9DC4-3A8D823F3D7D}" sibTransId="{454ADE18-D84B-48CC-B90A-0F05B4E28831}"/>
    <dgm:cxn modelId="{9B33A497-7AF3-4DFD-833C-CFED58DA8B50}" type="presOf" srcId="{7A251380-FE72-4787-A255-A5D947030B85}" destId="{73077F23-9BB4-4E7A-B025-A6DEAAAE8FD9}" srcOrd="0" destOrd="2" presId="urn:microsoft.com/office/officeart/2005/8/layout/hList1"/>
    <dgm:cxn modelId="{A5896231-C756-4498-892B-07DC1733BD80}" srcId="{F6922B33-0A87-48C5-840A-0825D21798FD}" destId="{16EF91D6-9248-42BE-BC69-A0CBCB55F917}" srcOrd="1" destOrd="0" parTransId="{EA2A8747-9556-4061-8344-C4308FB19D78}" sibTransId="{A18B895F-7C7D-4754-ADD8-0634E4E91237}"/>
    <dgm:cxn modelId="{67F4A274-5076-449C-835A-1EB5DCCF9F69}" srcId="{85B4A939-F885-4E6F-8829-C59D64F32568}" destId="{943CAA0C-1164-4195-BC96-E8723CE329C9}" srcOrd="1" destOrd="0" parTransId="{EB1FC06B-BBE0-4966-BB4F-9BE94D60DCD7}" sibTransId="{2D617F45-4DDB-4B24-A8DD-ED0BCCF6493D}"/>
    <dgm:cxn modelId="{705F6D6E-B7CB-46FF-81DE-E1C86EEFCD07}" type="presOf" srcId="{9FA89634-5479-4314-A9D7-301F65A5E5E5}" destId="{73077F23-9BB4-4E7A-B025-A6DEAAAE8FD9}" srcOrd="0" destOrd="3" presId="urn:microsoft.com/office/officeart/2005/8/layout/hList1"/>
    <dgm:cxn modelId="{C8AFD712-01C2-4617-9569-1F38DA672122}" type="presOf" srcId="{85B4A939-F885-4E6F-8829-C59D64F32568}" destId="{864691A8-6FDC-465A-9A58-21C7965CCE2C}" srcOrd="0" destOrd="0" presId="urn:microsoft.com/office/officeart/2005/8/layout/hList1"/>
    <dgm:cxn modelId="{1CA07BE5-E7BF-4DF8-9917-91770A923074}" type="presOf" srcId="{943CAA0C-1164-4195-BC96-E8723CE329C9}" destId="{8CAAA355-E4D2-4AB1-8E8A-61A12EC2CBB6}" srcOrd="0" destOrd="1" presId="urn:microsoft.com/office/officeart/2005/8/layout/hList1"/>
    <dgm:cxn modelId="{9AF89E61-4458-47A5-AE7A-A4AD79A00693}" srcId="{F6922B33-0A87-48C5-840A-0825D21798FD}" destId="{7A251380-FE72-4787-A255-A5D947030B85}" srcOrd="2" destOrd="0" parTransId="{BEB83732-297A-4531-9B34-6DE3E2075897}" sibTransId="{FC0F8E53-70C1-4D2D-A572-3443AF7E6886}"/>
    <dgm:cxn modelId="{E526FD31-8474-49A8-9EBD-497D2236D3A4}" srcId="{1D70CFD4-D9BE-42A5-94DC-B04F14480589}" destId="{F6922B33-0A87-48C5-840A-0825D21798FD}" srcOrd="2" destOrd="0" parTransId="{8A251A60-51F7-4B8C-835B-BAEAD98B4888}" sibTransId="{7079FFDD-048D-426C-9C59-AD63B0C0D99E}"/>
    <dgm:cxn modelId="{C657E4F2-42FD-42DE-A664-DEDF58F10616}" srcId="{F6922B33-0A87-48C5-840A-0825D21798FD}" destId="{9FA89634-5479-4314-A9D7-301F65A5E5E5}" srcOrd="3" destOrd="0" parTransId="{63F5AF38-D6AD-4B03-BC5E-5C15B2977F56}" sibTransId="{49025715-C904-4AF9-BF81-23C838760377}"/>
    <dgm:cxn modelId="{5176E8E7-2600-46A6-8C0D-EDDB50A52667}" type="presParOf" srcId="{48ADDA50-619C-4F61-8F26-72832D4E1E98}" destId="{D3648828-6344-4F5F-B543-EC135D8A152A}" srcOrd="0" destOrd="0" presId="urn:microsoft.com/office/officeart/2005/8/layout/hList1"/>
    <dgm:cxn modelId="{25D0FAC8-06C9-46BF-892D-D881DD250467}" type="presParOf" srcId="{D3648828-6344-4F5F-B543-EC135D8A152A}" destId="{EB4C3F3C-49B9-4D40-9CE7-A43EACF9E52F}" srcOrd="0" destOrd="0" presId="urn:microsoft.com/office/officeart/2005/8/layout/hList1"/>
    <dgm:cxn modelId="{D1D8180B-02F7-4D12-A297-00AA44943FEE}" type="presParOf" srcId="{D3648828-6344-4F5F-B543-EC135D8A152A}" destId="{AF5DEE11-B0F0-41BF-97F4-842AEC5D443B}" srcOrd="1" destOrd="0" presId="urn:microsoft.com/office/officeart/2005/8/layout/hList1"/>
    <dgm:cxn modelId="{4C11FC45-2106-42E8-937C-076E8CE650AC}" type="presParOf" srcId="{48ADDA50-619C-4F61-8F26-72832D4E1E98}" destId="{1922A36A-746C-40F3-A0D4-FFABE14388CB}" srcOrd="1" destOrd="0" presId="urn:microsoft.com/office/officeart/2005/8/layout/hList1"/>
    <dgm:cxn modelId="{6C3C07E0-35A7-4B70-AE1E-E54F26A396E3}" type="presParOf" srcId="{48ADDA50-619C-4F61-8F26-72832D4E1E98}" destId="{ECE15108-3AA6-41BA-8F88-5B61169F3FD9}" srcOrd="2" destOrd="0" presId="urn:microsoft.com/office/officeart/2005/8/layout/hList1"/>
    <dgm:cxn modelId="{CB7334E8-0D68-4DA0-9DA1-4741F615BC94}" type="presParOf" srcId="{ECE15108-3AA6-41BA-8F88-5B61169F3FD9}" destId="{864691A8-6FDC-465A-9A58-21C7965CCE2C}" srcOrd="0" destOrd="0" presId="urn:microsoft.com/office/officeart/2005/8/layout/hList1"/>
    <dgm:cxn modelId="{A1B60BAB-A368-4B57-AA1E-520EDCDBC9DC}" type="presParOf" srcId="{ECE15108-3AA6-41BA-8F88-5B61169F3FD9}" destId="{8CAAA355-E4D2-4AB1-8E8A-61A12EC2CBB6}" srcOrd="1" destOrd="0" presId="urn:microsoft.com/office/officeart/2005/8/layout/hList1"/>
    <dgm:cxn modelId="{423220C9-8D0D-4E0B-BCC1-CC3AC20882A5}" type="presParOf" srcId="{48ADDA50-619C-4F61-8F26-72832D4E1E98}" destId="{424CAFD9-7D3A-4D97-BD80-D3E67B2363E2}" srcOrd="3" destOrd="0" presId="urn:microsoft.com/office/officeart/2005/8/layout/hList1"/>
    <dgm:cxn modelId="{45565E41-2D8D-40CA-92AD-2525FE43E42C}" type="presParOf" srcId="{48ADDA50-619C-4F61-8F26-72832D4E1E98}" destId="{1338D287-8FB7-4BCB-AD01-A55F26F0E02D}" srcOrd="4" destOrd="0" presId="urn:microsoft.com/office/officeart/2005/8/layout/hList1"/>
    <dgm:cxn modelId="{50E0FCB3-8C1C-4D9E-AD52-A1B0442C5710}" type="presParOf" srcId="{1338D287-8FB7-4BCB-AD01-A55F26F0E02D}" destId="{1BBDCB96-B4C0-47FF-B5AC-2C5A71817704}" srcOrd="0" destOrd="0" presId="urn:microsoft.com/office/officeart/2005/8/layout/hList1"/>
    <dgm:cxn modelId="{95F62DF9-10B0-4966-809A-EB9BD6FD5A22}" type="presParOf" srcId="{1338D287-8FB7-4BCB-AD01-A55F26F0E02D}" destId="{73077F23-9BB4-4E7A-B025-A6DEAAAE8FD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/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/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/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/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4034A45-4474-42DD-9ABF-E666270124F0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D56158D-E3B4-4091-944C-919D28E1766E}">
      <dgm:prSet phldrT="[Texte]" custT="1"/>
      <dgm:spPr/>
      <dgm:t>
        <a:bodyPr/>
        <a:lstStyle/>
        <a:p>
          <a:r>
            <a:rPr lang="fr-FR" sz="2000" dirty="0"/>
            <a:t>Insertion dans le programme</a:t>
          </a:r>
        </a:p>
      </dgm:t>
    </dgm:pt>
    <dgm:pt modelId="{8B0E8F97-55CC-4786-BC70-7398B980A030}" type="parTrans" cxnId="{CB75F99D-9E32-425B-A15E-9B3C448D4C02}">
      <dgm:prSet/>
      <dgm:spPr/>
      <dgm:t>
        <a:bodyPr/>
        <a:lstStyle/>
        <a:p>
          <a:endParaRPr lang="fr-FR" sz="1400"/>
        </a:p>
      </dgm:t>
    </dgm:pt>
    <dgm:pt modelId="{F1B78EEB-79FF-4021-8429-0691C91EBC6D}" type="sibTrans" cxnId="{CB75F99D-9E32-425B-A15E-9B3C448D4C02}">
      <dgm:prSet/>
      <dgm:spPr/>
      <dgm:t>
        <a:bodyPr/>
        <a:lstStyle/>
        <a:p>
          <a:endParaRPr lang="fr-FR" sz="1400"/>
        </a:p>
      </dgm:t>
    </dgm:pt>
    <dgm:pt modelId="{91A18062-D66A-4112-A1EB-A813CE471C2E}">
      <dgm:prSet phldrT="[Texte]" custT="1"/>
      <dgm:spPr/>
      <dgm:t>
        <a:bodyPr/>
        <a:lstStyle/>
        <a:p>
          <a:pPr algn="l"/>
          <a:r>
            <a:rPr lang="fr-FR" sz="2000" dirty="0" smtClean="0"/>
            <a:t>Seconde</a:t>
          </a:r>
          <a:r>
            <a:rPr lang="fr-FR" sz="2000" baseline="30000" dirty="0" smtClean="0"/>
            <a:t> </a:t>
          </a:r>
          <a:r>
            <a:rPr lang="fr-FR" sz="2000" dirty="0" smtClean="0"/>
            <a:t>– </a:t>
          </a:r>
          <a:r>
            <a:rPr lang="fr-FR" sz="2000" dirty="0"/>
            <a:t>Histoire</a:t>
          </a:r>
        </a:p>
      </dgm:t>
    </dgm:pt>
    <dgm:pt modelId="{44154864-FDE7-4591-82EA-957AF44F5FAB}" type="parTrans" cxnId="{6B1F81FB-8339-406E-B391-A8545E94E82C}">
      <dgm:prSet/>
      <dgm:spPr/>
      <dgm:t>
        <a:bodyPr/>
        <a:lstStyle/>
        <a:p>
          <a:endParaRPr lang="fr-FR" sz="1400"/>
        </a:p>
      </dgm:t>
    </dgm:pt>
    <dgm:pt modelId="{B9BD8328-D6B4-478A-95DF-AC6F38C0D41B}" type="sibTrans" cxnId="{6B1F81FB-8339-406E-B391-A8545E94E82C}">
      <dgm:prSet/>
      <dgm:spPr/>
      <dgm:t>
        <a:bodyPr/>
        <a:lstStyle/>
        <a:p>
          <a:endParaRPr lang="fr-FR" sz="1400"/>
        </a:p>
      </dgm:t>
    </dgm:pt>
    <dgm:pt modelId="{9E1DF56F-6327-42B9-A3FE-E632C1A3D405}">
      <dgm:prSet phldrT="[Texte]" custT="1"/>
      <dgm:spPr/>
      <dgm:t>
        <a:bodyPr/>
        <a:lstStyle/>
        <a:p>
          <a:r>
            <a:rPr lang="fr-FR" sz="2000" dirty="0"/>
            <a:t>Principales compétences mobilisées </a:t>
          </a:r>
        </a:p>
      </dgm:t>
    </dgm:pt>
    <dgm:pt modelId="{2A92BFF4-28EB-4FD3-ABD6-87F7601B78FC}" type="parTrans" cxnId="{B8359835-51C0-49DC-BA28-8BA35764BDE1}">
      <dgm:prSet/>
      <dgm:spPr/>
      <dgm:t>
        <a:bodyPr/>
        <a:lstStyle/>
        <a:p>
          <a:endParaRPr lang="fr-FR" sz="1400"/>
        </a:p>
      </dgm:t>
    </dgm:pt>
    <dgm:pt modelId="{6DBBA330-79B4-4B0E-A242-F87EE6BF5944}" type="sibTrans" cxnId="{B8359835-51C0-49DC-BA28-8BA35764BDE1}">
      <dgm:prSet/>
      <dgm:spPr/>
      <dgm:t>
        <a:bodyPr/>
        <a:lstStyle/>
        <a:p>
          <a:endParaRPr lang="fr-FR" sz="1400"/>
        </a:p>
      </dgm:t>
    </dgm:pt>
    <dgm:pt modelId="{8D9E0CBC-266E-471E-9DC2-8DB1B698ED24}">
      <dgm:prSet phldrT="[Texte]" custT="1"/>
      <dgm:spPr/>
      <dgm:t>
        <a:bodyPr/>
        <a:lstStyle/>
        <a:p>
          <a:r>
            <a:rPr lang="fr-FR" sz="2000" b="0" dirty="0"/>
            <a:t>Rechercher et traiter l’information. Mobiliser des outils  numériques pour apprendre, échanger, communiquer </a:t>
          </a:r>
        </a:p>
      </dgm:t>
    </dgm:pt>
    <dgm:pt modelId="{A12D9BBF-0DB8-4EE6-A821-83A1A4383272}" type="parTrans" cxnId="{87A240DB-7E6A-42B3-AF7B-0D5B32CD6B91}">
      <dgm:prSet/>
      <dgm:spPr/>
      <dgm:t>
        <a:bodyPr/>
        <a:lstStyle/>
        <a:p>
          <a:endParaRPr lang="fr-FR" sz="1400"/>
        </a:p>
      </dgm:t>
    </dgm:pt>
    <dgm:pt modelId="{3649A478-483D-4D4D-BFEF-27B3AF6B8528}" type="sibTrans" cxnId="{87A240DB-7E6A-42B3-AF7B-0D5B32CD6B91}">
      <dgm:prSet/>
      <dgm:spPr/>
      <dgm:t>
        <a:bodyPr/>
        <a:lstStyle/>
        <a:p>
          <a:endParaRPr lang="fr-FR" sz="1400"/>
        </a:p>
      </dgm:t>
    </dgm:pt>
    <dgm:pt modelId="{D06860F6-1CF6-432D-93DB-875FD3246378}">
      <dgm:prSet phldrT="[Texte]" custT="1"/>
      <dgm:spPr/>
      <dgm:t>
        <a:bodyPr/>
        <a:lstStyle/>
        <a:p>
          <a:r>
            <a:rPr lang="fr-FR" sz="2000" dirty="0"/>
            <a:t>Tâches à réaliser pour travailler les compétences</a:t>
          </a:r>
        </a:p>
      </dgm:t>
    </dgm:pt>
    <dgm:pt modelId="{119318B0-2FD3-48F7-BACA-7B2C50EDD25B}" type="parTrans" cxnId="{D549EF6F-67DA-4225-936B-6BD1AE921864}">
      <dgm:prSet/>
      <dgm:spPr/>
      <dgm:t>
        <a:bodyPr/>
        <a:lstStyle/>
        <a:p>
          <a:endParaRPr lang="fr-FR" sz="1400"/>
        </a:p>
      </dgm:t>
    </dgm:pt>
    <dgm:pt modelId="{63274ECA-F6F3-45DB-B6E2-7148D70AF203}" type="sibTrans" cxnId="{D549EF6F-67DA-4225-936B-6BD1AE921864}">
      <dgm:prSet/>
      <dgm:spPr/>
      <dgm:t>
        <a:bodyPr/>
        <a:lstStyle/>
        <a:p>
          <a:endParaRPr lang="fr-FR" sz="1400"/>
        </a:p>
      </dgm:t>
    </dgm:pt>
    <dgm:pt modelId="{3764F23A-00BF-4AA8-B2CD-521C1B91DB20}">
      <dgm:prSet phldrT="[Texte]" custT="1"/>
      <dgm:spPr/>
      <dgm:t>
        <a:bodyPr/>
        <a:lstStyle/>
        <a:p>
          <a:r>
            <a:rPr lang="fr-FR" sz="2000" dirty="0"/>
            <a:t>S’informer sur les activités commerciales et le trajet d’un navire afin de produire une carte numérique enrichie qui sert de support à une présentation orale </a:t>
          </a:r>
        </a:p>
      </dgm:t>
    </dgm:pt>
    <dgm:pt modelId="{0D807469-B999-4F95-9512-8A138B32230D}" type="parTrans" cxnId="{AD1E2B81-EDBE-4A60-BF43-0686C31D3F66}">
      <dgm:prSet/>
      <dgm:spPr/>
      <dgm:t>
        <a:bodyPr/>
        <a:lstStyle/>
        <a:p>
          <a:endParaRPr lang="fr-FR" sz="1400"/>
        </a:p>
      </dgm:t>
    </dgm:pt>
    <dgm:pt modelId="{5669F5C3-EBCE-4193-9791-347ED8B6706D}" type="sibTrans" cxnId="{AD1E2B81-EDBE-4A60-BF43-0686C31D3F66}">
      <dgm:prSet/>
      <dgm:spPr/>
      <dgm:t>
        <a:bodyPr/>
        <a:lstStyle/>
        <a:p>
          <a:endParaRPr lang="fr-FR" sz="1400"/>
        </a:p>
      </dgm:t>
    </dgm:pt>
    <dgm:pt modelId="{CB9783CB-0EBA-4AB5-BD13-BFE5D3A93DF1}">
      <dgm:prSet phldrT="[Texte]" custT="1"/>
      <dgm:spPr/>
      <dgm:t>
        <a:bodyPr/>
        <a:lstStyle/>
        <a:p>
          <a:r>
            <a:rPr lang="fr-FR" sz="2000" b="0" i="0" dirty="0"/>
            <a:t>S’exprimer à l’oral en s’appuyant sur un support numérique</a:t>
          </a:r>
        </a:p>
      </dgm:t>
    </dgm:pt>
    <dgm:pt modelId="{E8B0D90E-D9A8-480E-874E-941369735167}" type="parTrans" cxnId="{BBB06A20-076C-491A-A574-D4E28F8ADCAC}">
      <dgm:prSet/>
      <dgm:spPr/>
      <dgm:t>
        <a:bodyPr/>
        <a:lstStyle/>
        <a:p>
          <a:endParaRPr lang="fr-FR"/>
        </a:p>
      </dgm:t>
    </dgm:pt>
    <dgm:pt modelId="{A0042D43-6C9C-4E68-84D7-0BA0649F3F78}" type="sibTrans" cxnId="{BBB06A20-076C-491A-A574-D4E28F8ADCAC}">
      <dgm:prSet/>
      <dgm:spPr/>
      <dgm:t>
        <a:bodyPr/>
        <a:lstStyle/>
        <a:p>
          <a:endParaRPr lang="fr-FR"/>
        </a:p>
      </dgm:t>
    </dgm:pt>
    <dgm:pt modelId="{FBA5D907-C389-4B25-A03D-F2A6AAE20061}">
      <dgm:prSet custT="1"/>
      <dgm:spPr/>
      <dgm:t>
        <a:bodyPr/>
        <a:lstStyle/>
        <a:p>
          <a:r>
            <a:rPr lang="fr-FR" sz="2000" dirty="0"/>
            <a:t>Principales connaissances visées</a:t>
          </a:r>
        </a:p>
      </dgm:t>
    </dgm:pt>
    <dgm:pt modelId="{21385FDE-70E9-48BC-84E2-684102068D75}" type="parTrans" cxnId="{2D92F9EB-ADF3-4FB8-93EE-AE55A655D2ED}">
      <dgm:prSet/>
      <dgm:spPr/>
      <dgm:t>
        <a:bodyPr/>
        <a:lstStyle/>
        <a:p>
          <a:endParaRPr lang="fr-FR"/>
        </a:p>
      </dgm:t>
    </dgm:pt>
    <dgm:pt modelId="{CC7CD79D-EE8E-44E3-8B6B-BC18B0C853BC}" type="sibTrans" cxnId="{2D92F9EB-ADF3-4FB8-93EE-AE55A655D2ED}">
      <dgm:prSet/>
      <dgm:spPr/>
      <dgm:t>
        <a:bodyPr/>
        <a:lstStyle/>
        <a:p>
          <a:endParaRPr lang="fr-FR"/>
        </a:p>
      </dgm:t>
    </dgm:pt>
    <dgm:pt modelId="{CFFF62C3-3576-4D30-A4F7-D7115C7A8DA0}">
      <dgm:prSet custT="1"/>
      <dgm:spPr/>
      <dgm:t>
        <a:bodyPr/>
        <a:lstStyle/>
        <a:p>
          <a:r>
            <a:rPr lang="fr-FR" sz="2000" dirty="0"/>
            <a:t>Comprendre </a:t>
          </a:r>
          <a:r>
            <a:rPr lang="fr-FR" sz="2000" dirty="0" smtClean="0"/>
            <a:t>l’affirmation de l’Etat aux XVIIe- XVIII</a:t>
          </a:r>
          <a:r>
            <a:rPr lang="fr-FR" sz="2000" baseline="30000" dirty="0" smtClean="0"/>
            <a:t>e </a:t>
          </a:r>
          <a:r>
            <a:rPr lang="fr-FR" sz="2000" dirty="0" smtClean="0"/>
            <a:t>  siècles (dimension politique et économique) </a:t>
          </a:r>
          <a:endParaRPr lang="fr-FR" sz="2000" dirty="0"/>
        </a:p>
      </dgm:t>
    </dgm:pt>
    <dgm:pt modelId="{1227D75C-FAD7-49B7-AB54-7607C7A8DCA9}" type="parTrans" cxnId="{44555CFC-261D-4A94-9DAC-A7E08E1D4474}">
      <dgm:prSet/>
      <dgm:spPr/>
      <dgm:t>
        <a:bodyPr/>
        <a:lstStyle/>
        <a:p>
          <a:endParaRPr lang="fr-FR"/>
        </a:p>
      </dgm:t>
    </dgm:pt>
    <dgm:pt modelId="{763E0291-F548-4557-8B87-CDC5D91A9AEA}" type="sibTrans" cxnId="{44555CFC-261D-4A94-9DAC-A7E08E1D4474}">
      <dgm:prSet/>
      <dgm:spPr/>
      <dgm:t>
        <a:bodyPr/>
        <a:lstStyle/>
        <a:p>
          <a:endParaRPr lang="fr-FR"/>
        </a:p>
      </dgm:t>
    </dgm:pt>
    <dgm:pt modelId="{A1B8D9F5-CC32-4171-A5A1-EA3D6E27E821}">
      <dgm:prSet phldrT="[Texte]" custT="1"/>
      <dgm:spPr/>
      <dgm:t>
        <a:bodyPr/>
        <a:lstStyle/>
        <a:p>
          <a:r>
            <a:rPr lang="fr-FR" sz="2000" b="0" dirty="0"/>
            <a:t>Lire et réaliser des productions graphiques</a:t>
          </a:r>
        </a:p>
      </dgm:t>
    </dgm:pt>
    <dgm:pt modelId="{40B1FBED-9F18-4140-B089-B6F55C4D1D5B}" type="parTrans" cxnId="{2EBE4E13-2F91-4832-ADE8-8B235D7E7B38}">
      <dgm:prSet/>
      <dgm:spPr/>
      <dgm:t>
        <a:bodyPr/>
        <a:lstStyle/>
        <a:p>
          <a:endParaRPr lang="fr-FR"/>
        </a:p>
      </dgm:t>
    </dgm:pt>
    <dgm:pt modelId="{76818021-4B39-4F2B-BF9F-832A72BCB0BE}" type="sibTrans" cxnId="{2EBE4E13-2F91-4832-ADE8-8B235D7E7B38}">
      <dgm:prSet/>
      <dgm:spPr/>
      <dgm:t>
        <a:bodyPr/>
        <a:lstStyle/>
        <a:p>
          <a:endParaRPr lang="fr-FR"/>
        </a:p>
      </dgm:t>
    </dgm:pt>
    <dgm:pt modelId="{4926E8C7-E5A5-4D07-8734-912DB33BBCE1}">
      <dgm:prSet phldrT="[Texte]" custT="1"/>
      <dgm:spPr/>
      <dgm:t>
        <a:bodyPr/>
        <a:lstStyle/>
        <a:p>
          <a:pPr algn="l"/>
          <a:r>
            <a:rPr lang="fr-FR" sz="2000" dirty="0" smtClean="0">
              <a:solidFill>
                <a:schemeClr val="tx1"/>
              </a:solidFill>
            </a:rPr>
            <a:t>Thème 3 : L’Etat à l’époque moderne : France et Angleterre. </a:t>
          </a:r>
          <a:r>
            <a:rPr lang="fr-FR" sz="2000" dirty="0" err="1" smtClean="0">
              <a:solidFill>
                <a:schemeClr val="tx1"/>
              </a:solidFill>
            </a:rPr>
            <a:t>Ch</a:t>
          </a:r>
          <a:r>
            <a:rPr lang="fr-FR" sz="2000" dirty="0" smtClean="0">
              <a:solidFill>
                <a:schemeClr val="tx1"/>
              </a:solidFill>
            </a:rPr>
            <a:t> 1 : L’affirmation de l’Etat dans le royaume de France</a:t>
          </a:r>
          <a:endParaRPr lang="fr-FR" sz="2000" dirty="0">
            <a:solidFill>
              <a:schemeClr val="tx1"/>
            </a:solidFill>
          </a:endParaRPr>
        </a:p>
      </dgm:t>
    </dgm:pt>
    <dgm:pt modelId="{2DCFC6C5-E6EF-4EB5-A54F-D86E89F956FB}" type="parTrans" cxnId="{D1A58C69-01B2-49A8-9588-5D4D9536892B}">
      <dgm:prSet/>
      <dgm:spPr/>
    </dgm:pt>
    <dgm:pt modelId="{AA7D446F-C032-426C-8128-0CC101F1C6C6}" type="sibTrans" cxnId="{D1A58C69-01B2-49A8-9588-5D4D9536892B}">
      <dgm:prSet/>
      <dgm:spPr/>
    </dgm:pt>
    <dgm:pt modelId="{87CA471E-66D5-490D-BEFF-E5D97A38D9A1}">
      <dgm:prSet custT="1"/>
      <dgm:spPr/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Thème 4 : Dynamiques et ruptures dans les sociétés des XVIIe et XVIIIe siècles. </a:t>
          </a:r>
          <a:r>
            <a:rPr lang="fr-FR" sz="2000" dirty="0" err="1" smtClean="0">
              <a:solidFill>
                <a:schemeClr val="tx1"/>
              </a:solidFill>
            </a:rPr>
            <a:t>Ch</a:t>
          </a:r>
          <a:r>
            <a:rPr lang="fr-FR" sz="2000" dirty="0" smtClean="0">
              <a:solidFill>
                <a:schemeClr val="tx1"/>
              </a:solidFill>
            </a:rPr>
            <a:t> 2 : Tensions, mutations et crispations de la société d’ordres </a:t>
          </a:r>
          <a:endParaRPr lang="fr-FR" sz="2000" dirty="0">
            <a:solidFill>
              <a:schemeClr val="tx1"/>
            </a:solidFill>
          </a:endParaRPr>
        </a:p>
      </dgm:t>
    </dgm:pt>
    <dgm:pt modelId="{1671DC70-A327-441D-BFC4-35E31976A4F9}" type="parTrans" cxnId="{1A4CAB8E-F14B-47BB-8282-F4EF26CE9BEE}">
      <dgm:prSet/>
      <dgm:spPr/>
      <dgm:t>
        <a:bodyPr/>
        <a:lstStyle/>
        <a:p>
          <a:endParaRPr lang="fr-FR"/>
        </a:p>
      </dgm:t>
    </dgm:pt>
    <dgm:pt modelId="{91FFB5EB-63E2-4F6B-89E0-5002EFA193AD}" type="sibTrans" cxnId="{1A4CAB8E-F14B-47BB-8282-F4EF26CE9BEE}">
      <dgm:prSet/>
      <dgm:spPr/>
      <dgm:t>
        <a:bodyPr/>
        <a:lstStyle/>
        <a:p>
          <a:endParaRPr lang="fr-FR"/>
        </a:p>
      </dgm:t>
    </dgm:pt>
    <dgm:pt modelId="{50CE426F-1780-474C-BFF6-2BD9C2FE21FA}" type="pres">
      <dgm:prSet presAssocID="{F4034A45-4474-42DD-9ABF-E666270124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2B6CFD7-5833-426E-893A-57F46D0941F0}" type="pres">
      <dgm:prSet presAssocID="{DD56158D-E3B4-4091-944C-919D28E1766E}" presName="parentLin" presStyleCnt="0"/>
      <dgm:spPr/>
    </dgm:pt>
    <dgm:pt modelId="{B151E76F-0ECD-4451-B896-B53EC63A824B}" type="pres">
      <dgm:prSet presAssocID="{DD56158D-E3B4-4091-944C-919D28E1766E}" presName="parentLeftMargin" presStyleLbl="node1" presStyleIdx="0" presStyleCnt="4"/>
      <dgm:spPr/>
      <dgm:t>
        <a:bodyPr/>
        <a:lstStyle/>
        <a:p>
          <a:endParaRPr lang="fr-FR"/>
        </a:p>
      </dgm:t>
    </dgm:pt>
    <dgm:pt modelId="{EAEAFC7E-E932-4666-8E4E-D3AD42B30B00}" type="pres">
      <dgm:prSet presAssocID="{DD56158D-E3B4-4091-944C-919D28E1766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198C62-37A3-476B-9F2D-C4055BA60922}" type="pres">
      <dgm:prSet presAssocID="{DD56158D-E3B4-4091-944C-919D28E1766E}" presName="negativeSpace" presStyleCnt="0"/>
      <dgm:spPr/>
    </dgm:pt>
    <dgm:pt modelId="{0CBEC368-81F4-4ABB-8B42-23AEA3C9CE5C}" type="pres">
      <dgm:prSet presAssocID="{DD56158D-E3B4-4091-944C-919D28E1766E}" presName="childText" presStyleLbl="conFgAcc1" presStyleIdx="0" presStyleCnt="4" custLinFactNeighborY="-5984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EEBDAE-419D-41E2-B087-C7BF2D824998}" type="pres">
      <dgm:prSet presAssocID="{F1B78EEB-79FF-4021-8429-0691C91EBC6D}" presName="spaceBetweenRectangles" presStyleCnt="0"/>
      <dgm:spPr/>
    </dgm:pt>
    <dgm:pt modelId="{52FC4270-B337-4049-A4B2-F8BCD8EF8C5F}" type="pres">
      <dgm:prSet presAssocID="{FBA5D907-C389-4B25-A03D-F2A6AAE20061}" presName="parentLin" presStyleCnt="0"/>
      <dgm:spPr/>
    </dgm:pt>
    <dgm:pt modelId="{74D54450-4FE7-4EAC-AB20-F04725346C19}" type="pres">
      <dgm:prSet presAssocID="{FBA5D907-C389-4B25-A03D-F2A6AAE20061}" presName="parentLeftMargin" presStyleLbl="node1" presStyleIdx="0" presStyleCnt="4"/>
      <dgm:spPr/>
      <dgm:t>
        <a:bodyPr/>
        <a:lstStyle/>
        <a:p>
          <a:endParaRPr lang="fr-FR"/>
        </a:p>
      </dgm:t>
    </dgm:pt>
    <dgm:pt modelId="{7DAB16DB-9D67-4CAC-B19A-7C8FE9194C6A}" type="pres">
      <dgm:prSet presAssocID="{FBA5D907-C389-4B25-A03D-F2A6AAE2006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8F1CA9-7DBD-44F2-9FBC-87B75DDE1A2B}" type="pres">
      <dgm:prSet presAssocID="{FBA5D907-C389-4B25-A03D-F2A6AAE20061}" presName="negativeSpace" presStyleCnt="0"/>
      <dgm:spPr/>
    </dgm:pt>
    <dgm:pt modelId="{3ABD8734-148E-46EE-B536-28E53BD9A94C}" type="pres">
      <dgm:prSet presAssocID="{FBA5D907-C389-4B25-A03D-F2A6AAE2006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241690-2B52-4FC1-8DA9-619F42801F41}" type="pres">
      <dgm:prSet presAssocID="{CC7CD79D-EE8E-44E3-8B6B-BC18B0C853BC}" presName="spaceBetweenRectangles" presStyleCnt="0"/>
      <dgm:spPr/>
    </dgm:pt>
    <dgm:pt modelId="{31A84A55-0144-4D3F-B909-8EEB1889AC24}" type="pres">
      <dgm:prSet presAssocID="{9E1DF56F-6327-42B9-A3FE-E632C1A3D405}" presName="parentLin" presStyleCnt="0"/>
      <dgm:spPr/>
    </dgm:pt>
    <dgm:pt modelId="{E2D2BEA1-B6C1-418D-BA7A-2DEA589D4576}" type="pres">
      <dgm:prSet presAssocID="{9E1DF56F-6327-42B9-A3FE-E632C1A3D405}" presName="parentLeftMargin" presStyleLbl="node1" presStyleIdx="1" presStyleCnt="4"/>
      <dgm:spPr/>
      <dgm:t>
        <a:bodyPr/>
        <a:lstStyle/>
        <a:p>
          <a:endParaRPr lang="fr-FR"/>
        </a:p>
      </dgm:t>
    </dgm:pt>
    <dgm:pt modelId="{BBBAAA24-3AE0-462F-A5F6-E59EED59E4B4}" type="pres">
      <dgm:prSet presAssocID="{9E1DF56F-6327-42B9-A3FE-E632C1A3D40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456509-4F29-4629-91D6-26B39A0B0D6C}" type="pres">
      <dgm:prSet presAssocID="{9E1DF56F-6327-42B9-A3FE-E632C1A3D405}" presName="negativeSpace" presStyleCnt="0"/>
      <dgm:spPr/>
    </dgm:pt>
    <dgm:pt modelId="{48CB31C0-C071-4E83-AC47-48BAE8CC2B40}" type="pres">
      <dgm:prSet presAssocID="{9E1DF56F-6327-42B9-A3FE-E632C1A3D40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AC5392-E5BA-47D9-9C40-D0A8CF086CAC}" type="pres">
      <dgm:prSet presAssocID="{6DBBA330-79B4-4B0E-A242-F87EE6BF5944}" presName="spaceBetweenRectangles" presStyleCnt="0"/>
      <dgm:spPr/>
    </dgm:pt>
    <dgm:pt modelId="{FB973181-5D72-4F0C-AE12-17A63F489E74}" type="pres">
      <dgm:prSet presAssocID="{D06860F6-1CF6-432D-93DB-875FD3246378}" presName="parentLin" presStyleCnt="0"/>
      <dgm:spPr/>
    </dgm:pt>
    <dgm:pt modelId="{3B76976F-FAE1-4E13-9818-D6499D47D7AB}" type="pres">
      <dgm:prSet presAssocID="{D06860F6-1CF6-432D-93DB-875FD3246378}" presName="parentLeftMargin" presStyleLbl="node1" presStyleIdx="2" presStyleCnt="4"/>
      <dgm:spPr/>
      <dgm:t>
        <a:bodyPr/>
        <a:lstStyle/>
        <a:p>
          <a:endParaRPr lang="fr-FR"/>
        </a:p>
      </dgm:t>
    </dgm:pt>
    <dgm:pt modelId="{E1E59D28-AC9D-4592-9C34-71C4C9B9C3E3}" type="pres">
      <dgm:prSet presAssocID="{D06860F6-1CF6-432D-93DB-875FD32463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8B544C-3B39-4E2E-8E37-10B915F3C576}" type="pres">
      <dgm:prSet presAssocID="{D06860F6-1CF6-432D-93DB-875FD3246378}" presName="negativeSpace" presStyleCnt="0"/>
      <dgm:spPr/>
    </dgm:pt>
    <dgm:pt modelId="{C79FF7D2-B6E7-4F9A-9DC9-71DBB9A17850}" type="pres">
      <dgm:prSet presAssocID="{D06860F6-1CF6-432D-93DB-875FD3246378}" presName="childText" presStyleLbl="conFgAcc1" presStyleIdx="3" presStyleCnt="4" custScaleY="900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DF5D805-AC51-4511-B875-80DECA3F6502}" type="presOf" srcId="{DD56158D-E3B4-4091-944C-919D28E1766E}" destId="{EAEAFC7E-E932-4666-8E4E-D3AD42B30B00}" srcOrd="1" destOrd="0" presId="urn:microsoft.com/office/officeart/2005/8/layout/list1"/>
    <dgm:cxn modelId="{9511CC82-BB59-4136-8F6D-B82FDE16D128}" type="presOf" srcId="{DD56158D-E3B4-4091-944C-919D28E1766E}" destId="{B151E76F-0ECD-4451-B896-B53EC63A824B}" srcOrd="0" destOrd="0" presId="urn:microsoft.com/office/officeart/2005/8/layout/list1"/>
    <dgm:cxn modelId="{D04313E9-55EC-49EF-AB0D-45BBC70BED22}" type="presOf" srcId="{FBA5D907-C389-4B25-A03D-F2A6AAE20061}" destId="{74D54450-4FE7-4EAC-AB20-F04725346C19}" srcOrd="0" destOrd="0" presId="urn:microsoft.com/office/officeart/2005/8/layout/list1"/>
    <dgm:cxn modelId="{1A4CAB8E-F14B-47BB-8282-F4EF26CE9BEE}" srcId="{DD56158D-E3B4-4091-944C-919D28E1766E}" destId="{87CA471E-66D5-490D-BEFF-E5D97A38D9A1}" srcOrd="2" destOrd="0" parTransId="{1671DC70-A327-441D-BFC4-35E31976A4F9}" sibTransId="{91FFB5EB-63E2-4F6B-89E0-5002EFA193AD}"/>
    <dgm:cxn modelId="{F2E81594-92BF-4348-9FA9-542838E65DE3}" type="presOf" srcId="{CB9783CB-0EBA-4AB5-BD13-BFE5D3A93DF1}" destId="{48CB31C0-C071-4E83-AC47-48BAE8CC2B40}" srcOrd="0" destOrd="2" presId="urn:microsoft.com/office/officeart/2005/8/layout/list1"/>
    <dgm:cxn modelId="{44555CFC-261D-4A94-9DAC-A7E08E1D4474}" srcId="{FBA5D907-C389-4B25-A03D-F2A6AAE20061}" destId="{CFFF62C3-3576-4D30-A4F7-D7115C7A8DA0}" srcOrd="0" destOrd="0" parTransId="{1227D75C-FAD7-49B7-AB54-7607C7A8DCA9}" sibTransId="{763E0291-F548-4557-8B87-CDC5D91A9AEA}"/>
    <dgm:cxn modelId="{A89112C0-8320-451E-A0FD-A7ACD71EC7B8}" type="presOf" srcId="{91A18062-D66A-4112-A1EB-A813CE471C2E}" destId="{0CBEC368-81F4-4ABB-8B42-23AEA3C9CE5C}" srcOrd="0" destOrd="0" presId="urn:microsoft.com/office/officeart/2005/8/layout/list1"/>
    <dgm:cxn modelId="{0C85E68A-1674-47A6-9FF4-C598B8C019A6}" type="presOf" srcId="{CFFF62C3-3576-4D30-A4F7-D7115C7A8DA0}" destId="{3ABD8734-148E-46EE-B536-28E53BD9A94C}" srcOrd="0" destOrd="0" presId="urn:microsoft.com/office/officeart/2005/8/layout/list1"/>
    <dgm:cxn modelId="{8DDCD26A-ACB9-419E-BA39-032D3C7A139C}" type="presOf" srcId="{D06860F6-1CF6-432D-93DB-875FD3246378}" destId="{E1E59D28-AC9D-4592-9C34-71C4C9B9C3E3}" srcOrd="1" destOrd="0" presId="urn:microsoft.com/office/officeart/2005/8/layout/list1"/>
    <dgm:cxn modelId="{D549EF6F-67DA-4225-936B-6BD1AE921864}" srcId="{F4034A45-4474-42DD-9ABF-E666270124F0}" destId="{D06860F6-1CF6-432D-93DB-875FD3246378}" srcOrd="3" destOrd="0" parTransId="{119318B0-2FD3-48F7-BACA-7B2C50EDD25B}" sibTransId="{63274ECA-F6F3-45DB-B6E2-7148D70AF203}"/>
    <dgm:cxn modelId="{2EBE4E13-2F91-4832-ADE8-8B235D7E7B38}" srcId="{9E1DF56F-6327-42B9-A3FE-E632C1A3D405}" destId="{A1B8D9F5-CC32-4171-A5A1-EA3D6E27E821}" srcOrd="1" destOrd="0" parTransId="{40B1FBED-9F18-4140-B089-B6F55C4D1D5B}" sibTransId="{76818021-4B39-4F2B-BF9F-832A72BCB0BE}"/>
    <dgm:cxn modelId="{5195BE64-0746-4A55-AE2F-241B00AF0C4B}" type="presOf" srcId="{8D9E0CBC-266E-471E-9DC2-8DB1B698ED24}" destId="{48CB31C0-C071-4E83-AC47-48BAE8CC2B40}" srcOrd="0" destOrd="0" presId="urn:microsoft.com/office/officeart/2005/8/layout/list1"/>
    <dgm:cxn modelId="{FB1F95DE-0275-4192-8FEC-A0F68EE5812D}" type="presOf" srcId="{3764F23A-00BF-4AA8-B2CD-521C1B91DB20}" destId="{C79FF7D2-B6E7-4F9A-9DC9-71DBB9A17850}" srcOrd="0" destOrd="0" presId="urn:microsoft.com/office/officeart/2005/8/layout/list1"/>
    <dgm:cxn modelId="{5B3DDF0F-A9E5-4621-A72E-40B58B891D41}" type="presOf" srcId="{87CA471E-66D5-490D-BEFF-E5D97A38D9A1}" destId="{0CBEC368-81F4-4ABB-8B42-23AEA3C9CE5C}" srcOrd="0" destOrd="2" presId="urn:microsoft.com/office/officeart/2005/8/layout/list1"/>
    <dgm:cxn modelId="{4A6EF73C-BFA9-4128-980D-2BB03CE35794}" type="presOf" srcId="{FBA5D907-C389-4B25-A03D-F2A6AAE20061}" destId="{7DAB16DB-9D67-4CAC-B19A-7C8FE9194C6A}" srcOrd="1" destOrd="0" presId="urn:microsoft.com/office/officeart/2005/8/layout/list1"/>
    <dgm:cxn modelId="{B77F7128-16B5-4FAF-96BA-D16973300DF2}" type="presOf" srcId="{F4034A45-4474-42DD-9ABF-E666270124F0}" destId="{50CE426F-1780-474C-BFF6-2BD9C2FE21FA}" srcOrd="0" destOrd="0" presId="urn:microsoft.com/office/officeart/2005/8/layout/list1"/>
    <dgm:cxn modelId="{BBB06A20-076C-491A-A574-D4E28F8ADCAC}" srcId="{9E1DF56F-6327-42B9-A3FE-E632C1A3D405}" destId="{CB9783CB-0EBA-4AB5-BD13-BFE5D3A93DF1}" srcOrd="2" destOrd="0" parTransId="{E8B0D90E-D9A8-480E-874E-941369735167}" sibTransId="{A0042D43-6C9C-4E68-84D7-0BA0649F3F78}"/>
    <dgm:cxn modelId="{6B1F81FB-8339-406E-B391-A8545E94E82C}" srcId="{DD56158D-E3B4-4091-944C-919D28E1766E}" destId="{91A18062-D66A-4112-A1EB-A813CE471C2E}" srcOrd="0" destOrd="0" parTransId="{44154864-FDE7-4591-82EA-957AF44F5FAB}" sibTransId="{B9BD8328-D6B4-478A-95DF-AC6F38C0D41B}"/>
    <dgm:cxn modelId="{CB75F99D-9E32-425B-A15E-9B3C448D4C02}" srcId="{F4034A45-4474-42DD-9ABF-E666270124F0}" destId="{DD56158D-E3B4-4091-944C-919D28E1766E}" srcOrd="0" destOrd="0" parTransId="{8B0E8F97-55CC-4786-BC70-7398B980A030}" sibTransId="{F1B78EEB-79FF-4021-8429-0691C91EBC6D}"/>
    <dgm:cxn modelId="{AD1E2B81-EDBE-4A60-BF43-0686C31D3F66}" srcId="{D06860F6-1CF6-432D-93DB-875FD3246378}" destId="{3764F23A-00BF-4AA8-B2CD-521C1B91DB20}" srcOrd="0" destOrd="0" parTransId="{0D807469-B999-4F95-9512-8A138B32230D}" sibTransId="{5669F5C3-EBCE-4193-9791-347ED8B6706D}"/>
    <dgm:cxn modelId="{80082504-0BF6-42AD-B82A-08C469DE38C1}" type="presOf" srcId="{4926E8C7-E5A5-4D07-8734-912DB33BBCE1}" destId="{0CBEC368-81F4-4ABB-8B42-23AEA3C9CE5C}" srcOrd="0" destOrd="1" presId="urn:microsoft.com/office/officeart/2005/8/layout/list1"/>
    <dgm:cxn modelId="{2610BD65-2C5A-4A69-9ECB-B1AF47AC2836}" type="presOf" srcId="{9E1DF56F-6327-42B9-A3FE-E632C1A3D405}" destId="{E2D2BEA1-B6C1-418D-BA7A-2DEA589D4576}" srcOrd="0" destOrd="0" presId="urn:microsoft.com/office/officeart/2005/8/layout/list1"/>
    <dgm:cxn modelId="{87A240DB-7E6A-42B3-AF7B-0D5B32CD6B91}" srcId="{9E1DF56F-6327-42B9-A3FE-E632C1A3D405}" destId="{8D9E0CBC-266E-471E-9DC2-8DB1B698ED24}" srcOrd="0" destOrd="0" parTransId="{A12D9BBF-0DB8-4EE6-A821-83A1A4383272}" sibTransId="{3649A478-483D-4D4D-BFEF-27B3AF6B8528}"/>
    <dgm:cxn modelId="{D1A58C69-01B2-49A8-9588-5D4D9536892B}" srcId="{DD56158D-E3B4-4091-944C-919D28E1766E}" destId="{4926E8C7-E5A5-4D07-8734-912DB33BBCE1}" srcOrd="1" destOrd="0" parTransId="{2DCFC6C5-E6EF-4EB5-A54F-D86E89F956FB}" sibTransId="{AA7D446F-C032-426C-8128-0CC101F1C6C6}"/>
    <dgm:cxn modelId="{64F2F445-BB42-43BF-A39F-11D8939974AE}" type="presOf" srcId="{A1B8D9F5-CC32-4171-A5A1-EA3D6E27E821}" destId="{48CB31C0-C071-4E83-AC47-48BAE8CC2B40}" srcOrd="0" destOrd="1" presId="urn:microsoft.com/office/officeart/2005/8/layout/list1"/>
    <dgm:cxn modelId="{B8359835-51C0-49DC-BA28-8BA35764BDE1}" srcId="{F4034A45-4474-42DD-9ABF-E666270124F0}" destId="{9E1DF56F-6327-42B9-A3FE-E632C1A3D405}" srcOrd="2" destOrd="0" parTransId="{2A92BFF4-28EB-4FD3-ABD6-87F7601B78FC}" sibTransId="{6DBBA330-79B4-4B0E-A242-F87EE6BF5944}"/>
    <dgm:cxn modelId="{407E6941-E508-4C1A-9B2F-9EB0EB1F3032}" type="presOf" srcId="{9E1DF56F-6327-42B9-A3FE-E632C1A3D405}" destId="{BBBAAA24-3AE0-462F-A5F6-E59EED59E4B4}" srcOrd="1" destOrd="0" presId="urn:microsoft.com/office/officeart/2005/8/layout/list1"/>
    <dgm:cxn modelId="{2D92F9EB-ADF3-4FB8-93EE-AE55A655D2ED}" srcId="{F4034A45-4474-42DD-9ABF-E666270124F0}" destId="{FBA5D907-C389-4B25-A03D-F2A6AAE20061}" srcOrd="1" destOrd="0" parTransId="{21385FDE-70E9-48BC-84E2-684102068D75}" sibTransId="{CC7CD79D-EE8E-44E3-8B6B-BC18B0C853BC}"/>
    <dgm:cxn modelId="{435099B1-E101-4C8F-8E1A-571C9E7FAFCC}" type="presOf" srcId="{D06860F6-1CF6-432D-93DB-875FD3246378}" destId="{3B76976F-FAE1-4E13-9818-D6499D47D7AB}" srcOrd="0" destOrd="0" presId="urn:microsoft.com/office/officeart/2005/8/layout/list1"/>
    <dgm:cxn modelId="{A3D7C847-5BE7-498F-B94B-49B2B19B6E30}" type="presParOf" srcId="{50CE426F-1780-474C-BFF6-2BD9C2FE21FA}" destId="{B2B6CFD7-5833-426E-893A-57F46D0941F0}" srcOrd="0" destOrd="0" presId="urn:microsoft.com/office/officeart/2005/8/layout/list1"/>
    <dgm:cxn modelId="{B6656240-5182-45D5-A1FC-1A7ED7D213F8}" type="presParOf" srcId="{B2B6CFD7-5833-426E-893A-57F46D0941F0}" destId="{B151E76F-0ECD-4451-B896-B53EC63A824B}" srcOrd="0" destOrd="0" presId="urn:microsoft.com/office/officeart/2005/8/layout/list1"/>
    <dgm:cxn modelId="{B5C31EB1-6E76-495B-82B3-7CBB39628424}" type="presParOf" srcId="{B2B6CFD7-5833-426E-893A-57F46D0941F0}" destId="{EAEAFC7E-E932-4666-8E4E-D3AD42B30B00}" srcOrd="1" destOrd="0" presId="urn:microsoft.com/office/officeart/2005/8/layout/list1"/>
    <dgm:cxn modelId="{754325AE-E606-4487-B586-052FCE87BC87}" type="presParOf" srcId="{50CE426F-1780-474C-BFF6-2BD9C2FE21FA}" destId="{A9198C62-37A3-476B-9F2D-C4055BA60922}" srcOrd="1" destOrd="0" presId="urn:microsoft.com/office/officeart/2005/8/layout/list1"/>
    <dgm:cxn modelId="{7FDA8B17-D652-4C6D-BFAA-7E6774240D98}" type="presParOf" srcId="{50CE426F-1780-474C-BFF6-2BD9C2FE21FA}" destId="{0CBEC368-81F4-4ABB-8B42-23AEA3C9CE5C}" srcOrd="2" destOrd="0" presId="urn:microsoft.com/office/officeart/2005/8/layout/list1"/>
    <dgm:cxn modelId="{80F1EFB9-02AC-4D09-A9FA-D282EAA98999}" type="presParOf" srcId="{50CE426F-1780-474C-BFF6-2BD9C2FE21FA}" destId="{FCEEBDAE-419D-41E2-B087-C7BF2D824998}" srcOrd="3" destOrd="0" presId="urn:microsoft.com/office/officeart/2005/8/layout/list1"/>
    <dgm:cxn modelId="{B31E614E-C195-46E4-9D85-E37E7538520C}" type="presParOf" srcId="{50CE426F-1780-474C-BFF6-2BD9C2FE21FA}" destId="{52FC4270-B337-4049-A4B2-F8BCD8EF8C5F}" srcOrd="4" destOrd="0" presId="urn:microsoft.com/office/officeart/2005/8/layout/list1"/>
    <dgm:cxn modelId="{F3451570-FA9F-4CD3-85A7-89099C6360CD}" type="presParOf" srcId="{52FC4270-B337-4049-A4B2-F8BCD8EF8C5F}" destId="{74D54450-4FE7-4EAC-AB20-F04725346C19}" srcOrd="0" destOrd="0" presId="urn:microsoft.com/office/officeart/2005/8/layout/list1"/>
    <dgm:cxn modelId="{718E32D5-2C3C-4534-B217-60802435D17D}" type="presParOf" srcId="{52FC4270-B337-4049-A4B2-F8BCD8EF8C5F}" destId="{7DAB16DB-9D67-4CAC-B19A-7C8FE9194C6A}" srcOrd="1" destOrd="0" presId="urn:microsoft.com/office/officeart/2005/8/layout/list1"/>
    <dgm:cxn modelId="{154D4EDD-931E-4372-AD18-B80F23644D2E}" type="presParOf" srcId="{50CE426F-1780-474C-BFF6-2BD9C2FE21FA}" destId="{F68F1CA9-7DBD-44F2-9FBC-87B75DDE1A2B}" srcOrd="5" destOrd="0" presId="urn:microsoft.com/office/officeart/2005/8/layout/list1"/>
    <dgm:cxn modelId="{B46AB57A-EDB6-4738-B188-5ED16D27E73F}" type="presParOf" srcId="{50CE426F-1780-474C-BFF6-2BD9C2FE21FA}" destId="{3ABD8734-148E-46EE-B536-28E53BD9A94C}" srcOrd="6" destOrd="0" presId="urn:microsoft.com/office/officeart/2005/8/layout/list1"/>
    <dgm:cxn modelId="{C0B93FF9-6D4A-47FA-85BE-8D3C0F1F87A1}" type="presParOf" srcId="{50CE426F-1780-474C-BFF6-2BD9C2FE21FA}" destId="{86241690-2B52-4FC1-8DA9-619F42801F41}" srcOrd="7" destOrd="0" presId="urn:microsoft.com/office/officeart/2005/8/layout/list1"/>
    <dgm:cxn modelId="{D57FB69B-5219-4BEE-81B9-D3AFCDD60276}" type="presParOf" srcId="{50CE426F-1780-474C-BFF6-2BD9C2FE21FA}" destId="{31A84A55-0144-4D3F-B909-8EEB1889AC24}" srcOrd="8" destOrd="0" presId="urn:microsoft.com/office/officeart/2005/8/layout/list1"/>
    <dgm:cxn modelId="{0B201026-DC3E-4171-B791-A4FD452385C4}" type="presParOf" srcId="{31A84A55-0144-4D3F-B909-8EEB1889AC24}" destId="{E2D2BEA1-B6C1-418D-BA7A-2DEA589D4576}" srcOrd="0" destOrd="0" presId="urn:microsoft.com/office/officeart/2005/8/layout/list1"/>
    <dgm:cxn modelId="{4A18E29B-0032-4327-ABCD-EE706C54A140}" type="presParOf" srcId="{31A84A55-0144-4D3F-B909-8EEB1889AC24}" destId="{BBBAAA24-3AE0-462F-A5F6-E59EED59E4B4}" srcOrd="1" destOrd="0" presId="urn:microsoft.com/office/officeart/2005/8/layout/list1"/>
    <dgm:cxn modelId="{7CF55C9C-8471-4DDF-A2F6-EAB3E862C215}" type="presParOf" srcId="{50CE426F-1780-474C-BFF6-2BD9C2FE21FA}" destId="{A4456509-4F29-4629-91D6-26B39A0B0D6C}" srcOrd="9" destOrd="0" presId="urn:microsoft.com/office/officeart/2005/8/layout/list1"/>
    <dgm:cxn modelId="{5B065FBC-BFED-4FB2-B584-D6EB1D8BF850}" type="presParOf" srcId="{50CE426F-1780-474C-BFF6-2BD9C2FE21FA}" destId="{48CB31C0-C071-4E83-AC47-48BAE8CC2B40}" srcOrd="10" destOrd="0" presId="urn:microsoft.com/office/officeart/2005/8/layout/list1"/>
    <dgm:cxn modelId="{ABA82040-44DA-4C99-B9BA-06F8A1EDFFEB}" type="presParOf" srcId="{50CE426F-1780-474C-BFF6-2BD9C2FE21FA}" destId="{00AC5392-E5BA-47D9-9C40-D0A8CF086CAC}" srcOrd="11" destOrd="0" presId="urn:microsoft.com/office/officeart/2005/8/layout/list1"/>
    <dgm:cxn modelId="{F87BAFA0-B73C-4D02-B823-7CE53D57147F}" type="presParOf" srcId="{50CE426F-1780-474C-BFF6-2BD9C2FE21FA}" destId="{FB973181-5D72-4F0C-AE12-17A63F489E74}" srcOrd="12" destOrd="0" presId="urn:microsoft.com/office/officeart/2005/8/layout/list1"/>
    <dgm:cxn modelId="{F3466F19-0F98-4379-B9A0-149BA527E4BA}" type="presParOf" srcId="{FB973181-5D72-4F0C-AE12-17A63F489E74}" destId="{3B76976F-FAE1-4E13-9818-D6499D47D7AB}" srcOrd="0" destOrd="0" presId="urn:microsoft.com/office/officeart/2005/8/layout/list1"/>
    <dgm:cxn modelId="{17719281-BFB8-4F0C-B0BC-6C897704DBE8}" type="presParOf" srcId="{FB973181-5D72-4F0C-AE12-17A63F489E74}" destId="{E1E59D28-AC9D-4592-9C34-71C4C9B9C3E3}" srcOrd="1" destOrd="0" presId="urn:microsoft.com/office/officeart/2005/8/layout/list1"/>
    <dgm:cxn modelId="{DD711DEA-A12A-4CC0-9012-00CD87E27F2A}" type="presParOf" srcId="{50CE426F-1780-474C-BFF6-2BD9C2FE21FA}" destId="{F68B544C-3B39-4E2E-8E37-10B915F3C576}" srcOrd="13" destOrd="0" presId="urn:microsoft.com/office/officeart/2005/8/layout/list1"/>
    <dgm:cxn modelId="{D42C835C-64DC-4273-BE53-6E155E1397D5}" type="presParOf" srcId="{50CE426F-1780-474C-BFF6-2BD9C2FE21FA}" destId="{C79FF7D2-B6E7-4F9A-9DC9-71DBB9A17850}" srcOrd="14" destOrd="0" presId="urn:microsoft.com/office/officeart/2005/8/layout/list1"/>
  </dgm:cxnLst>
  <dgm:bg>
    <a:noFill/>
  </dgm:bg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 custLinFactNeighborX="-41988" custLinFactNeighborY="-36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05EF1EFC-442B-4988-A719-02B45AD44455}" type="presOf" srcId="{197DBF5C-D094-46C4-BC1F-F0EE720A36B0}" destId="{95C8A5A6-4587-45BC-8667-BDA5EA436211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F71CC1EB-2C97-446D-816F-F3BC4F6A0EDB}" type="presOf" srcId="{439D2704-D89B-4A6E-A103-485F36A9BB3A}" destId="{6AE7D3EF-785C-4DAC-9200-5A5E33C353F3}" srcOrd="0" destOrd="0" presId="urn:microsoft.com/office/officeart/2005/8/layout/hChevron3"/>
    <dgm:cxn modelId="{00BC424D-2191-4C5E-B954-B56FC3B760CD}" type="presOf" srcId="{EF4BD1D8-8964-4980-BAF8-8E00BBFFEDA5}" destId="{801DB122-DFB1-402F-BFBC-05B03F8F9A49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E5C8C7C9-6ABF-43BB-9EB9-241F2DD09A0E}" type="presOf" srcId="{94FA06F5-5313-4C36-8B71-782EAA3E1BB1}" destId="{114FC741-DBE5-4CD0-A0BE-FF5F9B983FE6}" srcOrd="0" destOrd="0" presId="urn:microsoft.com/office/officeart/2005/8/layout/hChevron3"/>
    <dgm:cxn modelId="{4462FC9D-C7F7-4752-9C15-D9D8C7525D26}" type="presOf" srcId="{C7D6D568-2C71-42DD-AEA2-3DBDE2D2AF7B}" destId="{85120A52-6B06-42AE-93B9-1D813C0F506D}" srcOrd="0" destOrd="0" presId="urn:microsoft.com/office/officeart/2005/8/layout/hChevron3"/>
    <dgm:cxn modelId="{AB4BA480-2361-4C29-82AC-1A32BBC8EFA5}" type="presParOf" srcId="{114FC741-DBE5-4CD0-A0BE-FF5F9B983FE6}" destId="{95C8A5A6-4587-45BC-8667-BDA5EA436211}" srcOrd="0" destOrd="0" presId="urn:microsoft.com/office/officeart/2005/8/layout/hChevron3"/>
    <dgm:cxn modelId="{92C8A03B-5D16-49DC-B619-635455939BBE}" type="presParOf" srcId="{114FC741-DBE5-4CD0-A0BE-FF5F9B983FE6}" destId="{A640A360-9609-495D-ABC6-EB26A41DD62D}" srcOrd="1" destOrd="0" presId="urn:microsoft.com/office/officeart/2005/8/layout/hChevron3"/>
    <dgm:cxn modelId="{7AA75278-75C4-40D6-928F-7B9E0912F875}" type="presParOf" srcId="{114FC741-DBE5-4CD0-A0BE-FF5F9B983FE6}" destId="{801DB122-DFB1-402F-BFBC-05B03F8F9A49}" srcOrd="2" destOrd="0" presId="urn:microsoft.com/office/officeart/2005/8/layout/hChevron3"/>
    <dgm:cxn modelId="{378CDDAB-E16F-4300-952A-B483EDB6105E}" type="presParOf" srcId="{114FC741-DBE5-4CD0-A0BE-FF5F9B983FE6}" destId="{709A2BDE-94D3-431D-94E2-27D2925CA945}" srcOrd="3" destOrd="0" presId="urn:microsoft.com/office/officeart/2005/8/layout/hChevron3"/>
    <dgm:cxn modelId="{3E39CEA1-AEC8-4884-9556-EAF716F8994E}" type="presParOf" srcId="{114FC741-DBE5-4CD0-A0BE-FF5F9B983FE6}" destId="{85120A52-6B06-42AE-93B9-1D813C0F506D}" srcOrd="4" destOrd="0" presId="urn:microsoft.com/office/officeart/2005/8/layout/hChevron3"/>
    <dgm:cxn modelId="{6A06D1A2-FE4D-4776-BA8D-4E380376625D}" type="presParOf" srcId="{114FC741-DBE5-4CD0-A0BE-FF5F9B983FE6}" destId="{26819E2F-4231-4DB9-A2D3-6DD95D28D8CD}" srcOrd="5" destOrd="0" presId="urn:microsoft.com/office/officeart/2005/8/layout/hChevron3"/>
    <dgm:cxn modelId="{3F226C14-49A4-441F-9342-C871502FBD53}" type="presParOf" srcId="{114FC741-DBE5-4CD0-A0BE-FF5F9B983FE6}" destId="{6AE7D3EF-785C-4DAC-9200-5A5E33C353F3}" srcOrd="6" destOrd="0" presId="urn:microsoft.com/office/officeart/2005/8/layout/hChevron3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5C06498-C950-4D03-82E1-3808CBAF887D}" type="presOf" srcId="{EF4BD1D8-8964-4980-BAF8-8E00BBFFEDA5}" destId="{801DB122-DFB1-402F-BFBC-05B03F8F9A49}" srcOrd="0" destOrd="0" presId="urn:microsoft.com/office/officeart/2005/8/layout/hChevron3"/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498EDBBF-0952-4F07-BEEE-800411DC883A}" type="presOf" srcId="{197DBF5C-D094-46C4-BC1F-F0EE720A36B0}" destId="{95C8A5A6-4587-45BC-8667-BDA5EA436211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7445848E-7A6A-45A8-BCA2-03AFDBF95871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A4E6B2C-B7C8-4A9C-B352-C272DA82EE89}" type="presOf" srcId="{439D2704-D89B-4A6E-A103-485F36A9BB3A}" destId="{6AE7D3EF-785C-4DAC-9200-5A5E33C353F3}" srcOrd="0" destOrd="0" presId="urn:microsoft.com/office/officeart/2005/8/layout/hChevron3"/>
    <dgm:cxn modelId="{F7B6459B-632E-418E-8C93-B4EA786A49AC}" type="presOf" srcId="{94FA06F5-5313-4C36-8B71-782EAA3E1BB1}" destId="{114FC741-DBE5-4CD0-A0BE-FF5F9B983FE6}" srcOrd="0" destOrd="0" presId="urn:microsoft.com/office/officeart/2005/8/layout/hChevron3"/>
    <dgm:cxn modelId="{1B16682C-B57A-4BBD-A063-8A56784B1572}" type="presParOf" srcId="{114FC741-DBE5-4CD0-A0BE-FF5F9B983FE6}" destId="{95C8A5A6-4587-45BC-8667-BDA5EA436211}" srcOrd="0" destOrd="0" presId="urn:microsoft.com/office/officeart/2005/8/layout/hChevron3"/>
    <dgm:cxn modelId="{59C88F54-8DAA-4EEC-A473-997FB6079D04}" type="presParOf" srcId="{114FC741-DBE5-4CD0-A0BE-FF5F9B983FE6}" destId="{A640A360-9609-495D-ABC6-EB26A41DD62D}" srcOrd="1" destOrd="0" presId="urn:microsoft.com/office/officeart/2005/8/layout/hChevron3"/>
    <dgm:cxn modelId="{9B069F85-8612-4E63-A846-092ED865302D}" type="presParOf" srcId="{114FC741-DBE5-4CD0-A0BE-FF5F9B983FE6}" destId="{801DB122-DFB1-402F-BFBC-05B03F8F9A49}" srcOrd="2" destOrd="0" presId="urn:microsoft.com/office/officeart/2005/8/layout/hChevron3"/>
    <dgm:cxn modelId="{43DD5115-9F98-4830-84E6-B94DD4883D64}" type="presParOf" srcId="{114FC741-DBE5-4CD0-A0BE-FF5F9B983FE6}" destId="{709A2BDE-94D3-431D-94E2-27D2925CA945}" srcOrd="3" destOrd="0" presId="urn:microsoft.com/office/officeart/2005/8/layout/hChevron3"/>
    <dgm:cxn modelId="{85A289A1-BAB3-4CE4-ADE6-F52E17C22959}" type="presParOf" srcId="{114FC741-DBE5-4CD0-A0BE-FF5F9B983FE6}" destId="{85120A52-6B06-42AE-93B9-1D813C0F506D}" srcOrd="4" destOrd="0" presId="urn:microsoft.com/office/officeart/2005/8/layout/hChevron3"/>
    <dgm:cxn modelId="{DD5B6A64-5AC6-4276-A93A-811D0E85D140}" type="presParOf" srcId="{114FC741-DBE5-4CD0-A0BE-FF5F9B983FE6}" destId="{26819E2F-4231-4DB9-A2D3-6DD95D28D8CD}" srcOrd="5" destOrd="0" presId="urn:microsoft.com/office/officeart/2005/8/layout/hChevron3"/>
    <dgm:cxn modelId="{4BD2CCDC-768C-4016-BB7E-E1349172EDFF}" type="presParOf" srcId="{114FC741-DBE5-4CD0-A0BE-FF5F9B983FE6}" destId="{6AE7D3EF-785C-4DAC-9200-5A5E33C353F3}" srcOrd="6" destOrd="0" presId="urn:microsoft.com/office/officeart/2005/8/layout/hChevron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034A45-4474-42DD-9ABF-E666270124F0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D56158D-E3B4-4091-944C-919D28E1766E}">
      <dgm:prSet phldrT="[Texte]" custT="1"/>
      <dgm:spPr/>
      <dgm:t>
        <a:bodyPr/>
        <a:lstStyle/>
        <a:p>
          <a:r>
            <a:rPr lang="fr-FR" sz="2000" dirty="0"/>
            <a:t>Insertion dans le programme</a:t>
          </a:r>
        </a:p>
      </dgm:t>
    </dgm:pt>
    <dgm:pt modelId="{8B0E8F97-55CC-4786-BC70-7398B980A030}" type="parTrans" cxnId="{CB75F99D-9E32-425B-A15E-9B3C448D4C02}">
      <dgm:prSet/>
      <dgm:spPr/>
      <dgm:t>
        <a:bodyPr/>
        <a:lstStyle/>
        <a:p>
          <a:endParaRPr lang="fr-FR" sz="1400"/>
        </a:p>
      </dgm:t>
    </dgm:pt>
    <dgm:pt modelId="{F1B78EEB-79FF-4021-8429-0691C91EBC6D}" type="sibTrans" cxnId="{CB75F99D-9E32-425B-A15E-9B3C448D4C02}">
      <dgm:prSet/>
      <dgm:spPr/>
      <dgm:t>
        <a:bodyPr/>
        <a:lstStyle/>
        <a:p>
          <a:endParaRPr lang="fr-FR" sz="1400"/>
        </a:p>
      </dgm:t>
    </dgm:pt>
    <dgm:pt modelId="{91A18062-D66A-4112-A1EB-A813CE471C2E}">
      <dgm:prSet phldrT="[Texte]" custT="1"/>
      <dgm:spPr/>
      <dgm:t>
        <a:bodyPr/>
        <a:lstStyle/>
        <a:p>
          <a:pPr algn="l"/>
          <a:r>
            <a:rPr lang="fr-FR" sz="2000" dirty="0"/>
            <a:t>4</a:t>
          </a:r>
          <a:r>
            <a:rPr lang="fr-FR" sz="2000" baseline="30000" dirty="0"/>
            <a:t>ème </a:t>
          </a:r>
          <a:r>
            <a:rPr lang="fr-FR" sz="2000" dirty="0"/>
            <a:t>- Histoire</a:t>
          </a:r>
        </a:p>
      </dgm:t>
    </dgm:pt>
    <dgm:pt modelId="{44154864-FDE7-4591-82EA-957AF44F5FAB}" type="parTrans" cxnId="{6B1F81FB-8339-406E-B391-A8545E94E82C}">
      <dgm:prSet/>
      <dgm:spPr/>
      <dgm:t>
        <a:bodyPr/>
        <a:lstStyle/>
        <a:p>
          <a:endParaRPr lang="fr-FR" sz="1400"/>
        </a:p>
      </dgm:t>
    </dgm:pt>
    <dgm:pt modelId="{B9BD8328-D6B4-478A-95DF-AC6F38C0D41B}" type="sibTrans" cxnId="{6B1F81FB-8339-406E-B391-A8545E94E82C}">
      <dgm:prSet/>
      <dgm:spPr/>
      <dgm:t>
        <a:bodyPr/>
        <a:lstStyle/>
        <a:p>
          <a:endParaRPr lang="fr-FR" sz="1400"/>
        </a:p>
      </dgm:t>
    </dgm:pt>
    <dgm:pt modelId="{1FB5BBC8-4B8B-4704-867E-E50558F555FC}">
      <dgm:prSet phldrT="[Texte]" custT="1"/>
      <dgm:spPr/>
      <dgm:t>
        <a:bodyPr/>
        <a:lstStyle/>
        <a:p>
          <a:pPr algn="l"/>
          <a:r>
            <a:rPr lang="fr-FR" sz="2000" dirty="0"/>
            <a:t>Thème 1 « Bourgeoisies marchandes, négoces internationaux, traites négrières et esclavage au XVIIIe siècle »</a:t>
          </a:r>
        </a:p>
      </dgm:t>
    </dgm:pt>
    <dgm:pt modelId="{88ECFE9C-4E8E-41FE-AFE2-0162272634F6}" type="parTrans" cxnId="{D67EE6F4-C06D-464F-BDAC-61A0C241E96F}">
      <dgm:prSet/>
      <dgm:spPr/>
      <dgm:t>
        <a:bodyPr/>
        <a:lstStyle/>
        <a:p>
          <a:endParaRPr lang="fr-FR" sz="1400"/>
        </a:p>
      </dgm:t>
    </dgm:pt>
    <dgm:pt modelId="{5C764C89-6E78-49BF-AF73-044D721BF642}" type="sibTrans" cxnId="{D67EE6F4-C06D-464F-BDAC-61A0C241E96F}">
      <dgm:prSet/>
      <dgm:spPr/>
      <dgm:t>
        <a:bodyPr/>
        <a:lstStyle/>
        <a:p>
          <a:endParaRPr lang="fr-FR" sz="1400"/>
        </a:p>
      </dgm:t>
    </dgm:pt>
    <dgm:pt modelId="{9E1DF56F-6327-42B9-A3FE-E632C1A3D405}">
      <dgm:prSet phldrT="[Texte]" custT="1"/>
      <dgm:spPr/>
      <dgm:t>
        <a:bodyPr/>
        <a:lstStyle/>
        <a:p>
          <a:r>
            <a:rPr lang="fr-FR" sz="2000" dirty="0"/>
            <a:t>Principales compétences mobilisées </a:t>
          </a:r>
        </a:p>
      </dgm:t>
    </dgm:pt>
    <dgm:pt modelId="{2A92BFF4-28EB-4FD3-ABD6-87F7601B78FC}" type="parTrans" cxnId="{B8359835-51C0-49DC-BA28-8BA35764BDE1}">
      <dgm:prSet/>
      <dgm:spPr/>
      <dgm:t>
        <a:bodyPr/>
        <a:lstStyle/>
        <a:p>
          <a:endParaRPr lang="fr-FR" sz="1400"/>
        </a:p>
      </dgm:t>
    </dgm:pt>
    <dgm:pt modelId="{6DBBA330-79B4-4B0E-A242-F87EE6BF5944}" type="sibTrans" cxnId="{B8359835-51C0-49DC-BA28-8BA35764BDE1}">
      <dgm:prSet/>
      <dgm:spPr/>
      <dgm:t>
        <a:bodyPr/>
        <a:lstStyle/>
        <a:p>
          <a:endParaRPr lang="fr-FR" sz="1400"/>
        </a:p>
      </dgm:t>
    </dgm:pt>
    <dgm:pt modelId="{8D9E0CBC-266E-471E-9DC2-8DB1B698ED24}">
      <dgm:prSet phldrT="[Texte]" custT="1"/>
      <dgm:spPr/>
      <dgm:t>
        <a:bodyPr/>
        <a:lstStyle/>
        <a:p>
          <a:r>
            <a:rPr lang="fr-FR" sz="2000" b="0" dirty="0"/>
            <a:t>Rechercher et traiter l’information. Mobiliser des outils  numériques pour apprendre, échanger, communiquer </a:t>
          </a:r>
        </a:p>
      </dgm:t>
    </dgm:pt>
    <dgm:pt modelId="{A12D9BBF-0DB8-4EE6-A821-83A1A4383272}" type="parTrans" cxnId="{87A240DB-7E6A-42B3-AF7B-0D5B32CD6B91}">
      <dgm:prSet/>
      <dgm:spPr/>
      <dgm:t>
        <a:bodyPr/>
        <a:lstStyle/>
        <a:p>
          <a:endParaRPr lang="fr-FR" sz="1400"/>
        </a:p>
      </dgm:t>
    </dgm:pt>
    <dgm:pt modelId="{3649A478-483D-4D4D-BFEF-27B3AF6B8528}" type="sibTrans" cxnId="{87A240DB-7E6A-42B3-AF7B-0D5B32CD6B91}">
      <dgm:prSet/>
      <dgm:spPr/>
      <dgm:t>
        <a:bodyPr/>
        <a:lstStyle/>
        <a:p>
          <a:endParaRPr lang="fr-FR" sz="1400"/>
        </a:p>
      </dgm:t>
    </dgm:pt>
    <dgm:pt modelId="{D06860F6-1CF6-432D-93DB-875FD3246378}">
      <dgm:prSet phldrT="[Texte]" custT="1"/>
      <dgm:spPr/>
      <dgm:t>
        <a:bodyPr/>
        <a:lstStyle/>
        <a:p>
          <a:r>
            <a:rPr lang="fr-FR" sz="2000" dirty="0"/>
            <a:t>Tâches à réaliser pour travailler les compétences</a:t>
          </a:r>
        </a:p>
      </dgm:t>
    </dgm:pt>
    <dgm:pt modelId="{119318B0-2FD3-48F7-BACA-7B2C50EDD25B}" type="parTrans" cxnId="{D549EF6F-67DA-4225-936B-6BD1AE921864}">
      <dgm:prSet/>
      <dgm:spPr/>
      <dgm:t>
        <a:bodyPr/>
        <a:lstStyle/>
        <a:p>
          <a:endParaRPr lang="fr-FR" sz="1400"/>
        </a:p>
      </dgm:t>
    </dgm:pt>
    <dgm:pt modelId="{63274ECA-F6F3-45DB-B6E2-7148D70AF203}" type="sibTrans" cxnId="{D549EF6F-67DA-4225-936B-6BD1AE921864}">
      <dgm:prSet/>
      <dgm:spPr/>
      <dgm:t>
        <a:bodyPr/>
        <a:lstStyle/>
        <a:p>
          <a:endParaRPr lang="fr-FR" sz="1400"/>
        </a:p>
      </dgm:t>
    </dgm:pt>
    <dgm:pt modelId="{3764F23A-00BF-4AA8-B2CD-521C1B91DB20}">
      <dgm:prSet phldrT="[Texte]" custT="1"/>
      <dgm:spPr/>
      <dgm:t>
        <a:bodyPr/>
        <a:lstStyle/>
        <a:p>
          <a:r>
            <a:rPr lang="fr-FR" sz="2000" dirty="0"/>
            <a:t>S’informer sur les activités commerciales et le trajet d’un navire afin de produire une carte numérique enrichie qui sert de support à une présentation orale </a:t>
          </a:r>
        </a:p>
      </dgm:t>
    </dgm:pt>
    <dgm:pt modelId="{0D807469-B999-4F95-9512-8A138B32230D}" type="parTrans" cxnId="{AD1E2B81-EDBE-4A60-BF43-0686C31D3F66}">
      <dgm:prSet/>
      <dgm:spPr/>
      <dgm:t>
        <a:bodyPr/>
        <a:lstStyle/>
        <a:p>
          <a:endParaRPr lang="fr-FR" sz="1400"/>
        </a:p>
      </dgm:t>
    </dgm:pt>
    <dgm:pt modelId="{5669F5C3-EBCE-4193-9791-347ED8B6706D}" type="sibTrans" cxnId="{AD1E2B81-EDBE-4A60-BF43-0686C31D3F66}">
      <dgm:prSet/>
      <dgm:spPr/>
      <dgm:t>
        <a:bodyPr/>
        <a:lstStyle/>
        <a:p>
          <a:endParaRPr lang="fr-FR" sz="1400"/>
        </a:p>
      </dgm:t>
    </dgm:pt>
    <dgm:pt modelId="{CB9783CB-0EBA-4AB5-BD13-BFE5D3A93DF1}">
      <dgm:prSet phldrT="[Texte]" custT="1"/>
      <dgm:spPr/>
      <dgm:t>
        <a:bodyPr/>
        <a:lstStyle/>
        <a:p>
          <a:r>
            <a:rPr lang="fr-FR" sz="2000" b="0" i="0" dirty="0"/>
            <a:t>S’exprimer à l’oral en s’appuyant sur un support numérique</a:t>
          </a:r>
        </a:p>
      </dgm:t>
    </dgm:pt>
    <dgm:pt modelId="{E8B0D90E-D9A8-480E-874E-941369735167}" type="parTrans" cxnId="{BBB06A20-076C-491A-A574-D4E28F8ADCAC}">
      <dgm:prSet/>
      <dgm:spPr/>
      <dgm:t>
        <a:bodyPr/>
        <a:lstStyle/>
        <a:p>
          <a:endParaRPr lang="fr-FR"/>
        </a:p>
      </dgm:t>
    </dgm:pt>
    <dgm:pt modelId="{A0042D43-6C9C-4E68-84D7-0BA0649F3F78}" type="sibTrans" cxnId="{BBB06A20-076C-491A-A574-D4E28F8ADCAC}">
      <dgm:prSet/>
      <dgm:spPr/>
      <dgm:t>
        <a:bodyPr/>
        <a:lstStyle/>
        <a:p>
          <a:endParaRPr lang="fr-FR"/>
        </a:p>
      </dgm:t>
    </dgm:pt>
    <dgm:pt modelId="{FBA5D907-C389-4B25-A03D-F2A6AAE20061}">
      <dgm:prSet custT="1"/>
      <dgm:spPr/>
      <dgm:t>
        <a:bodyPr/>
        <a:lstStyle/>
        <a:p>
          <a:r>
            <a:rPr lang="fr-FR" sz="2000" dirty="0"/>
            <a:t>Principales connaissances visées</a:t>
          </a:r>
        </a:p>
      </dgm:t>
    </dgm:pt>
    <dgm:pt modelId="{21385FDE-70E9-48BC-84E2-684102068D75}" type="parTrans" cxnId="{2D92F9EB-ADF3-4FB8-93EE-AE55A655D2ED}">
      <dgm:prSet/>
      <dgm:spPr/>
      <dgm:t>
        <a:bodyPr/>
        <a:lstStyle/>
        <a:p>
          <a:endParaRPr lang="fr-FR"/>
        </a:p>
      </dgm:t>
    </dgm:pt>
    <dgm:pt modelId="{CC7CD79D-EE8E-44E3-8B6B-BC18B0C853BC}" type="sibTrans" cxnId="{2D92F9EB-ADF3-4FB8-93EE-AE55A655D2ED}">
      <dgm:prSet/>
      <dgm:spPr/>
      <dgm:t>
        <a:bodyPr/>
        <a:lstStyle/>
        <a:p>
          <a:endParaRPr lang="fr-FR"/>
        </a:p>
      </dgm:t>
    </dgm:pt>
    <dgm:pt modelId="{CFFF62C3-3576-4D30-A4F7-D7115C7A8DA0}">
      <dgm:prSet custT="1"/>
      <dgm:spPr/>
      <dgm:t>
        <a:bodyPr/>
        <a:lstStyle/>
        <a:p>
          <a:r>
            <a:rPr lang="fr-FR" sz="2000" dirty="0"/>
            <a:t>Comprendre l’organisation des négoces internationaux au 18</a:t>
          </a:r>
          <a:r>
            <a:rPr lang="fr-FR" sz="2000" baseline="30000" dirty="0"/>
            <a:t>e</a:t>
          </a:r>
          <a:r>
            <a:rPr lang="fr-FR" sz="2000" dirty="0"/>
            <a:t>  siècle </a:t>
          </a:r>
        </a:p>
      </dgm:t>
    </dgm:pt>
    <dgm:pt modelId="{1227D75C-FAD7-49B7-AB54-7607C7A8DCA9}" type="parTrans" cxnId="{44555CFC-261D-4A94-9DAC-A7E08E1D4474}">
      <dgm:prSet/>
      <dgm:spPr/>
      <dgm:t>
        <a:bodyPr/>
        <a:lstStyle/>
        <a:p>
          <a:endParaRPr lang="fr-FR"/>
        </a:p>
      </dgm:t>
    </dgm:pt>
    <dgm:pt modelId="{763E0291-F548-4557-8B87-CDC5D91A9AEA}" type="sibTrans" cxnId="{44555CFC-261D-4A94-9DAC-A7E08E1D4474}">
      <dgm:prSet/>
      <dgm:spPr/>
      <dgm:t>
        <a:bodyPr/>
        <a:lstStyle/>
        <a:p>
          <a:endParaRPr lang="fr-FR"/>
        </a:p>
      </dgm:t>
    </dgm:pt>
    <dgm:pt modelId="{A1B8D9F5-CC32-4171-A5A1-EA3D6E27E821}">
      <dgm:prSet phldrT="[Texte]" custT="1"/>
      <dgm:spPr/>
      <dgm:t>
        <a:bodyPr/>
        <a:lstStyle/>
        <a:p>
          <a:r>
            <a:rPr lang="fr-FR" sz="2000" b="0" dirty="0"/>
            <a:t>Lire et réaliser des productions graphiques</a:t>
          </a:r>
        </a:p>
      </dgm:t>
    </dgm:pt>
    <dgm:pt modelId="{40B1FBED-9F18-4140-B089-B6F55C4D1D5B}" type="parTrans" cxnId="{2EBE4E13-2F91-4832-ADE8-8B235D7E7B38}">
      <dgm:prSet/>
      <dgm:spPr/>
      <dgm:t>
        <a:bodyPr/>
        <a:lstStyle/>
        <a:p>
          <a:endParaRPr lang="fr-FR"/>
        </a:p>
      </dgm:t>
    </dgm:pt>
    <dgm:pt modelId="{76818021-4B39-4F2B-BF9F-832A72BCB0BE}" type="sibTrans" cxnId="{2EBE4E13-2F91-4832-ADE8-8B235D7E7B38}">
      <dgm:prSet/>
      <dgm:spPr/>
      <dgm:t>
        <a:bodyPr/>
        <a:lstStyle/>
        <a:p>
          <a:endParaRPr lang="fr-FR"/>
        </a:p>
      </dgm:t>
    </dgm:pt>
    <dgm:pt modelId="{50CE426F-1780-474C-BFF6-2BD9C2FE21FA}" type="pres">
      <dgm:prSet presAssocID="{F4034A45-4474-42DD-9ABF-E666270124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2B6CFD7-5833-426E-893A-57F46D0941F0}" type="pres">
      <dgm:prSet presAssocID="{DD56158D-E3B4-4091-944C-919D28E1766E}" presName="parentLin" presStyleCnt="0"/>
      <dgm:spPr/>
    </dgm:pt>
    <dgm:pt modelId="{B151E76F-0ECD-4451-B896-B53EC63A824B}" type="pres">
      <dgm:prSet presAssocID="{DD56158D-E3B4-4091-944C-919D28E1766E}" presName="parentLeftMargin" presStyleLbl="node1" presStyleIdx="0" presStyleCnt="4"/>
      <dgm:spPr/>
      <dgm:t>
        <a:bodyPr/>
        <a:lstStyle/>
        <a:p>
          <a:endParaRPr lang="fr-FR"/>
        </a:p>
      </dgm:t>
    </dgm:pt>
    <dgm:pt modelId="{EAEAFC7E-E932-4666-8E4E-D3AD42B30B00}" type="pres">
      <dgm:prSet presAssocID="{DD56158D-E3B4-4091-944C-919D28E1766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9198C62-37A3-476B-9F2D-C4055BA60922}" type="pres">
      <dgm:prSet presAssocID="{DD56158D-E3B4-4091-944C-919D28E1766E}" presName="negativeSpace" presStyleCnt="0"/>
      <dgm:spPr/>
    </dgm:pt>
    <dgm:pt modelId="{0CBEC368-81F4-4ABB-8B42-23AEA3C9CE5C}" type="pres">
      <dgm:prSet presAssocID="{DD56158D-E3B4-4091-944C-919D28E1766E}" presName="childText" presStyleLbl="conFgAcc1" presStyleIdx="0" presStyleCnt="4" custLinFactNeighborY="-5984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EEBDAE-419D-41E2-B087-C7BF2D824998}" type="pres">
      <dgm:prSet presAssocID="{F1B78EEB-79FF-4021-8429-0691C91EBC6D}" presName="spaceBetweenRectangles" presStyleCnt="0"/>
      <dgm:spPr/>
    </dgm:pt>
    <dgm:pt modelId="{52FC4270-B337-4049-A4B2-F8BCD8EF8C5F}" type="pres">
      <dgm:prSet presAssocID="{FBA5D907-C389-4B25-A03D-F2A6AAE20061}" presName="parentLin" presStyleCnt="0"/>
      <dgm:spPr/>
    </dgm:pt>
    <dgm:pt modelId="{74D54450-4FE7-4EAC-AB20-F04725346C19}" type="pres">
      <dgm:prSet presAssocID="{FBA5D907-C389-4B25-A03D-F2A6AAE20061}" presName="parentLeftMargin" presStyleLbl="node1" presStyleIdx="0" presStyleCnt="4"/>
      <dgm:spPr/>
      <dgm:t>
        <a:bodyPr/>
        <a:lstStyle/>
        <a:p>
          <a:endParaRPr lang="fr-FR"/>
        </a:p>
      </dgm:t>
    </dgm:pt>
    <dgm:pt modelId="{7DAB16DB-9D67-4CAC-B19A-7C8FE9194C6A}" type="pres">
      <dgm:prSet presAssocID="{FBA5D907-C389-4B25-A03D-F2A6AAE2006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8F1CA9-7DBD-44F2-9FBC-87B75DDE1A2B}" type="pres">
      <dgm:prSet presAssocID="{FBA5D907-C389-4B25-A03D-F2A6AAE20061}" presName="negativeSpace" presStyleCnt="0"/>
      <dgm:spPr/>
    </dgm:pt>
    <dgm:pt modelId="{3ABD8734-148E-46EE-B536-28E53BD9A94C}" type="pres">
      <dgm:prSet presAssocID="{FBA5D907-C389-4B25-A03D-F2A6AAE2006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241690-2B52-4FC1-8DA9-619F42801F41}" type="pres">
      <dgm:prSet presAssocID="{CC7CD79D-EE8E-44E3-8B6B-BC18B0C853BC}" presName="spaceBetweenRectangles" presStyleCnt="0"/>
      <dgm:spPr/>
    </dgm:pt>
    <dgm:pt modelId="{31A84A55-0144-4D3F-B909-8EEB1889AC24}" type="pres">
      <dgm:prSet presAssocID="{9E1DF56F-6327-42B9-A3FE-E632C1A3D405}" presName="parentLin" presStyleCnt="0"/>
      <dgm:spPr/>
    </dgm:pt>
    <dgm:pt modelId="{E2D2BEA1-B6C1-418D-BA7A-2DEA589D4576}" type="pres">
      <dgm:prSet presAssocID="{9E1DF56F-6327-42B9-A3FE-E632C1A3D405}" presName="parentLeftMargin" presStyleLbl="node1" presStyleIdx="1" presStyleCnt="4"/>
      <dgm:spPr/>
      <dgm:t>
        <a:bodyPr/>
        <a:lstStyle/>
        <a:p>
          <a:endParaRPr lang="fr-FR"/>
        </a:p>
      </dgm:t>
    </dgm:pt>
    <dgm:pt modelId="{BBBAAA24-3AE0-462F-A5F6-E59EED59E4B4}" type="pres">
      <dgm:prSet presAssocID="{9E1DF56F-6327-42B9-A3FE-E632C1A3D40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4456509-4F29-4629-91D6-26B39A0B0D6C}" type="pres">
      <dgm:prSet presAssocID="{9E1DF56F-6327-42B9-A3FE-E632C1A3D405}" presName="negativeSpace" presStyleCnt="0"/>
      <dgm:spPr/>
    </dgm:pt>
    <dgm:pt modelId="{48CB31C0-C071-4E83-AC47-48BAE8CC2B40}" type="pres">
      <dgm:prSet presAssocID="{9E1DF56F-6327-42B9-A3FE-E632C1A3D40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AC5392-E5BA-47D9-9C40-D0A8CF086CAC}" type="pres">
      <dgm:prSet presAssocID="{6DBBA330-79B4-4B0E-A242-F87EE6BF5944}" presName="spaceBetweenRectangles" presStyleCnt="0"/>
      <dgm:spPr/>
    </dgm:pt>
    <dgm:pt modelId="{FB973181-5D72-4F0C-AE12-17A63F489E74}" type="pres">
      <dgm:prSet presAssocID="{D06860F6-1CF6-432D-93DB-875FD3246378}" presName="parentLin" presStyleCnt="0"/>
      <dgm:spPr/>
    </dgm:pt>
    <dgm:pt modelId="{3B76976F-FAE1-4E13-9818-D6499D47D7AB}" type="pres">
      <dgm:prSet presAssocID="{D06860F6-1CF6-432D-93DB-875FD3246378}" presName="parentLeftMargin" presStyleLbl="node1" presStyleIdx="2" presStyleCnt="4"/>
      <dgm:spPr/>
      <dgm:t>
        <a:bodyPr/>
        <a:lstStyle/>
        <a:p>
          <a:endParaRPr lang="fr-FR"/>
        </a:p>
      </dgm:t>
    </dgm:pt>
    <dgm:pt modelId="{E1E59D28-AC9D-4592-9C34-71C4C9B9C3E3}" type="pres">
      <dgm:prSet presAssocID="{D06860F6-1CF6-432D-93DB-875FD32463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68B544C-3B39-4E2E-8E37-10B915F3C576}" type="pres">
      <dgm:prSet presAssocID="{D06860F6-1CF6-432D-93DB-875FD3246378}" presName="negativeSpace" presStyleCnt="0"/>
      <dgm:spPr/>
    </dgm:pt>
    <dgm:pt modelId="{C79FF7D2-B6E7-4F9A-9DC9-71DBB9A17850}" type="pres">
      <dgm:prSet presAssocID="{D06860F6-1CF6-432D-93DB-875FD3246378}" presName="childText" presStyleLbl="conFgAcc1" presStyleIdx="3" presStyleCnt="4" custScaleY="900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4555CFC-261D-4A94-9DAC-A7E08E1D4474}" srcId="{FBA5D907-C389-4B25-A03D-F2A6AAE20061}" destId="{CFFF62C3-3576-4D30-A4F7-D7115C7A8DA0}" srcOrd="0" destOrd="0" parTransId="{1227D75C-FAD7-49B7-AB54-7607C7A8DCA9}" sibTransId="{763E0291-F548-4557-8B87-CDC5D91A9AEA}"/>
    <dgm:cxn modelId="{67349A83-09F4-431D-93F7-87FE1248C395}" type="presOf" srcId="{A1B8D9F5-CC32-4171-A5A1-EA3D6E27E821}" destId="{48CB31C0-C071-4E83-AC47-48BAE8CC2B40}" srcOrd="0" destOrd="1" presId="urn:microsoft.com/office/officeart/2005/8/layout/list1"/>
    <dgm:cxn modelId="{496FD62A-21DE-458B-9E03-A52FC408EFDB}" type="presOf" srcId="{3764F23A-00BF-4AA8-B2CD-521C1B91DB20}" destId="{C79FF7D2-B6E7-4F9A-9DC9-71DBB9A17850}" srcOrd="0" destOrd="0" presId="urn:microsoft.com/office/officeart/2005/8/layout/list1"/>
    <dgm:cxn modelId="{50A39665-16BB-4888-9941-2B5BF4333433}" type="presOf" srcId="{D06860F6-1CF6-432D-93DB-875FD3246378}" destId="{E1E59D28-AC9D-4592-9C34-71C4C9B9C3E3}" srcOrd="1" destOrd="0" presId="urn:microsoft.com/office/officeart/2005/8/layout/list1"/>
    <dgm:cxn modelId="{5D1F1BD9-4375-4398-8E3E-03F63F9B2BDE}" type="presOf" srcId="{FBA5D907-C389-4B25-A03D-F2A6AAE20061}" destId="{7DAB16DB-9D67-4CAC-B19A-7C8FE9194C6A}" srcOrd="1" destOrd="0" presId="urn:microsoft.com/office/officeart/2005/8/layout/list1"/>
    <dgm:cxn modelId="{D549EF6F-67DA-4225-936B-6BD1AE921864}" srcId="{F4034A45-4474-42DD-9ABF-E666270124F0}" destId="{D06860F6-1CF6-432D-93DB-875FD3246378}" srcOrd="3" destOrd="0" parTransId="{119318B0-2FD3-48F7-BACA-7B2C50EDD25B}" sibTransId="{63274ECA-F6F3-45DB-B6E2-7148D70AF203}"/>
    <dgm:cxn modelId="{2EBE4E13-2F91-4832-ADE8-8B235D7E7B38}" srcId="{9E1DF56F-6327-42B9-A3FE-E632C1A3D405}" destId="{A1B8D9F5-CC32-4171-A5A1-EA3D6E27E821}" srcOrd="1" destOrd="0" parTransId="{40B1FBED-9F18-4140-B089-B6F55C4D1D5B}" sibTransId="{76818021-4B39-4F2B-BF9F-832A72BCB0BE}"/>
    <dgm:cxn modelId="{D67EE6F4-C06D-464F-BDAC-61A0C241E96F}" srcId="{DD56158D-E3B4-4091-944C-919D28E1766E}" destId="{1FB5BBC8-4B8B-4704-867E-E50558F555FC}" srcOrd="1" destOrd="0" parTransId="{88ECFE9C-4E8E-41FE-AFE2-0162272634F6}" sibTransId="{5C764C89-6E78-49BF-AF73-044D721BF642}"/>
    <dgm:cxn modelId="{642551D9-333F-4625-BE72-14E3AD64EA2D}" type="presOf" srcId="{8D9E0CBC-266E-471E-9DC2-8DB1B698ED24}" destId="{48CB31C0-C071-4E83-AC47-48BAE8CC2B40}" srcOrd="0" destOrd="0" presId="urn:microsoft.com/office/officeart/2005/8/layout/list1"/>
    <dgm:cxn modelId="{1F507AFA-361E-45CE-93E4-7BE0BB7622A1}" type="presOf" srcId="{FBA5D907-C389-4B25-A03D-F2A6AAE20061}" destId="{74D54450-4FE7-4EAC-AB20-F04725346C19}" srcOrd="0" destOrd="0" presId="urn:microsoft.com/office/officeart/2005/8/layout/list1"/>
    <dgm:cxn modelId="{D59C6BB8-E88F-4C2D-8561-FECB9AB03E00}" type="presOf" srcId="{CFFF62C3-3576-4D30-A4F7-D7115C7A8DA0}" destId="{3ABD8734-148E-46EE-B536-28E53BD9A94C}" srcOrd="0" destOrd="0" presId="urn:microsoft.com/office/officeart/2005/8/layout/list1"/>
    <dgm:cxn modelId="{B3A7CC33-72E1-47DC-ACFE-831F23B41034}" type="presOf" srcId="{1FB5BBC8-4B8B-4704-867E-E50558F555FC}" destId="{0CBEC368-81F4-4ABB-8B42-23AEA3C9CE5C}" srcOrd="0" destOrd="1" presId="urn:microsoft.com/office/officeart/2005/8/layout/list1"/>
    <dgm:cxn modelId="{30D0BCF0-B40E-4C47-B73B-C6A290AE15DF}" type="presOf" srcId="{9E1DF56F-6327-42B9-A3FE-E632C1A3D405}" destId="{BBBAAA24-3AE0-462F-A5F6-E59EED59E4B4}" srcOrd="1" destOrd="0" presId="urn:microsoft.com/office/officeart/2005/8/layout/list1"/>
    <dgm:cxn modelId="{8738DD31-AA55-4448-ADA8-1F75A191A6A6}" type="presOf" srcId="{F4034A45-4474-42DD-9ABF-E666270124F0}" destId="{50CE426F-1780-474C-BFF6-2BD9C2FE21FA}" srcOrd="0" destOrd="0" presId="urn:microsoft.com/office/officeart/2005/8/layout/list1"/>
    <dgm:cxn modelId="{56BC48D0-3B42-4565-AE22-F73D8D9E7E0B}" type="presOf" srcId="{D06860F6-1CF6-432D-93DB-875FD3246378}" destId="{3B76976F-FAE1-4E13-9818-D6499D47D7AB}" srcOrd="0" destOrd="0" presId="urn:microsoft.com/office/officeart/2005/8/layout/list1"/>
    <dgm:cxn modelId="{05E7070A-C89E-4B29-B70C-F705E0C2F3AA}" type="presOf" srcId="{91A18062-D66A-4112-A1EB-A813CE471C2E}" destId="{0CBEC368-81F4-4ABB-8B42-23AEA3C9CE5C}" srcOrd="0" destOrd="0" presId="urn:microsoft.com/office/officeart/2005/8/layout/list1"/>
    <dgm:cxn modelId="{BBB06A20-076C-491A-A574-D4E28F8ADCAC}" srcId="{9E1DF56F-6327-42B9-A3FE-E632C1A3D405}" destId="{CB9783CB-0EBA-4AB5-BD13-BFE5D3A93DF1}" srcOrd="2" destOrd="0" parTransId="{E8B0D90E-D9A8-480E-874E-941369735167}" sibTransId="{A0042D43-6C9C-4E68-84D7-0BA0649F3F78}"/>
    <dgm:cxn modelId="{6B1F81FB-8339-406E-B391-A8545E94E82C}" srcId="{DD56158D-E3B4-4091-944C-919D28E1766E}" destId="{91A18062-D66A-4112-A1EB-A813CE471C2E}" srcOrd="0" destOrd="0" parTransId="{44154864-FDE7-4591-82EA-957AF44F5FAB}" sibTransId="{B9BD8328-D6B4-478A-95DF-AC6F38C0D41B}"/>
    <dgm:cxn modelId="{8DC0F1D5-2A5B-4785-80B1-93D77D2BB1E3}" type="presOf" srcId="{DD56158D-E3B4-4091-944C-919D28E1766E}" destId="{B151E76F-0ECD-4451-B896-B53EC63A824B}" srcOrd="0" destOrd="0" presId="urn:microsoft.com/office/officeart/2005/8/layout/list1"/>
    <dgm:cxn modelId="{CB75F99D-9E32-425B-A15E-9B3C448D4C02}" srcId="{F4034A45-4474-42DD-9ABF-E666270124F0}" destId="{DD56158D-E3B4-4091-944C-919D28E1766E}" srcOrd="0" destOrd="0" parTransId="{8B0E8F97-55CC-4786-BC70-7398B980A030}" sibTransId="{F1B78EEB-79FF-4021-8429-0691C91EBC6D}"/>
    <dgm:cxn modelId="{EC3B8AAF-9E49-4642-8298-FDA1BFA46614}" type="presOf" srcId="{CB9783CB-0EBA-4AB5-BD13-BFE5D3A93DF1}" destId="{48CB31C0-C071-4E83-AC47-48BAE8CC2B40}" srcOrd="0" destOrd="2" presId="urn:microsoft.com/office/officeart/2005/8/layout/list1"/>
    <dgm:cxn modelId="{AD1E2B81-EDBE-4A60-BF43-0686C31D3F66}" srcId="{D06860F6-1CF6-432D-93DB-875FD3246378}" destId="{3764F23A-00BF-4AA8-B2CD-521C1B91DB20}" srcOrd="0" destOrd="0" parTransId="{0D807469-B999-4F95-9512-8A138B32230D}" sibTransId="{5669F5C3-EBCE-4193-9791-347ED8B6706D}"/>
    <dgm:cxn modelId="{87A240DB-7E6A-42B3-AF7B-0D5B32CD6B91}" srcId="{9E1DF56F-6327-42B9-A3FE-E632C1A3D405}" destId="{8D9E0CBC-266E-471E-9DC2-8DB1B698ED24}" srcOrd="0" destOrd="0" parTransId="{A12D9BBF-0DB8-4EE6-A821-83A1A4383272}" sibTransId="{3649A478-483D-4D4D-BFEF-27B3AF6B8528}"/>
    <dgm:cxn modelId="{B8359835-51C0-49DC-BA28-8BA35764BDE1}" srcId="{F4034A45-4474-42DD-9ABF-E666270124F0}" destId="{9E1DF56F-6327-42B9-A3FE-E632C1A3D405}" srcOrd="2" destOrd="0" parTransId="{2A92BFF4-28EB-4FD3-ABD6-87F7601B78FC}" sibTransId="{6DBBA330-79B4-4B0E-A242-F87EE6BF5944}"/>
    <dgm:cxn modelId="{0497C116-E713-4054-9761-B1049063EE24}" type="presOf" srcId="{DD56158D-E3B4-4091-944C-919D28E1766E}" destId="{EAEAFC7E-E932-4666-8E4E-D3AD42B30B00}" srcOrd="1" destOrd="0" presId="urn:microsoft.com/office/officeart/2005/8/layout/list1"/>
    <dgm:cxn modelId="{2D92F9EB-ADF3-4FB8-93EE-AE55A655D2ED}" srcId="{F4034A45-4474-42DD-9ABF-E666270124F0}" destId="{FBA5D907-C389-4B25-A03D-F2A6AAE20061}" srcOrd="1" destOrd="0" parTransId="{21385FDE-70E9-48BC-84E2-684102068D75}" sibTransId="{CC7CD79D-EE8E-44E3-8B6B-BC18B0C853BC}"/>
    <dgm:cxn modelId="{86E2C0F6-8016-4C4C-82DD-D775525CF9B4}" type="presOf" srcId="{9E1DF56F-6327-42B9-A3FE-E632C1A3D405}" destId="{E2D2BEA1-B6C1-418D-BA7A-2DEA589D4576}" srcOrd="0" destOrd="0" presId="urn:microsoft.com/office/officeart/2005/8/layout/list1"/>
    <dgm:cxn modelId="{BC8BE079-5AB3-44AA-B124-2DBCFDD7F96A}" type="presParOf" srcId="{50CE426F-1780-474C-BFF6-2BD9C2FE21FA}" destId="{B2B6CFD7-5833-426E-893A-57F46D0941F0}" srcOrd="0" destOrd="0" presId="urn:microsoft.com/office/officeart/2005/8/layout/list1"/>
    <dgm:cxn modelId="{358FDAA3-1AF9-467F-8862-0A00A525F899}" type="presParOf" srcId="{B2B6CFD7-5833-426E-893A-57F46D0941F0}" destId="{B151E76F-0ECD-4451-B896-B53EC63A824B}" srcOrd="0" destOrd="0" presId="urn:microsoft.com/office/officeart/2005/8/layout/list1"/>
    <dgm:cxn modelId="{BBAA84DA-825F-4A9A-BE4B-76BE9DFEAA60}" type="presParOf" srcId="{B2B6CFD7-5833-426E-893A-57F46D0941F0}" destId="{EAEAFC7E-E932-4666-8E4E-D3AD42B30B00}" srcOrd="1" destOrd="0" presId="urn:microsoft.com/office/officeart/2005/8/layout/list1"/>
    <dgm:cxn modelId="{8258F8CB-121D-4709-8C9E-9DA53AFDC573}" type="presParOf" srcId="{50CE426F-1780-474C-BFF6-2BD9C2FE21FA}" destId="{A9198C62-37A3-476B-9F2D-C4055BA60922}" srcOrd="1" destOrd="0" presId="urn:microsoft.com/office/officeart/2005/8/layout/list1"/>
    <dgm:cxn modelId="{6D7550F3-594C-4C6D-BEB4-270A87A5827C}" type="presParOf" srcId="{50CE426F-1780-474C-BFF6-2BD9C2FE21FA}" destId="{0CBEC368-81F4-4ABB-8B42-23AEA3C9CE5C}" srcOrd="2" destOrd="0" presId="urn:microsoft.com/office/officeart/2005/8/layout/list1"/>
    <dgm:cxn modelId="{83C5FBCC-F69E-4E01-A8C3-C38CF9AD727E}" type="presParOf" srcId="{50CE426F-1780-474C-BFF6-2BD9C2FE21FA}" destId="{FCEEBDAE-419D-41E2-B087-C7BF2D824998}" srcOrd="3" destOrd="0" presId="urn:microsoft.com/office/officeart/2005/8/layout/list1"/>
    <dgm:cxn modelId="{1FAEB08E-E60D-42AE-8E62-EFB1B6E756BF}" type="presParOf" srcId="{50CE426F-1780-474C-BFF6-2BD9C2FE21FA}" destId="{52FC4270-B337-4049-A4B2-F8BCD8EF8C5F}" srcOrd="4" destOrd="0" presId="urn:microsoft.com/office/officeart/2005/8/layout/list1"/>
    <dgm:cxn modelId="{55242400-D42F-4834-9410-0F92511CC179}" type="presParOf" srcId="{52FC4270-B337-4049-A4B2-F8BCD8EF8C5F}" destId="{74D54450-4FE7-4EAC-AB20-F04725346C19}" srcOrd="0" destOrd="0" presId="urn:microsoft.com/office/officeart/2005/8/layout/list1"/>
    <dgm:cxn modelId="{78D7635A-E05D-4940-8BBC-80B263BC199D}" type="presParOf" srcId="{52FC4270-B337-4049-A4B2-F8BCD8EF8C5F}" destId="{7DAB16DB-9D67-4CAC-B19A-7C8FE9194C6A}" srcOrd="1" destOrd="0" presId="urn:microsoft.com/office/officeart/2005/8/layout/list1"/>
    <dgm:cxn modelId="{1E437823-EC74-4F11-988C-3A642C3A7D65}" type="presParOf" srcId="{50CE426F-1780-474C-BFF6-2BD9C2FE21FA}" destId="{F68F1CA9-7DBD-44F2-9FBC-87B75DDE1A2B}" srcOrd="5" destOrd="0" presId="urn:microsoft.com/office/officeart/2005/8/layout/list1"/>
    <dgm:cxn modelId="{485C5460-24E4-465E-9CAF-BDC73784DB77}" type="presParOf" srcId="{50CE426F-1780-474C-BFF6-2BD9C2FE21FA}" destId="{3ABD8734-148E-46EE-B536-28E53BD9A94C}" srcOrd="6" destOrd="0" presId="urn:microsoft.com/office/officeart/2005/8/layout/list1"/>
    <dgm:cxn modelId="{F270D3A3-3121-46F2-85D6-33FCC1136BAD}" type="presParOf" srcId="{50CE426F-1780-474C-BFF6-2BD9C2FE21FA}" destId="{86241690-2B52-4FC1-8DA9-619F42801F41}" srcOrd="7" destOrd="0" presId="urn:microsoft.com/office/officeart/2005/8/layout/list1"/>
    <dgm:cxn modelId="{4C7E2B8B-D647-49C3-A10E-92846163F9FD}" type="presParOf" srcId="{50CE426F-1780-474C-BFF6-2BD9C2FE21FA}" destId="{31A84A55-0144-4D3F-B909-8EEB1889AC24}" srcOrd="8" destOrd="0" presId="urn:microsoft.com/office/officeart/2005/8/layout/list1"/>
    <dgm:cxn modelId="{73CFB1E0-26D4-4A01-B564-A7E02936EC78}" type="presParOf" srcId="{31A84A55-0144-4D3F-B909-8EEB1889AC24}" destId="{E2D2BEA1-B6C1-418D-BA7A-2DEA589D4576}" srcOrd="0" destOrd="0" presId="urn:microsoft.com/office/officeart/2005/8/layout/list1"/>
    <dgm:cxn modelId="{6547A379-0A48-4E62-B1B9-3D540EF679A5}" type="presParOf" srcId="{31A84A55-0144-4D3F-B909-8EEB1889AC24}" destId="{BBBAAA24-3AE0-462F-A5F6-E59EED59E4B4}" srcOrd="1" destOrd="0" presId="urn:microsoft.com/office/officeart/2005/8/layout/list1"/>
    <dgm:cxn modelId="{D208BA58-86A6-4FC2-8F2F-8E538B4BB901}" type="presParOf" srcId="{50CE426F-1780-474C-BFF6-2BD9C2FE21FA}" destId="{A4456509-4F29-4629-91D6-26B39A0B0D6C}" srcOrd="9" destOrd="0" presId="urn:microsoft.com/office/officeart/2005/8/layout/list1"/>
    <dgm:cxn modelId="{14911931-3980-4B11-8329-176396420A24}" type="presParOf" srcId="{50CE426F-1780-474C-BFF6-2BD9C2FE21FA}" destId="{48CB31C0-C071-4E83-AC47-48BAE8CC2B40}" srcOrd="10" destOrd="0" presId="urn:microsoft.com/office/officeart/2005/8/layout/list1"/>
    <dgm:cxn modelId="{5C560E85-57C4-4872-8564-4646059F8037}" type="presParOf" srcId="{50CE426F-1780-474C-BFF6-2BD9C2FE21FA}" destId="{00AC5392-E5BA-47D9-9C40-D0A8CF086CAC}" srcOrd="11" destOrd="0" presId="urn:microsoft.com/office/officeart/2005/8/layout/list1"/>
    <dgm:cxn modelId="{C967B580-6E30-4AF7-B4C9-7F2CDCB7AB8E}" type="presParOf" srcId="{50CE426F-1780-474C-BFF6-2BD9C2FE21FA}" destId="{FB973181-5D72-4F0C-AE12-17A63F489E74}" srcOrd="12" destOrd="0" presId="urn:microsoft.com/office/officeart/2005/8/layout/list1"/>
    <dgm:cxn modelId="{54BE2080-C9EF-4ECD-8949-6960BAFEEC97}" type="presParOf" srcId="{FB973181-5D72-4F0C-AE12-17A63F489E74}" destId="{3B76976F-FAE1-4E13-9818-D6499D47D7AB}" srcOrd="0" destOrd="0" presId="urn:microsoft.com/office/officeart/2005/8/layout/list1"/>
    <dgm:cxn modelId="{F37438E1-BB1B-4D3E-A62D-E2B965D03906}" type="presParOf" srcId="{FB973181-5D72-4F0C-AE12-17A63F489E74}" destId="{E1E59D28-AC9D-4592-9C34-71C4C9B9C3E3}" srcOrd="1" destOrd="0" presId="urn:microsoft.com/office/officeart/2005/8/layout/list1"/>
    <dgm:cxn modelId="{F006E11D-386F-49B9-B723-75F955D42FFD}" type="presParOf" srcId="{50CE426F-1780-474C-BFF6-2BD9C2FE21FA}" destId="{F68B544C-3B39-4E2E-8E37-10B915F3C576}" srcOrd="13" destOrd="0" presId="urn:microsoft.com/office/officeart/2005/8/layout/list1"/>
    <dgm:cxn modelId="{171B94F6-740A-47E2-AE57-FB9F6DEFF6E6}" type="presParOf" srcId="{50CE426F-1780-474C-BFF6-2BD9C2FE21FA}" destId="{C79FF7D2-B6E7-4F9A-9DC9-71DBB9A17850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rgbClr val="002B4C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/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79232CF5-6DDA-4607-A96B-B4E7DB19590F}" type="presOf" srcId="{EF4BD1D8-8964-4980-BAF8-8E00BBFFEDA5}" destId="{801DB122-DFB1-402F-BFBC-05B03F8F9A49}" srcOrd="0" destOrd="0" presId="urn:microsoft.com/office/officeart/2005/8/layout/hChevron3"/>
    <dgm:cxn modelId="{2D217F14-64C2-43E3-A152-D2E966D57AD3}" type="presOf" srcId="{197DBF5C-D094-46C4-BC1F-F0EE720A36B0}" destId="{95C8A5A6-4587-45BC-8667-BDA5EA436211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B14496C0-47A7-4397-B699-D764EDC1EEEE}" type="presOf" srcId="{94FA06F5-5313-4C36-8B71-782EAA3E1BB1}" destId="{114FC741-DBE5-4CD0-A0BE-FF5F9B983FE6}" srcOrd="0" destOrd="0" presId="urn:microsoft.com/office/officeart/2005/8/layout/hChevron3"/>
    <dgm:cxn modelId="{28824C6F-675B-472D-9191-091D09A84E8A}" type="presOf" srcId="{439D2704-D89B-4A6E-A103-485F36A9BB3A}" destId="{6AE7D3EF-785C-4DAC-9200-5A5E33C353F3}" srcOrd="0" destOrd="0" presId="urn:microsoft.com/office/officeart/2005/8/layout/hChevron3"/>
    <dgm:cxn modelId="{1474A660-67AB-4ABF-B776-B4757815F588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CCABF899-82D1-40F9-AE30-DB6F1FC2AC68}" type="presParOf" srcId="{114FC741-DBE5-4CD0-A0BE-FF5F9B983FE6}" destId="{95C8A5A6-4587-45BC-8667-BDA5EA436211}" srcOrd="0" destOrd="0" presId="urn:microsoft.com/office/officeart/2005/8/layout/hChevron3"/>
    <dgm:cxn modelId="{23A2DD22-4D7A-4D5B-A61F-DC44DAE1CA1F}" type="presParOf" srcId="{114FC741-DBE5-4CD0-A0BE-FF5F9B983FE6}" destId="{A640A360-9609-495D-ABC6-EB26A41DD62D}" srcOrd="1" destOrd="0" presId="urn:microsoft.com/office/officeart/2005/8/layout/hChevron3"/>
    <dgm:cxn modelId="{0DCDAE39-401A-492D-9FE0-1702496A8CF4}" type="presParOf" srcId="{114FC741-DBE5-4CD0-A0BE-FF5F9B983FE6}" destId="{801DB122-DFB1-402F-BFBC-05B03F8F9A49}" srcOrd="2" destOrd="0" presId="urn:microsoft.com/office/officeart/2005/8/layout/hChevron3"/>
    <dgm:cxn modelId="{756E26F0-AD6F-42B6-A247-59D5645C1055}" type="presParOf" srcId="{114FC741-DBE5-4CD0-A0BE-FF5F9B983FE6}" destId="{709A2BDE-94D3-431D-94E2-27D2925CA945}" srcOrd="3" destOrd="0" presId="urn:microsoft.com/office/officeart/2005/8/layout/hChevron3"/>
    <dgm:cxn modelId="{92C08BF1-8C59-49FB-8736-C9DBD33010BD}" type="presParOf" srcId="{114FC741-DBE5-4CD0-A0BE-FF5F9B983FE6}" destId="{85120A52-6B06-42AE-93B9-1D813C0F506D}" srcOrd="4" destOrd="0" presId="urn:microsoft.com/office/officeart/2005/8/layout/hChevron3"/>
    <dgm:cxn modelId="{01BF7E8C-7E8E-4ABD-8CF5-C637449CE107}" type="presParOf" srcId="{114FC741-DBE5-4CD0-A0BE-FF5F9B983FE6}" destId="{26819E2F-4231-4DB9-A2D3-6DD95D28D8CD}" srcOrd="5" destOrd="0" presId="urn:microsoft.com/office/officeart/2005/8/layout/hChevron3"/>
    <dgm:cxn modelId="{8A69D656-4E66-4421-95BE-7FCA755078C4}" type="presParOf" srcId="{114FC741-DBE5-4CD0-A0BE-FF5F9B983FE6}" destId="{6AE7D3EF-785C-4DAC-9200-5A5E33C353F3}" srcOrd="6" destOrd="0" presId="urn:microsoft.com/office/officeart/2005/8/layout/hChevron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6AC240-0188-47E8-AA56-48E6B9984782}" type="doc">
      <dgm:prSet loTypeId="urn:microsoft.com/office/officeart/2005/8/layout/hierarchy3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75168CD5-7B2C-4D1A-812E-C33D1F8F2EA4}">
      <dgm:prSet phldrT="[Texte]"/>
      <dgm:spPr/>
      <dgm:t>
        <a:bodyPr/>
        <a:lstStyle/>
        <a:p>
          <a:r>
            <a:rPr lang="fr-FR" dirty="0"/>
            <a:t>Organisation</a:t>
          </a:r>
        </a:p>
      </dgm:t>
    </dgm:pt>
    <dgm:pt modelId="{B62D56D2-20F8-45CB-B6C3-929B805C25E6}" type="parTrans" cxnId="{49F6CD36-377E-4B73-AA1B-08D1F9A6AADA}">
      <dgm:prSet/>
      <dgm:spPr/>
      <dgm:t>
        <a:bodyPr/>
        <a:lstStyle/>
        <a:p>
          <a:endParaRPr lang="fr-FR"/>
        </a:p>
      </dgm:t>
    </dgm:pt>
    <dgm:pt modelId="{BBF48DCA-6692-40F4-AFA5-07D337DE36DA}" type="sibTrans" cxnId="{49F6CD36-377E-4B73-AA1B-08D1F9A6AADA}">
      <dgm:prSet/>
      <dgm:spPr/>
      <dgm:t>
        <a:bodyPr/>
        <a:lstStyle/>
        <a:p>
          <a:endParaRPr lang="fr-FR"/>
        </a:p>
      </dgm:t>
    </dgm:pt>
    <dgm:pt modelId="{76949E30-BF84-4D1D-B3A8-A83B9BF802CC}">
      <dgm:prSet phldrT="[Texte]"/>
      <dgm:spPr/>
      <dgm:t>
        <a:bodyPr/>
        <a:lstStyle/>
        <a:p>
          <a:r>
            <a:rPr lang="fr-FR" dirty="0"/>
            <a:t>3 séances</a:t>
          </a:r>
        </a:p>
      </dgm:t>
    </dgm:pt>
    <dgm:pt modelId="{430072E0-FD39-45D1-8729-DE4B19114F7E}" type="parTrans" cxnId="{F3A79A22-D50E-4BC0-8862-7D8B659D6EE6}">
      <dgm:prSet/>
      <dgm:spPr/>
      <dgm:t>
        <a:bodyPr/>
        <a:lstStyle/>
        <a:p>
          <a:endParaRPr lang="fr-FR"/>
        </a:p>
      </dgm:t>
    </dgm:pt>
    <dgm:pt modelId="{6CC36BE8-FFB3-47F7-B319-6955DAC6E41D}" type="sibTrans" cxnId="{F3A79A22-D50E-4BC0-8862-7D8B659D6EE6}">
      <dgm:prSet/>
      <dgm:spPr/>
      <dgm:t>
        <a:bodyPr/>
        <a:lstStyle/>
        <a:p>
          <a:endParaRPr lang="fr-FR"/>
        </a:p>
      </dgm:t>
    </dgm:pt>
    <dgm:pt modelId="{F155780A-D574-48B3-A36B-656B08A063BB}">
      <dgm:prSet phldrT="[Texte]"/>
      <dgm:spPr/>
      <dgm:t>
        <a:bodyPr/>
        <a:lstStyle/>
        <a:p>
          <a:r>
            <a:rPr lang="fr-FR" dirty="0"/>
            <a:t>Travail en binôme</a:t>
          </a:r>
        </a:p>
      </dgm:t>
    </dgm:pt>
    <dgm:pt modelId="{1EF108D6-0956-4100-8B4F-5F9FEA398F4E}" type="parTrans" cxnId="{FECCD5C4-C488-42C5-AFAC-5F38368D2FFE}">
      <dgm:prSet/>
      <dgm:spPr/>
      <dgm:t>
        <a:bodyPr/>
        <a:lstStyle/>
        <a:p>
          <a:endParaRPr lang="fr-FR"/>
        </a:p>
      </dgm:t>
    </dgm:pt>
    <dgm:pt modelId="{AD7407DA-FB86-42A9-ABDC-B3205433A64C}" type="sibTrans" cxnId="{FECCD5C4-C488-42C5-AFAC-5F38368D2FFE}">
      <dgm:prSet/>
      <dgm:spPr/>
      <dgm:t>
        <a:bodyPr/>
        <a:lstStyle/>
        <a:p>
          <a:endParaRPr lang="fr-FR"/>
        </a:p>
      </dgm:t>
    </dgm:pt>
    <dgm:pt modelId="{FFA8E86E-B124-440C-B1C6-D8673E098DB7}">
      <dgm:prSet phldrT="[Texte]"/>
      <dgm:spPr/>
      <dgm:t>
        <a:bodyPr/>
        <a:lstStyle/>
        <a:p>
          <a:r>
            <a:rPr lang="fr-FR" dirty="0"/>
            <a:t>Matériel utilisé</a:t>
          </a:r>
        </a:p>
      </dgm:t>
    </dgm:pt>
    <dgm:pt modelId="{DDE98F70-F357-4561-8130-00D68701B04B}" type="parTrans" cxnId="{E9B3CE7C-0913-428E-8401-D912AFCAB1A9}">
      <dgm:prSet/>
      <dgm:spPr/>
      <dgm:t>
        <a:bodyPr/>
        <a:lstStyle/>
        <a:p>
          <a:endParaRPr lang="fr-FR"/>
        </a:p>
      </dgm:t>
    </dgm:pt>
    <dgm:pt modelId="{FEEC72CC-B7D0-4414-88A7-62CF400D230A}" type="sibTrans" cxnId="{E9B3CE7C-0913-428E-8401-D912AFCAB1A9}">
      <dgm:prSet/>
      <dgm:spPr/>
      <dgm:t>
        <a:bodyPr/>
        <a:lstStyle/>
        <a:p>
          <a:endParaRPr lang="fr-FR"/>
        </a:p>
      </dgm:t>
    </dgm:pt>
    <dgm:pt modelId="{83F7EFAB-192E-4C51-B4A7-67A1B9179188}">
      <dgm:prSet phldrT="[Texte]"/>
      <dgm:spPr/>
      <dgm:t>
        <a:bodyPr/>
        <a:lstStyle/>
        <a:p>
          <a:r>
            <a:rPr lang="fr-FR" dirty="0"/>
            <a:t>Tablettes</a:t>
          </a:r>
        </a:p>
      </dgm:t>
    </dgm:pt>
    <dgm:pt modelId="{E30F4BFF-26F9-42BE-B390-FA104FBCC0BE}" type="parTrans" cxnId="{AE356F4B-5535-4EAE-86A3-4C0732E45DFA}">
      <dgm:prSet/>
      <dgm:spPr/>
      <dgm:t>
        <a:bodyPr/>
        <a:lstStyle/>
        <a:p>
          <a:endParaRPr lang="fr-FR"/>
        </a:p>
      </dgm:t>
    </dgm:pt>
    <dgm:pt modelId="{9AA7E487-6C23-41EE-9ECB-359CB4D66151}" type="sibTrans" cxnId="{AE356F4B-5535-4EAE-86A3-4C0732E45DFA}">
      <dgm:prSet/>
      <dgm:spPr/>
      <dgm:t>
        <a:bodyPr/>
        <a:lstStyle/>
        <a:p>
          <a:endParaRPr lang="fr-FR"/>
        </a:p>
      </dgm:t>
    </dgm:pt>
    <dgm:pt modelId="{9C1FC4DC-6B3C-4A74-8EC7-8E2C1A46E638}">
      <dgm:prSet phldrT="[Texte]"/>
      <dgm:spPr/>
      <dgm:t>
        <a:bodyPr/>
        <a:lstStyle/>
        <a:p>
          <a:r>
            <a:rPr lang="fr-FR" dirty="0"/>
            <a:t>Salle informatique</a:t>
          </a:r>
        </a:p>
      </dgm:t>
    </dgm:pt>
    <dgm:pt modelId="{B252B6FD-03CE-4D20-A8E2-E8064919D655}" type="parTrans" cxnId="{86A4E7C3-04CD-4765-A7B9-39AB9F87E405}">
      <dgm:prSet/>
      <dgm:spPr/>
      <dgm:t>
        <a:bodyPr/>
        <a:lstStyle/>
        <a:p>
          <a:endParaRPr lang="fr-FR"/>
        </a:p>
      </dgm:t>
    </dgm:pt>
    <dgm:pt modelId="{A70FBAAD-19FB-48CE-B2DF-715B68C43BA3}" type="sibTrans" cxnId="{86A4E7C3-04CD-4765-A7B9-39AB9F87E405}">
      <dgm:prSet/>
      <dgm:spPr/>
      <dgm:t>
        <a:bodyPr/>
        <a:lstStyle/>
        <a:p>
          <a:endParaRPr lang="fr-FR"/>
        </a:p>
      </dgm:t>
    </dgm:pt>
    <dgm:pt modelId="{97B863C8-26E2-41C1-8D0C-09AE78C21666}">
      <dgm:prSet/>
      <dgm:spPr/>
      <dgm:t>
        <a:bodyPr/>
        <a:lstStyle/>
        <a:p>
          <a:r>
            <a:rPr lang="fr-FR" dirty="0"/>
            <a:t>7 sujets différents</a:t>
          </a:r>
        </a:p>
      </dgm:t>
    </dgm:pt>
    <dgm:pt modelId="{085817D8-E2D2-45B2-829A-9A0B389AE27A}" type="parTrans" cxnId="{3206A422-2FDA-433C-AC3B-DF1C2E3830CC}">
      <dgm:prSet/>
      <dgm:spPr/>
      <dgm:t>
        <a:bodyPr/>
        <a:lstStyle/>
        <a:p>
          <a:endParaRPr lang="fr-FR"/>
        </a:p>
      </dgm:t>
    </dgm:pt>
    <dgm:pt modelId="{BEAB30B0-C5D8-42A7-AACE-2DCED060132F}" type="sibTrans" cxnId="{3206A422-2FDA-433C-AC3B-DF1C2E3830CC}">
      <dgm:prSet/>
      <dgm:spPr/>
      <dgm:t>
        <a:bodyPr/>
        <a:lstStyle/>
        <a:p>
          <a:endParaRPr lang="fr-FR"/>
        </a:p>
      </dgm:t>
    </dgm:pt>
    <dgm:pt modelId="{CA100483-A661-4578-B9CC-D0656BE1EEE7}" type="pres">
      <dgm:prSet presAssocID="{7B6AC240-0188-47E8-AA56-48E6B998478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DB2075FB-2FC6-4816-9FEC-1804CD6E38FE}" type="pres">
      <dgm:prSet presAssocID="{FFA8E86E-B124-440C-B1C6-D8673E098DB7}" presName="root" presStyleCnt="0"/>
      <dgm:spPr/>
    </dgm:pt>
    <dgm:pt modelId="{1916CA4D-F16A-44F0-9769-566360208B75}" type="pres">
      <dgm:prSet presAssocID="{FFA8E86E-B124-440C-B1C6-D8673E098DB7}" presName="rootComposite" presStyleCnt="0"/>
      <dgm:spPr/>
    </dgm:pt>
    <dgm:pt modelId="{F54F7D92-2960-4D44-8D0C-F26E03F35225}" type="pres">
      <dgm:prSet presAssocID="{FFA8E86E-B124-440C-B1C6-D8673E098DB7}" presName="rootText" presStyleLbl="node1" presStyleIdx="0" presStyleCnt="2" custScaleX="314174"/>
      <dgm:spPr/>
      <dgm:t>
        <a:bodyPr/>
        <a:lstStyle/>
        <a:p>
          <a:endParaRPr lang="fr-FR"/>
        </a:p>
      </dgm:t>
    </dgm:pt>
    <dgm:pt modelId="{AFA240CD-6BD2-4279-B7F3-ABA7F313D3A1}" type="pres">
      <dgm:prSet presAssocID="{FFA8E86E-B124-440C-B1C6-D8673E098DB7}" presName="rootConnector" presStyleLbl="node1" presStyleIdx="0" presStyleCnt="2"/>
      <dgm:spPr/>
      <dgm:t>
        <a:bodyPr/>
        <a:lstStyle/>
        <a:p>
          <a:endParaRPr lang="fr-FR"/>
        </a:p>
      </dgm:t>
    </dgm:pt>
    <dgm:pt modelId="{7C5C2847-9BC7-4180-B4CD-6BA3155FCBD8}" type="pres">
      <dgm:prSet presAssocID="{FFA8E86E-B124-440C-B1C6-D8673E098DB7}" presName="childShape" presStyleCnt="0"/>
      <dgm:spPr/>
    </dgm:pt>
    <dgm:pt modelId="{E94A3BD0-EAC8-4F9B-A15C-0A3A7B29F314}" type="pres">
      <dgm:prSet presAssocID="{E30F4BFF-26F9-42BE-B390-FA104FBCC0BE}" presName="Name13" presStyleLbl="parChTrans1D2" presStyleIdx="0" presStyleCnt="5"/>
      <dgm:spPr/>
      <dgm:t>
        <a:bodyPr/>
        <a:lstStyle/>
        <a:p>
          <a:endParaRPr lang="fr-FR"/>
        </a:p>
      </dgm:t>
    </dgm:pt>
    <dgm:pt modelId="{735A485E-9C57-43DA-92D7-A3B5BCE4D1B1}" type="pres">
      <dgm:prSet presAssocID="{83F7EFAB-192E-4C51-B4A7-67A1B9179188}" presName="childText" presStyleLbl="bgAcc1" presStyleIdx="0" presStyleCnt="5" custScaleX="2642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18AB6FD-71A4-48A2-9848-B3230FCD2453}" type="pres">
      <dgm:prSet presAssocID="{B252B6FD-03CE-4D20-A8E2-E8064919D655}" presName="Name13" presStyleLbl="parChTrans1D2" presStyleIdx="1" presStyleCnt="5"/>
      <dgm:spPr/>
      <dgm:t>
        <a:bodyPr/>
        <a:lstStyle/>
        <a:p>
          <a:endParaRPr lang="fr-FR"/>
        </a:p>
      </dgm:t>
    </dgm:pt>
    <dgm:pt modelId="{A54BAAE6-BEA8-4EC3-825C-DD9CA2B6C285}" type="pres">
      <dgm:prSet presAssocID="{9C1FC4DC-6B3C-4A74-8EC7-8E2C1A46E638}" presName="childText" presStyleLbl="bgAcc1" presStyleIdx="1" presStyleCnt="5" custScaleX="2642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91827ED-D6B6-45E6-91F3-5CFE6C38C649}" type="pres">
      <dgm:prSet presAssocID="{75168CD5-7B2C-4D1A-812E-C33D1F8F2EA4}" presName="root" presStyleCnt="0"/>
      <dgm:spPr/>
    </dgm:pt>
    <dgm:pt modelId="{269359B6-BBBD-45C2-8C5B-4A42D95EAC88}" type="pres">
      <dgm:prSet presAssocID="{75168CD5-7B2C-4D1A-812E-C33D1F8F2EA4}" presName="rootComposite" presStyleCnt="0"/>
      <dgm:spPr/>
    </dgm:pt>
    <dgm:pt modelId="{40F47FD0-A680-49FD-B144-BE45EAD17712}" type="pres">
      <dgm:prSet presAssocID="{75168CD5-7B2C-4D1A-812E-C33D1F8F2EA4}" presName="rootText" presStyleLbl="node1" presStyleIdx="1" presStyleCnt="2" custScaleX="314174" custLinFactNeighborX="-339" custLinFactNeighborY="3668"/>
      <dgm:spPr/>
      <dgm:t>
        <a:bodyPr/>
        <a:lstStyle/>
        <a:p>
          <a:endParaRPr lang="fr-FR"/>
        </a:p>
      </dgm:t>
    </dgm:pt>
    <dgm:pt modelId="{704A65ED-2018-4995-997C-D8E3DA61C4F0}" type="pres">
      <dgm:prSet presAssocID="{75168CD5-7B2C-4D1A-812E-C33D1F8F2EA4}" presName="rootConnector" presStyleLbl="node1" presStyleIdx="1" presStyleCnt="2"/>
      <dgm:spPr/>
      <dgm:t>
        <a:bodyPr/>
        <a:lstStyle/>
        <a:p>
          <a:endParaRPr lang="fr-FR"/>
        </a:p>
      </dgm:t>
    </dgm:pt>
    <dgm:pt modelId="{BF8BDC5D-1CF7-42D7-8CFD-28A4155935C9}" type="pres">
      <dgm:prSet presAssocID="{75168CD5-7B2C-4D1A-812E-C33D1F8F2EA4}" presName="childShape" presStyleCnt="0"/>
      <dgm:spPr/>
    </dgm:pt>
    <dgm:pt modelId="{B66BD30E-7F8E-47DB-A60A-34E3A59BA4A8}" type="pres">
      <dgm:prSet presAssocID="{430072E0-FD39-45D1-8729-DE4B19114F7E}" presName="Name13" presStyleLbl="parChTrans1D2" presStyleIdx="2" presStyleCnt="5"/>
      <dgm:spPr/>
      <dgm:t>
        <a:bodyPr/>
        <a:lstStyle/>
        <a:p>
          <a:endParaRPr lang="fr-FR"/>
        </a:p>
      </dgm:t>
    </dgm:pt>
    <dgm:pt modelId="{5DD7346B-07E5-4D28-8CF0-E00B69E6F201}" type="pres">
      <dgm:prSet presAssocID="{76949E30-BF84-4D1D-B3A8-A83B9BF802CC}" presName="childText" presStyleLbl="bgAcc1" presStyleIdx="2" presStyleCnt="5" custScaleX="2642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EFC321-7410-4E4A-AD23-44B3303396E8}" type="pres">
      <dgm:prSet presAssocID="{1EF108D6-0956-4100-8B4F-5F9FEA398F4E}" presName="Name13" presStyleLbl="parChTrans1D2" presStyleIdx="3" presStyleCnt="5"/>
      <dgm:spPr/>
      <dgm:t>
        <a:bodyPr/>
        <a:lstStyle/>
        <a:p>
          <a:endParaRPr lang="fr-FR"/>
        </a:p>
      </dgm:t>
    </dgm:pt>
    <dgm:pt modelId="{FE8DC231-4FA6-4903-9517-3D9151221AD9}" type="pres">
      <dgm:prSet presAssocID="{F155780A-D574-48B3-A36B-656B08A063BB}" presName="childText" presStyleLbl="bgAcc1" presStyleIdx="3" presStyleCnt="5" custScaleX="2642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0810E41-857A-490F-92D7-556B97908EED}" type="pres">
      <dgm:prSet presAssocID="{085817D8-E2D2-45B2-829A-9A0B389AE27A}" presName="Name13" presStyleLbl="parChTrans1D2" presStyleIdx="4" presStyleCnt="5"/>
      <dgm:spPr/>
      <dgm:t>
        <a:bodyPr/>
        <a:lstStyle/>
        <a:p>
          <a:endParaRPr lang="fr-FR"/>
        </a:p>
      </dgm:t>
    </dgm:pt>
    <dgm:pt modelId="{1BF7C3B0-8C87-4C22-ADE0-85FC77DDD818}" type="pres">
      <dgm:prSet presAssocID="{97B863C8-26E2-41C1-8D0C-09AE78C21666}" presName="childText" presStyleLbl="bgAcc1" presStyleIdx="4" presStyleCnt="5" custScaleX="26869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E356F4B-5535-4EAE-86A3-4C0732E45DFA}" srcId="{FFA8E86E-B124-440C-B1C6-D8673E098DB7}" destId="{83F7EFAB-192E-4C51-B4A7-67A1B9179188}" srcOrd="0" destOrd="0" parTransId="{E30F4BFF-26F9-42BE-B390-FA104FBCC0BE}" sibTransId="{9AA7E487-6C23-41EE-9ECB-359CB4D66151}"/>
    <dgm:cxn modelId="{4194E5C8-9825-4729-BD05-3F9993EBD42A}" type="presOf" srcId="{76949E30-BF84-4D1D-B3A8-A83B9BF802CC}" destId="{5DD7346B-07E5-4D28-8CF0-E00B69E6F201}" srcOrd="0" destOrd="0" presId="urn:microsoft.com/office/officeart/2005/8/layout/hierarchy3"/>
    <dgm:cxn modelId="{B9E57389-5352-4FE5-A5BB-1D260083CF9F}" type="presOf" srcId="{085817D8-E2D2-45B2-829A-9A0B389AE27A}" destId="{C0810E41-857A-490F-92D7-556B97908EED}" srcOrd="0" destOrd="0" presId="urn:microsoft.com/office/officeart/2005/8/layout/hierarchy3"/>
    <dgm:cxn modelId="{28FA0195-BD4A-4E79-A73E-FD7278705789}" type="presOf" srcId="{430072E0-FD39-45D1-8729-DE4B19114F7E}" destId="{B66BD30E-7F8E-47DB-A60A-34E3A59BA4A8}" srcOrd="0" destOrd="0" presId="urn:microsoft.com/office/officeart/2005/8/layout/hierarchy3"/>
    <dgm:cxn modelId="{61510A66-B177-4B12-BE1F-5ED4C2365C0C}" type="presOf" srcId="{E30F4BFF-26F9-42BE-B390-FA104FBCC0BE}" destId="{E94A3BD0-EAC8-4F9B-A15C-0A3A7B29F314}" srcOrd="0" destOrd="0" presId="urn:microsoft.com/office/officeart/2005/8/layout/hierarchy3"/>
    <dgm:cxn modelId="{F9ED57A0-82E8-4ECC-9F37-71514461D4C1}" type="presOf" srcId="{83F7EFAB-192E-4C51-B4A7-67A1B9179188}" destId="{735A485E-9C57-43DA-92D7-A3B5BCE4D1B1}" srcOrd="0" destOrd="0" presId="urn:microsoft.com/office/officeart/2005/8/layout/hierarchy3"/>
    <dgm:cxn modelId="{77CC8884-89BA-44DB-A4F8-B379D7711ACA}" type="presOf" srcId="{FFA8E86E-B124-440C-B1C6-D8673E098DB7}" destId="{AFA240CD-6BD2-4279-B7F3-ABA7F313D3A1}" srcOrd="1" destOrd="0" presId="urn:microsoft.com/office/officeart/2005/8/layout/hierarchy3"/>
    <dgm:cxn modelId="{86A4E7C3-04CD-4765-A7B9-39AB9F87E405}" srcId="{FFA8E86E-B124-440C-B1C6-D8673E098DB7}" destId="{9C1FC4DC-6B3C-4A74-8EC7-8E2C1A46E638}" srcOrd="1" destOrd="0" parTransId="{B252B6FD-03CE-4D20-A8E2-E8064919D655}" sibTransId="{A70FBAAD-19FB-48CE-B2DF-715B68C43BA3}"/>
    <dgm:cxn modelId="{FECCD5C4-C488-42C5-AFAC-5F38368D2FFE}" srcId="{75168CD5-7B2C-4D1A-812E-C33D1F8F2EA4}" destId="{F155780A-D574-48B3-A36B-656B08A063BB}" srcOrd="1" destOrd="0" parTransId="{1EF108D6-0956-4100-8B4F-5F9FEA398F4E}" sibTransId="{AD7407DA-FB86-42A9-ABDC-B3205433A64C}"/>
    <dgm:cxn modelId="{BCA64E07-A9FB-44CE-A32C-5540F737FD99}" type="presOf" srcId="{B252B6FD-03CE-4D20-A8E2-E8064919D655}" destId="{918AB6FD-71A4-48A2-9848-B3230FCD2453}" srcOrd="0" destOrd="0" presId="urn:microsoft.com/office/officeart/2005/8/layout/hierarchy3"/>
    <dgm:cxn modelId="{D7E29F17-8FCC-4977-A1B7-03D121004192}" type="presOf" srcId="{75168CD5-7B2C-4D1A-812E-C33D1F8F2EA4}" destId="{40F47FD0-A680-49FD-B144-BE45EAD17712}" srcOrd="0" destOrd="0" presId="urn:microsoft.com/office/officeart/2005/8/layout/hierarchy3"/>
    <dgm:cxn modelId="{F3A79A22-D50E-4BC0-8862-7D8B659D6EE6}" srcId="{75168CD5-7B2C-4D1A-812E-C33D1F8F2EA4}" destId="{76949E30-BF84-4D1D-B3A8-A83B9BF802CC}" srcOrd="0" destOrd="0" parTransId="{430072E0-FD39-45D1-8729-DE4B19114F7E}" sibTransId="{6CC36BE8-FFB3-47F7-B319-6955DAC6E41D}"/>
    <dgm:cxn modelId="{A5C10D0A-B8CE-4356-8FC0-41CC51B1B8D3}" type="presOf" srcId="{75168CD5-7B2C-4D1A-812E-C33D1F8F2EA4}" destId="{704A65ED-2018-4995-997C-D8E3DA61C4F0}" srcOrd="1" destOrd="0" presId="urn:microsoft.com/office/officeart/2005/8/layout/hierarchy3"/>
    <dgm:cxn modelId="{2A0E014D-E7FB-46A0-8091-A413A688281F}" type="presOf" srcId="{FFA8E86E-B124-440C-B1C6-D8673E098DB7}" destId="{F54F7D92-2960-4D44-8D0C-F26E03F35225}" srcOrd="0" destOrd="0" presId="urn:microsoft.com/office/officeart/2005/8/layout/hierarchy3"/>
    <dgm:cxn modelId="{EBE7FC58-88BC-483A-B231-97AA98DBB372}" type="presOf" srcId="{7B6AC240-0188-47E8-AA56-48E6B9984782}" destId="{CA100483-A661-4578-B9CC-D0656BE1EEE7}" srcOrd="0" destOrd="0" presId="urn:microsoft.com/office/officeart/2005/8/layout/hierarchy3"/>
    <dgm:cxn modelId="{E9B3CE7C-0913-428E-8401-D912AFCAB1A9}" srcId="{7B6AC240-0188-47E8-AA56-48E6B9984782}" destId="{FFA8E86E-B124-440C-B1C6-D8673E098DB7}" srcOrd="0" destOrd="0" parTransId="{DDE98F70-F357-4561-8130-00D68701B04B}" sibTransId="{FEEC72CC-B7D0-4414-88A7-62CF400D230A}"/>
    <dgm:cxn modelId="{49F6CD36-377E-4B73-AA1B-08D1F9A6AADA}" srcId="{7B6AC240-0188-47E8-AA56-48E6B9984782}" destId="{75168CD5-7B2C-4D1A-812E-C33D1F8F2EA4}" srcOrd="1" destOrd="0" parTransId="{B62D56D2-20F8-45CB-B6C3-929B805C25E6}" sibTransId="{BBF48DCA-6692-40F4-AFA5-07D337DE36DA}"/>
    <dgm:cxn modelId="{D831E48B-A1E0-4B18-BA78-49D42CBEF8AF}" type="presOf" srcId="{9C1FC4DC-6B3C-4A74-8EC7-8E2C1A46E638}" destId="{A54BAAE6-BEA8-4EC3-825C-DD9CA2B6C285}" srcOrd="0" destOrd="0" presId="urn:microsoft.com/office/officeart/2005/8/layout/hierarchy3"/>
    <dgm:cxn modelId="{5ADEC03A-FB8F-4E5D-8C82-AF44A4F0E541}" type="presOf" srcId="{F155780A-D574-48B3-A36B-656B08A063BB}" destId="{FE8DC231-4FA6-4903-9517-3D9151221AD9}" srcOrd="0" destOrd="0" presId="urn:microsoft.com/office/officeart/2005/8/layout/hierarchy3"/>
    <dgm:cxn modelId="{E64CC87A-8701-460F-86AE-D4A1E4C97C79}" type="presOf" srcId="{1EF108D6-0956-4100-8B4F-5F9FEA398F4E}" destId="{B6EFC321-7410-4E4A-AD23-44B3303396E8}" srcOrd="0" destOrd="0" presId="urn:microsoft.com/office/officeart/2005/8/layout/hierarchy3"/>
    <dgm:cxn modelId="{05988B87-2B28-4AC1-A138-F1CFC6842C9B}" type="presOf" srcId="{97B863C8-26E2-41C1-8D0C-09AE78C21666}" destId="{1BF7C3B0-8C87-4C22-ADE0-85FC77DDD818}" srcOrd="0" destOrd="0" presId="urn:microsoft.com/office/officeart/2005/8/layout/hierarchy3"/>
    <dgm:cxn modelId="{3206A422-2FDA-433C-AC3B-DF1C2E3830CC}" srcId="{75168CD5-7B2C-4D1A-812E-C33D1F8F2EA4}" destId="{97B863C8-26E2-41C1-8D0C-09AE78C21666}" srcOrd="2" destOrd="0" parTransId="{085817D8-E2D2-45B2-829A-9A0B389AE27A}" sibTransId="{BEAB30B0-C5D8-42A7-AACE-2DCED060132F}"/>
    <dgm:cxn modelId="{66B5C7F7-C10D-4FC5-BD31-C77004ADCB47}" type="presParOf" srcId="{CA100483-A661-4578-B9CC-D0656BE1EEE7}" destId="{DB2075FB-2FC6-4816-9FEC-1804CD6E38FE}" srcOrd="0" destOrd="0" presId="urn:microsoft.com/office/officeart/2005/8/layout/hierarchy3"/>
    <dgm:cxn modelId="{17A8BBF7-3307-4845-A441-31970C703ACD}" type="presParOf" srcId="{DB2075FB-2FC6-4816-9FEC-1804CD6E38FE}" destId="{1916CA4D-F16A-44F0-9769-566360208B75}" srcOrd="0" destOrd="0" presId="urn:microsoft.com/office/officeart/2005/8/layout/hierarchy3"/>
    <dgm:cxn modelId="{F990E24E-24F4-4378-AFD9-ED3B01B27F85}" type="presParOf" srcId="{1916CA4D-F16A-44F0-9769-566360208B75}" destId="{F54F7D92-2960-4D44-8D0C-F26E03F35225}" srcOrd="0" destOrd="0" presId="urn:microsoft.com/office/officeart/2005/8/layout/hierarchy3"/>
    <dgm:cxn modelId="{482B6B6C-64A4-4C9A-90BB-12FBE0301701}" type="presParOf" srcId="{1916CA4D-F16A-44F0-9769-566360208B75}" destId="{AFA240CD-6BD2-4279-B7F3-ABA7F313D3A1}" srcOrd="1" destOrd="0" presId="urn:microsoft.com/office/officeart/2005/8/layout/hierarchy3"/>
    <dgm:cxn modelId="{6B8B1AFA-1C19-41AF-BC0D-7B869EC8E440}" type="presParOf" srcId="{DB2075FB-2FC6-4816-9FEC-1804CD6E38FE}" destId="{7C5C2847-9BC7-4180-B4CD-6BA3155FCBD8}" srcOrd="1" destOrd="0" presId="urn:microsoft.com/office/officeart/2005/8/layout/hierarchy3"/>
    <dgm:cxn modelId="{2FE6C9EE-763E-4506-B79D-699B7DB16D34}" type="presParOf" srcId="{7C5C2847-9BC7-4180-B4CD-6BA3155FCBD8}" destId="{E94A3BD0-EAC8-4F9B-A15C-0A3A7B29F314}" srcOrd="0" destOrd="0" presId="urn:microsoft.com/office/officeart/2005/8/layout/hierarchy3"/>
    <dgm:cxn modelId="{8B2BFAAE-426D-4CE1-9FD3-C3F490DFA880}" type="presParOf" srcId="{7C5C2847-9BC7-4180-B4CD-6BA3155FCBD8}" destId="{735A485E-9C57-43DA-92D7-A3B5BCE4D1B1}" srcOrd="1" destOrd="0" presId="urn:microsoft.com/office/officeart/2005/8/layout/hierarchy3"/>
    <dgm:cxn modelId="{1D254204-1B5D-4CC0-B9AA-0F646F2CF30D}" type="presParOf" srcId="{7C5C2847-9BC7-4180-B4CD-6BA3155FCBD8}" destId="{918AB6FD-71A4-48A2-9848-B3230FCD2453}" srcOrd="2" destOrd="0" presId="urn:microsoft.com/office/officeart/2005/8/layout/hierarchy3"/>
    <dgm:cxn modelId="{4AD2AD1A-F6F4-4E12-9051-56D9A024BBC5}" type="presParOf" srcId="{7C5C2847-9BC7-4180-B4CD-6BA3155FCBD8}" destId="{A54BAAE6-BEA8-4EC3-825C-DD9CA2B6C285}" srcOrd="3" destOrd="0" presId="urn:microsoft.com/office/officeart/2005/8/layout/hierarchy3"/>
    <dgm:cxn modelId="{075914C8-DAD6-4EF9-99C3-061F801A36C4}" type="presParOf" srcId="{CA100483-A661-4578-B9CC-D0656BE1EEE7}" destId="{291827ED-D6B6-45E6-91F3-5CFE6C38C649}" srcOrd="1" destOrd="0" presId="urn:microsoft.com/office/officeart/2005/8/layout/hierarchy3"/>
    <dgm:cxn modelId="{251EAD74-511F-4B0F-8F7C-38231FFF788B}" type="presParOf" srcId="{291827ED-D6B6-45E6-91F3-5CFE6C38C649}" destId="{269359B6-BBBD-45C2-8C5B-4A42D95EAC88}" srcOrd="0" destOrd="0" presId="urn:microsoft.com/office/officeart/2005/8/layout/hierarchy3"/>
    <dgm:cxn modelId="{7CB8B409-D1E5-49D7-9725-8FEAA8838C30}" type="presParOf" srcId="{269359B6-BBBD-45C2-8C5B-4A42D95EAC88}" destId="{40F47FD0-A680-49FD-B144-BE45EAD17712}" srcOrd="0" destOrd="0" presId="urn:microsoft.com/office/officeart/2005/8/layout/hierarchy3"/>
    <dgm:cxn modelId="{FCD42098-3B9B-4001-9D1A-F2384B6E4D1E}" type="presParOf" srcId="{269359B6-BBBD-45C2-8C5B-4A42D95EAC88}" destId="{704A65ED-2018-4995-997C-D8E3DA61C4F0}" srcOrd="1" destOrd="0" presId="urn:microsoft.com/office/officeart/2005/8/layout/hierarchy3"/>
    <dgm:cxn modelId="{264C115D-2FC4-48C4-904C-7335044AEDB8}" type="presParOf" srcId="{291827ED-D6B6-45E6-91F3-5CFE6C38C649}" destId="{BF8BDC5D-1CF7-42D7-8CFD-28A4155935C9}" srcOrd="1" destOrd="0" presId="urn:microsoft.com/office/officeart/2005/8/layout/hierarchy3"/>
    <dgm:cxn modelId="{C3770EAC-DCA4-4C78-8A54-ADB2EB959311}" type="presParOf" srcId="{BF8BDC5D-1CF7-42D7-8CFD-28A4155935C9}" destId="{B66BD30E-7F8E-47DB-A60A-34E3A59BA4A8}" srcOrd="0" destOrd="0" presId="urn:microsoft.com/office/officeart/2005/8/layout/hierarchy3"/>
    <dgm:cxn modelId="{C8761F8C-71DB-4852-9358-16CD109C3F31}" type="presParOf" srcId="{BF8BDC5D-1CF7-42D7-8CFD-28A4155935C9}" destId="{5DD7346B-07E5-4D28-8CF0-E00B69E6F201}" srcOrd="1" destOrd="0" presId="urn:microsoft.com/office/officeart/2005/8/layout/hierarchy3"/>
    <dgm:cxn modelId="{54C287D0-FA41-48D8-B39B-7FC8C26E102F}" type="presParOf" srcId="{BF8BDC5D-1CF7-42D7-8CFD-28A4155935C9}" destId="{B6EFC321-7410-4E4A-AD23-44B3303396E8}" srcOrd="2" destOrd="0" presId="urn:microsoft.com/office/officeart/2005/8/layout/hierarchy3"/>
    <dgm:cxn modelId="{A50CF95F-59E0-4775-9959-7E1D6D268274}" type="presParOf" srcId="{BF8BDC5D-1CF7-42D7-8CFD-28A4155935C9}" destId="{FE8DC231-4FA6-4903-9517-3D9151221AD9}" srcOrd="3" destOrd="0" presId="urn:microsoft.com/office/officeart/2005/8/layout/hierarchy3"/>
    <dgm:cxn modelId="{D764D627-6E17-4BA7-A2F0-63F79A1C0F28}" type="presParOf" srcId="{BF8BDC5D-1CF7-42D7-8CFD-28A4155935C9}" destId="{C0810E41-857A-490F-92D7-556B97908EED}" srcOrd="4" destOrd="0" presId="urn:microsoft.com/office/officeart/2005/8/layout/hierarchy3"/>
    <dgm:cxn modelId="{ADE0DE76-AB3B-4752-94D1-F8E2EE65468E}" type="presParOf" srcId="{BF8BDC5D-1CF7-42D7-8CFD-28A4155935C9}" destId="{1BF7C3B0-8C87-4C22-ADE0-85FC77DDD81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4FA06F5-5313-4C36-8B71-782EAA3E1BB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97DBF5C-D094-46C4-BC1F-F0EE720A36B0}">
      <dgm:prSet phldrT="[Texte]"/>
      <dgm:spPr>
        <a:solidFill>
          <a:srgbClr val="00589A"/>
        </a:solidFill>
      </dgm:spPr>
      <dgm:t>
        <a:bodyPr/>
        <a:lstStyle/>
        <a:p>
          <a:r>
            <a:rPr lang="fr-FR" dirty="0"/>
            <a:t>Immersion</a:t>
          </a:r>
        </a:p>
      </dgm:t>
    </dgm:pt>
    <dgm:pt modelId="{E072B644-FF57-44E0-8FD2-DC43A0B7065F}" type="parTrans" cxnId="{1AF09188-0018-4257-9D4C-8D2C23E06787}">
      <dgm:prSet/>
      <dgm:spPr/>
      <dgm:t>
        <a:bodyPr/>
        <a:lstStyle/>
        <a:p>
          <a:endParaRPr lang="fr-FR"/>
        </a:p>
      </dgm:t>
    </dgm:pt>
    <dgm:pt modelId="{1665431F-6AD8-43FA-9736-8A666658F8FA}" type="sibTrans" cxnId="{1AF09188-0018-4257-9D4C-8D2C23E06787}">
      <dgm:prSet/>
      <dgm:spPr/>
      <dgm:t>
        <a:bodyPr/>
        <a:lstStyle/>
        <a:p>
          <a:endParaRPr lang="fr-FR"/>
        </a:p>
      </dgm:t>
    </dgm:pt>
    <dgm:pt modelId="{EF4BD1D8-8964-4980-BAF8-8E00BBFFEDA5}">
      <dgm:prSet phldrT="[Texte]"/>
      <dgm:spPr>
        <a:solidFill>
          <a:srgbClr val="004070"/>
        </a:solidFill>
      </dgm:spPr>
      <dgm:t>
        <a:bodyPr/>
        <a:lstStyle/>
        <a:p>
          <a:r>
            <a:rPr lang="fr-FR" dirty="0"/>
            <a:t>Séance 1</a:t>
          </a:r>
        </a:p>
      </dgm:t>
    </dgm:pt>
    <dgm:pt modelId="{CCB7B36D-2A98-4389-AFA8-115F4D88BE32}" type="parTrans" cxnId="{18FB5F44-8A10-4851-B860-5299272AC235}">
      <dgm:prSet/>
      <dgm:spPr/>
      <dgm:t>
        <a:bodyPr/>
        <a:lstStyle/>
        <a:p>
          <a:endParaRPr lang="fr-FR"/>
        </a:p>
      </dgm:t>
    </dgm:pt>
    <dgm:pt modelId="{1A1FC9B4-4318-4CA0-92C7-B2617FD89997}" type="sibTrans" cxnId="{18FB5F44-8A10-4851-B860-5299272AC235}">
      <dgm:prSet/>
      <dgm:spPr/>
      <dgm:t>
        <a:bodyPr/>
        <a:lstStyle/>
        <a:p>
          <a:endParaRPr lang="fr-FR"/>
        </a:p>
      </dgm:t>
    </dgm:pt>
    <dgm:pt modelId="{C7D6D568-2C71-42DD-AEA2-3DBDE2D2AF7B}">
      <dgm:prSet phldrT="[Texte]"/>
      <dgm:spPr>
        <a:solidFill>
          <a:schemeClr val="bg2"/>
        </a:solidFill>
      </dgm:spPr>
      <dgm:t>
        <a:bodyPr/>
        <a:lstStyle/>
        <a:p>
          <a:r>
            <a:rPr lang="fr-FR" dirty="0"/>
            <a:t>Séance 2</a:t>
          </a:r>
        </a:p>
      </dgm:t>
    </dgm:pt>
    <dgm:pt modelId="{7B4A2791-956A-4FBB-B701-4119978890C8}" type="parTrans" cxnId="{3947A082-60F6-4C88-9484-88BB8564FF22}">
      <dgm:prSet/>
      <dgm:spPr/>
      <dgm:t>
        <a:bodyPr/>
        <a:lstStyle/>
        <a:p>
          <a:endParaRPr lang="fr-FR"/>
        </a:p>
      </dgm:t>
    </dgm:pt>
    <dgm:pt modelId="{02336845-AB12-4133-BE3E-FBC708A8EDF2}" type="sibTrans" cxnId="{3947A082-60F6-4C88-9484-88BB8564FF22}">
      <dgm:prSet/>
      <dgm:spPr/>
      <dgm:t>
        <a:bodyPr/>
        <a:lstStyle/>
        <a:p>
          <a:endParaRPr lang="fr-FR"/>
        </a:p>
      </dgm:t>
    </dgm:pt>
    <dgm:pt modelId="{439D2704-D89B-4A6E-A103-485F36A9BB3A}">
      <dgm:prSet/>
      <dgm:spPr>
        <a:solidFill>
          <a:schemeClr val="bg2"/>
        </a:solidFill>
      </dgm:spPr>
      <dgm:t>
        <a:bodyPr/>
        <a:lstStyle/>
        <a:p>
          <a:r>
            <a:rPr lang="fr-FR" dirty="0"/>
            <a:t>Séance 3</a:t>
          </a:r>
        </a:p>
      </dgm:t>
    </dgm:pt>
    <dgm:pt modelId="{03EF3B83-7E36-4D4D-9833-41EBFD98F1F0}" type="parTrans" cxnId="{2B06DC97-AFF7-440A-A1CB-FFE9066BC0B0}">
      <dgm:prSet/>
      <dgm:spPr/>
      <dgm:t>
        <a:bodyPr/>
        <a:lstStyle/>
        <a:p>
          <a:endParaRPr lang="fr-FR"/>
        </a:p>
      </dgm:t>
    </dgm:pt>
    <dgm:pt modelId="{CE91D3B2-0F3F-4F35-B986-D40B69B5F096}" type="sibTrans" cxnId="{2B06DC97-AFF7-440A-A1CB-FFE9066BC0B0}">
      <dgm:prSet/>
      <dgm:spPr/>
      <dgm:t>
        <a:bodyPr/>
        <a:lstStyle/>
        <a:p>
          <a:endParaRPr lang="fr-FR"/>
        </a:p>
      </dgm:t>
    </dgm:pt>
    <dgm:pt modelId="{114FC741-DBE5-4CD0-A0BE-FF5F9B983FE6}" type="pres">
      <dgm:prSet presAssocID="{94FA06F5-5313-4C36-8B71-782EAA3E1BB1}" presName="Name0" presStyleCnt="0">
        <dgm:presLayoutVars>
          <dgm:dir/>
          <dgm:resizeHandles val="exact"/>
        </dgm:presLayoutVars>
      </dgm:prSet>
      <dgm:spPr/>
    </dgm:pt>
    <dgm:pt modelId="{95C8A5A6-4587-45BC-8667-BDA5EA436211}" type="pres">
      <dgm:prSet presAssocID="{197DBF5C-D094-46C4-BC1F-F0EE720A36B0}" presName="parTxOnly" presStyleLbl="node1" presStyleIdx="0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640A360-9609-495D-ABC6-EB26A41DD62D}" type="pres">
      <dgm:prSet presAssocID="{1665431F-6AD8-43FA-9736-8A666658F8FA}" presName="parSpace" presStyleCnt="0"/>
      <dgm:spPr/>
    </dgm:pt>
    <dgm:pt modelId="{801DB122-DFB1-402F-BFBC-05B03F8F9A49}" type="pres">
      <dgm:prSet presAssocID="{EF4BD1D8-8964-4980-BAF8-8E00BBFFEDA5}" presName="parTxOnly" presStyleLbl="node1" presStyleIdx="1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09A2BDE-94D3-431D-94E2-27D2925CA945}" type="pres">
      <dgm:prSet presAssocID="{1A1FC9B4-4318-4CA0-92C7-B2617FD89997}" presName="parSpace" presStyleCnt="0"/>
      <dgm:spPr/>
    </dgm:pt>
    <dgm:pt modelId="{85120A52-6B06-42AE-93B9-1D813C0F506D}" type="pres">
      <dgm:prSet presAssocID="{C7D6D568-2C71-42DD-AEA2-3DBDE2D2AF7B}" presName="parTxOnly" presStyleLbl="node1" presStyleIdx="2" presStyleCnt="4" custScaleY="5534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6819E2F-4231-4DB9-A2D3-6DD95D28D8CD}" type="pres">
      <dgm:prSet presAssocID="{02336845-AB12-4133-BE3E-FBC708A8EDF2}" presName="parSpace" presStyleCnt="0"/>
      <dgm:spPr/>
    </dgm:pt>
    <dgm:pt modelId="{6AE7D3EF-785C-4DAC-9200-5A5E33C353F3}" type="pres">
      <dgm:prSet presAssocID="{439D2704-D89B-4A6E-A103-485F36A9BB3A}" presName="parTxOnly" presStyleLbl="node1" presStyleIdx="3" presStyleCnt="4" custScaleY="522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06DC97-AFF7-440A-A1CB-FFE9066BC0B0}" srcId="{94FA06F5-5313-4C36-8B71-782EAA3E1BB1}" destId="{439D2704-D89B-4A6E-A103-485F36A9BB3A}" srcOrd="3" destOrd="0" parTransId="{03EF3B83-7E36-4D4D-9833-41EBFD98F1F0}" sibTransId="{CE91D3B2-0F3F-4F35-B986-D40B69B5F096}"/>
    <dgm:cxn modelId="{FA759EA7-EE16-4D0F-A027-F7C2230F50E0}" type="presOf" srcId="{EF4BD1D8-8964-4980-BAF8-8E00BBFFEDA5}" destId="{801DB122-DFB1-402F-BFBC-05B03F8F9A49}" srcOrd="0" destOrd="0" presId="urn:microsoft.com/office/officeart/2005/8/layout/hChevron3"/>
    <dgm:cxn modelId="{3947A082-60F6-4C88-9484-88BB8564FF22}" srcId="{94FA06F5-5313-4C36-8B71-782EAA3E1BB1}" destId="{C7D6D568-2C71-42DD-AEA2-3DBDE2D2AF7B}" srcOrd="2" destOrd="0" parTransId="{7B4A2791-956A-4FBB-B701-4119978890C8}" sibTransId="{02336845-AB12-4133-BE3E-FBC708A8EDF2}"/>
    <dgm:cxn modelId="{3E85C7F0-C04D-47C8-93D6-36BCC0863EC5}" type="presOf" srcId="{94FA06F5-5313-4C36-8B71-782EAA3E1BB1}" destId="{114FC741-DBE5-4CD0-A0BE-FF5F9B983FE6}" srcOrd="0" destOrd="0" presId="urn:microsoft.com/office/officeart/2005/8/layout/hChevron3"/>
    <dgm:cxn modelId="{1AF09188-0018-4257-9D4C-8D2C23E06787}" srcId="{94FA06F5-5313-4C36-8B71-782EAA3E1BB1}" destId="{197DBF5C-D094-46C4-BC1F-F0EE720A36B0}" srcOrd="0" destOrd="0" parTransId="{E072B644-FF57-44E0-8FD2-DC43A0B7065F}" sibTransId="{1665431F-6AD8-43FA-9736-8A666658F8FA}"/>
    <dgm:cxn modelId="{EF6FC7AC-C704-43EF-8F5C-CB405C99CD37}" type="presOf" srcId="{439D2704-D89B-4A6E-A103-485F36A9BB3A}" destId="{6AE7D3EF-785C-4DAC-9200-5A5E33C353F3}" srcOrd="0" destOrd="0" presId="urn:microsoft.com/office/officeart/2005/8/layout/hChevron3"/>
    <dgm:cxn modelId="{42DA7F02-0C01-457B-A28D-E10CF3BC1EE9}" type="presOf" srcId="{C7D6D568-2C71-42DD-AEA2-3DBDE2D2AF7B}" destId="{85120A52-6B06-42AE-93B9-1D813C0F506D}" srcOrd="0" destOrd="0" presId="urn:microsoft.com/office/officeart/2005/8/layout/hChevron3"/>
    <dgm:cxn modelId="{18FB5F44-8A10-4851-B860-5299272AC235}" srcId="{94FA06F5-5313-4C36-8B71-782EAA3E1BB1}" destId="{EF4BD1D8-8964-4980-BAF8-8E00BBFFEDA5}" srcOrd="1" destOrd="0" parTransId="{CCB7B36D-2A98-4389-AFA8-115F4D88BE32}" sibTransId="{1A1FC9B4-4318-4CA0-92C7-B2617FD89997}"/>
    <dgm:cxn modelId="{6E9B8A74-151C-447B-BDB2-282649A61CA7}" type="presOf" srcId="{197DBF5C-D094-46C4-BC1F-F0EE720A36B0}" destId="{95C8A5A6-4587-45BC-8667-BDA5EA436211}" srcOrd="0" destOrd="0" presId="urn:microsoft.com/office/officeart/2005/8/layout/hChevron3"/>
    <dgm:cxn modelId="{9A78236C-CDCC-46D7-8C59-704AEFC2E074}" type="presParOf" srcId="{114FC741-DBE5-4CD0-A0BE-FF5F9B983FE6}" destId="{95C8A5A6-4587-45BC-8667-BDA5EA436211}" srcOrd="0" destOrd="0" presId="urn:microsoft.com/office/officeart/2005/8/layout/hChevron3"/>
    <dgm:cxn modelId="{B05C3143-1AD5-4516-B7B0-1C40319B82BA}" type="presParOf" srcId="{114FC741-DBE5-4CD0-A0BE-FF5F9B983FE6}" destId="{A640A360-9609-495D-ABC6-EB26A41DD62D}" srcOrd="1" destOrd="0" presId="urn:microsoft.com/office/officeart/2005/8/layout/hChevron3"/>
    <dgm:cxn modelId="{4D02A807-5E4D-4E16-840E-42A1DCA41033}" type="presParOf" srcId="{114FC741-DBE5-4CD0-A0BE-FF5F9B983FE6}" destId="{801DB122-DFB1-402F-BFBC-05B03F8F9A49}" srcOrd="2" destOrd="0" presId="urn:microsoft.com/office/officeart/2005/8/layout/hChevron3"/>
    <dgm:cxn modelId="{53242E47-AD04-4D72-A340-D8A27DF57744}" type="presParOf" srcId="{114FC741-DBE5-4CD0-A0BE-FF5F9B983FE6}" destId="{709A2BDE-94D3-431D-94E2-27D2925CA945}" srcOrd="3" destOrd="0" presId="urn:microsoft.com/office/officeart/2005/8/layout/hChevron3"/>
    <dgm:cxn modelId="{465F03E7-B84A-41BA-9031-8863BCE14CB4}" type="presParOf" srcId="{114FC741-DBE5-4CD0-A0BE-FF5F9B983FE6}" destId="{85120A52-6B06-42AE-93B9-1D813C0F506D}" srcOrd="4" destOrd="0" presId="urn:microsoft.com/office/officeart/2005/8/layout/hChevron3"/>
    <dgm:cxn modelId="{0CF29978-1C5D-4712-A764-7E5537E29879}" type="presParOf" srcId="{114FC741-DBE5-4CD0-A0BE-FF5F9B983FE6}" destId="{26819E2F-4231-4DB9-A2D3-6DD95D28D8CD}" srcOrd="5" destOrd="0" presId="urn:microsoft.com/office/officeart/2005/8/layout/hChevron3"/>
    <dgm:cxn modelId="{A19566EF-A3EE-4B10-9792-267E389321A9}" type="presParOf" srcId="{114FC741-DBE5-4CD0-A0BE-FF5F9B983FE6}" destId="{6AE7D3EF-785C-4DAC-9200-5A5E33C353F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261A5-9A32-4F23-8E30-3B7D683BD64B}">
      <dsp:nvSpPr>
        <dsp:cNvPr id="0" name=""/>
        <dsp:cNvSpPr/>
      </dsp:nvSpPr>
      <dsp:spPr>
        <a:xfrm rot="5400000">
          <a:off x="-295998" y="301071"/>
          <a:ext cx="1973320" cy="13813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Temps 1</a:t>
          </a:r>
        </a:p>
      </dsp:txBody>
      <dsp:txXfrm rot="-5400000">
        <a:off x="0" y="695735"/>
        <a:ext cx="1381324" cy="591996"/>
      </dsp:txXfrm>
    </dsp:sp>
    <dsp:sp modelId="{C258334F-2DEC-4B35-B1D1-B9030437E3FE}">
      <dsp:nvSpPr>
        <dsp:cNvPr id="0" name=""/>
        <dsp:cNvSpPr/>
      </dsp:nvSpPr>
      <dsp:spPr>
        <a:xfrm rot="5400000">
          <a:off x="4375053" y="-2988654"/>
          <a:ext cx="1282658" cy="72701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b="1" kern="1200" dirty="0"/>
            <a:t>Présentation de l’activité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fr-FR" sz="1800" kern="1200" dirty="0"/>
            <a:t>En collège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fr-FR" sz="1800" kern="1200" dirty="0"/>
            <a:t>En lycée</a:t>
          </a:r>
        </a:p>
      </dsp:txBody>
      <dsp:txXfrm rot="-5400000">
        <a:off x="1381325" y="67688"/>
        <a:ext cx="7207501" cy="1157430"/>
      </dsp:txXfrm>
    </dsp:sp>
    <dsp:sp modelId="{CE35D9AC-BA2E-4454-B84C-F9FF533AABC1}">
      <dsp:nvSpPr>
        <dsp:cNvPr id="0" name=""/>
        <dsp:cNvSpPr/>
      </dsp:nvSpPr>
      <dsp:spPr>
        <a:xfrm rot="5400000">
          <a:off x="-295998" y="2083899"/>
          <a:ext cx="1973320" cy="13813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Temps 2</a:t>
          </a:r>
        </a:p>
      </dsp:txBody>
      <dsp:txXfrm rot="-5400000">
        <a:off x="0" y="2478563"/>
        <a:ext cx="1381324" cy="591996"/>
      </dsp:txXfrm>
    </dsp:sp>
    <dsp:sp modelId="{6A508FD3-741F-4AF9-9BE4-D80893682622}">
      <dsp:nvSpPr>
        <dsp:cNvPr id="0" name=""/>
        <dsp:cNvSpPr/>
      </dsp:nvSpPr>
      <dsp:spPr>
        <a:xfrm rot="5400000">
          <a:off x="4375053" y="-1205827"/>
          <a:ext cx="1282658" cy="72701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b="1" kern="1200" dirty="0"/>
            <a:t>Présentation des outils numériques mobilisés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fr-FR" sz="1800" kern="1200" dirty="0"/>
            <a:t>Une ressource exceptionnelle : les archives de la Compagnie des Indes (Mémoire des Hommes)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fr-FR" sz="1800" kern="1200" dirty="0"/>
            <a:t>Les outils numériques mobilisés</a:t>
          </a:r>
        </a:p>
      </dsp:txBody>
      <dsp:txXfrm rot="-5400000">
        <a:off x="1381325" y="1850515"/>
        <a:ext cx="7207501" cy="1157430"/>
      </dsp:txXfrm>
    </dsp:sp>
    <dsp:sp modelId="{1641EDBB-C8C2-4AD6-8FAF-B30A4D8BF34E}">
      <dsp:nvSpPr>
        <dsp:cNvPr id="0" name=""/>
        <dsp:cNvSpPr/>
      </dsp:nvSpPr>
      <dsp:spPr>
        <a:xfrm rot="5400000">
          <a:off x="-295998" y="3866726"/>
          <a:ext cx="1973320" cy="138132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Temps 3</a:t>
          </a:r>
        </a:p>
      </dsp:txBody>
      <dsp:txXfrm rot="-5400000">
        <a:off x="0" y="4261390"/>
        <a:ext cx="1381324" cy="591996"/>
      </dsp:txXfrm>
    </dsp:sp>
    <dsp:sp modelId="{2E0D8B2C-79AF-43A7-8BCE-E1626C2CF1B2}">
      <dsp:nvSpPr>
        <dsp:cNvPr id="0" name=""/>
        <dsp:cNvSpPr/>
      </dsp:nvSpPr>
      <dsp:spPr>
        <a:xfrm rot="5400000">
          <a:off x="4375053" y="577000"/>
          <a:ext cx="1282658" cy="72701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800" b="1" kern="1200" dirty="0"/>
            <a:t>Temps d’échanges</a:t>
          </a:r>
        </a:p>
      </dsp:txBody>
      <dsp:txXfrm rot="-5400000">
        <a:off x="1381325" y="3633342"/>
        <a:ext cx="7207501" cy="11574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C3F3C-49B9-4D40-9CE7-A43EACF9E52F}">
      <dsp:nvSpPr>
        <dsp:cNvPr id="0" name=""/>
        <dsp:cNvSpPr/>
      </dsp:nvSpPr>
      <dsp:spPr>
        <a:xfrm>
          <a:off x="2661" y="14491"/>
          <a:ext cx="2595277" cy="6645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Problématique</a:t>
          </a:r>
        </a:p>
      </dsp:txBody>
      <dsp:txXfrm>
        <a:off x="2661" y="14491"/>
        <a:ext cx="2595277" cy="664568"/>
      </dsp:txXfrm>
    </dsp:sp>
    <dsp:sp modelId="{AF5DEE11-B0F0-41BF-97F4-842AEC5D443B}">
      <dsp:nvSpPr>
        <dsp:cNvPr id="0" name=""/>
        <dsp:cNvSpPr/>
      </dsp:nvSpPr>
      <dsp:spPr>
        <a:xfrm>
          <a:off x="2661" y="679060"/>
          <a:ext cx="2595277" cy="47804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>
              <a:latin typeface="Calibri"/>
              <a:ea typeface="+mn-ea"/>
              <a:cs typeface="+mn-cs"/>
            </a:rPr>
            <a:t>Comment faire créer aux élèves une carte historique numérique enrichie par des récits de membres d’équipages de bateaux de commerce au XVIII</a:t>
          </a:r>
          <a:r>
            <a:rPr lang="fr-FR" sz="2000" kern="1200" baseline="30000" dirty="0">
              <a:latin typeface="Calibri"/>
              <a:ea typeface="+mn-ea"/>
              <a:cs typeface="+mn-cs"/>
            </a:rPr>
            <a:t>e</a:t>
          </a:r>
          <a:r>
            <a:rPr lang="fr-FR" sz="2000" kern="1200" dirty="0">
              <a:latin typeface="Calibri"/>
              <a:ea typeface="+mn-ea"/>
              <a:cs typeface="+mn-cs"/>
            </a:rPr>
            <a:t> siècle, à partir des archives de la Compagnie des Indes (site Mémoire des Hommes) ?</a:t>
          </a:r>
        </a:p>
      </dsp:txBody>
      <dsp:txXfrm>
        <a:off x="2661" y="679060"/>
        <a:ext cx="2595277" cy="4780417"/>
      </dsp:txXfrm>
    </dsp:sp>
    <dsp:sp modelId="{864691A8-6FDC-465A-9A58-21C7965CCE2C}">
      <dsp:nvSpPr>
        <dsp:cNvPr id="0" name=""/>
        <dsp:cNvSpPr/>
      </dsp:nvSpPr>
      <dsp:spPr>
        <a:xfrm>
          <a:off x="2961278" y="5261"/>
          <a:ext cx="2595277" cy="6645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Objectifs de connaissances</a:t>
          </a:r>
        </a:p>
      </dsp:txBody>
      <dsp:txXfrm>
        <a:off x="2961278" y="5261"/>
        <a:ext cx="2595277" cy="664568"/>
      </dsp:txXfrm>
    </dsp:sp>
    <dsp:sp modelId="{8CAAA355-E4D2-4AB1-8E8A-61A12EC2CBB6}">
      <dsp:nvSpPr>
        <dsp:cNvPr id="0" name=""/>
        <dsp:cNvSpPr/>
      </dsp:nvSpPr>
      <dsp:spPr>
        <a:xfrm>
          <a:off x="2961278" y="668687"/>
          <a:ext cx="2595277" cy="47804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Comprendre l’organisation des échanges au XVIII</a:t>
          </a:r>
          <a:r>
            <a:rPr lang="fr-FR" sz="2000" kern="1200" baseline="30000" dirty="0"/>
            <a:t>e</a:t>
          </a:r>
          <a:r>
            <a:rPr lang="fr-FR" sz="2000" kern="1200" dirty="0"/>
            <a:t>  siècle (4</a:t>
          </a:r>
          <a:r>
            <a:rPr lang="fr-FR" sz="2000" kern="1200" baseline="30000" dirty="0"/>
            <a:t>e</a:t>
          </a:r>
          <a:r>
            <a:rPr lang="fr-FR" sz="2000" kern="1200" dirty="0"/>
            <a:t> : Thème 1)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>
              <a:latin typeface="Calibri"/>
              <a:ea typeface="+mn-ea"/>
              <a:cs typeface="+mn-cs"/>
            </a:rPr>
            <a:t>Comprendre l’affirmation de l’Etat dans le royaume de France aux XVII</a:t>
          </a:r>
          <a:r>
            <a:rPr lang="fr-FR" sz="2000" kern="1200" baseline="30000" dirty="0">
              <a:latin typeface="Calibri"/>
              <a:ea typeface="+mn-ea"/>
              <a:cs typeface="+mn-cs"/>
            </a:rPr>
            <a:t>e</a:t>
          </a:r>
          <a:r>
            <a:rPr lang="fr-FR" sz="2000" kern="1200" dirty="0">
              <a:latin typeface="Calibri"/>
              <a:ea typeface="+mn-ea"/>
              <a:cs typeface="+mn-cs"/>
            </a:rPr>
            <a:t> et XVIII</a:t>
          </a:r>
          <a:r>
            <a:rPr lang="fr-FR" sz="2000" kern="1200" baseline="30000" dirty="0">
              <a:latin typeface="Calibri"/>
              <a:ea typeface="+mn-ea"/>
              <a:cs typeface="+mn-cs"/>
            </a:rPr>
            <a:t>e</a:t>
          </a:r>
          <a:r>
            <a:rPr lang="fr-FR" sz="2000" kern="1200" dirty="0">
              <a:latin typeface="Calibri"/>
              <a:ea typeface="+mn-ea"/>
              <a:cs typeface="+mn-cs"/>
            </a:rPr>
            <a:t> siècles par le développement de l’administration royale et le contrôle de la vie économique </a:t>
          </a:r>
          <a:r>
            <a:rPr lang="fr-FR" sz="2000" i="1" kern="1200" dirty="0">
              <a:latin typeface="Calibri"/>
              <a:ea typeface="+mn-ea"/>
              <a:cs typeface="+mn-cs"/>
            </a:rPr>
            <a:t>(</a:t>
          </a:r>
          <a:r>
            <a:rPr lang="fr-FR" sz="2000" i="0" kern="1200" dirty="0">
              <a:latin typeface="Calibri"/>
              <a:ea typeface="+mn-ea"/>
              <a:cs typeface="+mn-cs"/>
            </a:rPr>
            <a:t>2</a:t>
          </a:r>
          <a:r>
            <a:rPr lang="fr-FR" sz="2000" i="0" kern="1200" baseline="30000" dirty="0">
              <a:latin typeface="Calibri"/>
              <a:ea typeface="+mn-ea"/>
              <a:cs typeface="+mn-cs"/>
            </a:rPr>
            <a:t>nde</a:t>
          </a:r>
          <a:r>
            <a:rPr lang="fr-FR" sz="2000" i="0" kern="1200" dirty="0">
              <a:latin typeface="Calibri"/>
              <a:ea typeface="+mn-ea"/>
              <a:cs typeface="+mn-cs"/>
            </a:rPr>
            <a:t> : Thème 3)</a:t>
          </a:r>
          <a:endParaRPr lang="fr-FR" sz="2000" i="1" kern="1200" dirty="0">
            <a:latin typeface="Calibri"/>
            <a:ea typeface="+mn-ea"/>
            <a:cs typeface="+mn-cs"/>
          </a:endParaRPr>
        </a:p>
      </dsp:txBody>
      <dsp:txXfrm>
        <a:off x="2961278" y="668687"/>
        <a:ext cx="2595277" cy="4780417"/>
      </dsp:txXfrm>
    </dsp:sp>
    <dsp:sp modelId="{1BBDCB96-B4C0-47FF-B5AC-2C5A71817704}">
      <dsp:nvSpPr>
        <dsp:cNvPr id="0" name=""/>
        <dsp:cNvSpPr/>
      </dsp:nvSpPr>
      <dsp:spPr>
        <a:xfrm>
          <a:off x="5919894" y="14491"/>
          <a:ext cx="2595277" cy="6645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Objectifs de compétences</a:t>
          </a:r>
        </a:p>
      </dsp:txBody>
      <dsp:txXfrm>
        <a:off x="5919894" y="14491"/>
        <a:ext cx="2595277" cy="664568"/>
      </dsp:txXfrm>
    </dsp:sp>
    <dsp:sp modelId="{73077F23-9BB4-4E7A-B025-A6DEAAAE8FD9}">
      <dsp:nvSpPr>
        <dsp:cNvPr id="0" name=""/>
        <dsp:cNvSpPr/>
      </dsp:nvSpPr>
      <dsp:spPr>
        <a:xfrm>
          <a:off x="5919894" y="679060"/>
          <a:ext cx="2595277" cy="47804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Savoir rechercher  des informations à partir d’archives d’époque.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Analyser et interpréter des informations.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/>
            <a:t>S’exprimer à l’oral 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Développer des compétences numériques liées à la recherche documentaire et à la création d’un support collaboratif.</a:t>
          </a:r>
        </a:p>
      </dsp:txBody>
      <dsp:txXfrm>
        <a:off x="5919894" y="679060"/>
        <a:ext cx="2595277" cy="478041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rgbClr val="002B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EC368-81F4-4ABB-8B42-23AEA3C9CE5C}">
      <dsp:nvSpPr>
        <dsp:cNvPr id="0" name=""/>
        <dsp:cNvSpPr/>
      </dsp:nvSpPr>
      <dsp:spPr>
        <a:xfrm>
          <a:off x="0" y="127462"/>
          <a:ext cx="8723412" cy="121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7034" tIns="187452" rIns="67703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4</a:t>
          </a:r>
          <a:r>
            <a:rPr lang="fr-FR" sz="2000" kern="1200" baseline="30000" dirty="0"/>
            <a:t>ème </a:t>
          </a:r>
          <a:r>
            <a:rPr lang="fr-FR" sz="2000" kern="1200" dirty="0"/>
            <a:t>- Histoire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Thème 1 « Bourgeoisies marchandes, négoces internationaux, traites négrières et esclavage au XVIIIe siècle »</a:t>
          </a:r>
        </a:p>
      </dsp:txBody>
      <dsp:txXfrm>
        <a:off x="0" y="127462"/>
        <a:ext cx="8723412" cy="1219050"/>
      </dsp:txXfrm>
    </dsp:sp>
    <dsp:sp modelId="{EAEAFC7E-E932-4666-8E4E-D3AD42B30B00}">
      <dsp:nvSpPr>
        <dsp:cNvPr id="0" name=""/>
        <dsp:cNvSpPr/>
      </dsp:nvSpPr>
      <dsp:spPr>
        <a:xfrm>
          <a:off x="436170" y="23706"/>
          <a:ext cx="610638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807" tIns="0" rIns="2308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Insertion dans le programme</a:t>
          </a:r>
        </a:p>
      </dsp:txBody>
      <dsp:txXfrm>
        <a:off x="449139" y="36675"/>
        <a:ext cx="6080450" cy="239742"/>
      </dsp:txXfrm>
    </dsp:sp>
    <dsp:sp modelId="{3ABD8734-148E-46EE-B536-28E53BD9A94C}">
      <dsp:nvSpPr>
        <dsp:cNvPr id="0" name=""/>
        <dsp:cNvSpPr/>
      </dsp:nvSpPr>
      <dsp:spPr>
        <a:xfrm>
          <a:off x="0" y="1557036"/>
          <a:ext cx="8723412" cy="6095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7034" tIns="187452" rIns="67703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Comprendre l’organisation des négoces internationaux au 18</a:t>
          </a:r>
          <a:r>
            <a:rPr lang="fr-FR" sz="2000" kern="1200" baseline="30000" dirty="0"/>
            <a:t>e</a:t>
          </a:r>
          <a:r>
            <a:rPr lang="fr-FR" sz="2000" kern="1200" dirty="0"/>
            <a:t>  siècle </a:t>
          </a:r>
        </a:p>
      </dsp:txBody>
      <dsp:txXfrm>
        <a:off x="0" y="1557036"/>
        <a:ext cx="8723412" cy="609525"/>
      </dsp:txXfrm>
    </dsp:sp>
    <dsp:sp modelId="{7DAB16DB-9D67-4CAC-B19A-7C8FE9194C6A}">
      <dsp:nvSpPr>
        <dsp:cNvPr id="0" name=""/>
        <dsp:cNvSpPr/>
      </dsp:nvSpPr>
      <dsp:spPr>
        <a:xfrm>
          <a:off x="436170" y="1424196"/>
          <a:ext cx="610638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807" tIns="0" rIns="2308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Principales connaissances visées</a:t>
          </a:r>
        </a:p>
      </dsp:txBody>
      <dsp:txXfrm>
        <a:off x="449139" y="1437165"/>
        <a:ext cx="6080450" cy="239742"/>
      </dsp:txXfrm>
    </dsp:sp>
    <dsp:sp modelId="{48CB31C0-C071-4E83-AC47-48BAE8CC2B40}">
      <dsp:nvSpPr>
        <dsp:cNvPr id="0" name=""/>
        <dsp:cNvSpPr/>
      </dsp:nvSpPr>
      <dsp:spPr>
        <a:xfrm>
          <a:off x="0" y="2348001"/>
          <a:ext cx="8723412" cy="155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7034" tIns="187452" rIns="67703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b="0" kern="1200" dirty="0"/>
            <a:t>Rechercher et traiter l’information. Mobiliser des outils  numériques pour apprendre, échanger, communiquer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b="0" kern="1200" dirty="0"/>
            <a:t>Lire et réaliser des productions graphiques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b="0" i="0" kern="1200" dirty="0"/>
            <a:t>S’exprimer à l’oral en s’appuyant sur un support numérique</a:t>
          </a:r>
        </a:p>
      </dsp:txBody>
      <dsp:txXfrm>
        <a:off x="0" y="2348001"/>
        <a:ext cx="8723412" cy="1559250"/>
      </dsp:txXfrm>
    </dsp:sp>
    <dsp:sp modelId="{BBBAAA24-3AE0-462F-A5F6-E59EED59E4B4}">
      <dsp:nvSpPr>
        <dsp:cNvPr id="0" name=""/>
        <dsp:cNvSpPr/>
      </dsp:nvSpPr>
      <dsp:spPr>
        <a:xfrm>
          <a:off x="436170" y="2215161"/>
          <a:ext cx="610638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807" tIns="0" rIns="2308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Principales compétences mobilisées </a:t>
          </a:r>
        </a:p>
      </dsp:txBody>
      <dsp:txXfrm>
        <a:off x="449139" y="2228130"/>
        <a:ext cx="6080450" cy="239742"/>
      </dsp:txXfrm>
    </dsp:sp>
    <dsp:sp modelId="{C79FF7D2-B6E7-4F9A-9DC9-71DBB9A17850}">
      <dsp:nvSpPr>
        <dsp:cNvPr id="0" name=""/>
        <dsp:cNvSpPr/>
      </dsp:nvSpPr>
      <dsp:spPr>
        <a:xfrm>
          <a:off x="0" y="4088691"/>
          <a:ext cx="8723412" cy="1072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7034" tIns="187452" rIns="67703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S’informer sur les activités commerciales et le trajet d’un navire afin de produire une carte numérique enrichie qui sert de support à une présentation orale </a:t>
          </a:r>
        </a:p>
      </dsp:txBody>
      <dsp:txXfrm>
        <a:off x="0" y="4088691"/>
        <a:ext cx="8723412" cy="1072177"/>
      </dsp:txXfrm>
    </dsp:sp>
    <dsp:sp modelId="{E1E59D28-AC9D-4592-9C34-71C4C9B9C3E3}">
      <dsp:nvSpPr>
        <dsp:cNvPr id="0" name=""/>
        <dsp:cNvSpPr/>
      </dsp:nvSpPr>
      <dsp:spPr>
        <a:xfrm>
          <a:off x="436170" y="3955851"/>
          <a:ext cx="6106388" cy="265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807" tIns="0" rIns="2308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Tâches à réaliser pour travailler les compétences</a:t>
          </a:r>
        </a:p>
      </dsp:txBody>
      <dsp:txXfrm>
        <a:off x="449139" y="3968820"/>
        <a:ext cx="6080450" cy="239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F7D92-2960-4D44-8D0C-F26E03F35225}">
      <dsp:nvSpPr>
        <dsp:cNvPr id="0" name=""/>
        <dsp:cNvSpPr/>
      </dsp:nvSpPr>
      <dsp:spPr>
        <a:xfrm>
          <a:off x="6032" y="517982"/>
          <a:ext cx="3927636" cy="625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Matériel utilisé</a:t>
          </a:r>
        </a:p>
      </dsp:txBody>
      <dsp:txXfrm>
        <a:off x="24340" y="536290"/>
        <a:ext cx="3891020" cy="588457"/>
      </dsp:txXfrm>
    </dsp:sp>
    <dsp:sp modelId="{E94A3BD0-EAC8-4F9B-A15C-0A3A7B29F314}">
      <dsp:nvSpPr>
        <dsp:cNvPr id="0" name=""/>
        <dsp:cNvSpPr/>
      </dsp:nvSpPr>
      <dsp:spPr>
        <a:xfrm>
          <a:off x="398796" y="1143056"/>
          <a:ext cx="392763" cy="468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8805"/>
              </a:lnTo>
              <a:lnTo>
                <a:pt x="392763" y="46880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A485E-9C57-43DA-92D7-A3B5BCE4D1B1}">
      <dsp:nvSpPr>
        <dsp:cNvPr id="0" name=""/>
        <dsp:cNvSpPr/>
      </dsp:nvSpPr>
      <dsp:spPr>
        <a:xfrm>
          <a:off x="791559" y="1299324"/>
          <a:ext cx="2642430" cy="6250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Tablettes</a:t>
          </a:r>
        </a:p>
      </dsp:txBody>
      <dsp:txXfrm>
        <a:off x="809867" y="1317632"/>
        <a:ext cx="2605814" cy="588457"/>
      </dsp:txXfrm>
    </dsp:sp>
    <dsp:sp modelId="{918AB6FD-71A4-48A2-9848-B3230FCD2453}">
      <dsp:nvSpPr>
        <dsp:cNvPr id="0" name=""/>
        <dsp:cNvSpPr/>
      </dsp:nvSpPr>
      <dsp:spPr>
        <a:xfrm>
          <a:off x="398796" y="1143056"/>
          <a:ext cx="392763" cy="1250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0146"/>
              </a:lnTo>
              <a:lnTo>
                <a:pt x="392763" y="125014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BAAE6-BEA8-4EC3-825C-DD9CA2B6C285}">
      <dsp:nvSpPr>
        <dsp:cNvPr id="0" name=""/>
        <dsp:cNvSpPr/>
      </dsp:nvSpPr>
      <dsp:spPr>
        <a:xfrm>
          <a:off x="791559" y="2080666"/>
          <a:ext cx="2642430" cy="6250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Salle informatique</a:t>
          </a:r>
        </a:p>
      </dsp:txBody>
      <dsp:txXfrm>
        <a:off x="809867" y="2098974"/>
        <a:ext cx="2605814" cy="588457"/>
      </dsp:txXfrm>
    </dsp:sp>
    <dsp:sp modelId="{40F47FD0-A680-49FD-B144-BE45EAD17712}">
      <dsp:nvSpPr>
        <dsp:cNvPr id="0" name=""/>
        <dsp:cNvSpPr/>
      </dsp:nvSpPr>
      <dsp:spPr>
        <a:xfrm>
          <a:off x="4241967" y="540910"/>
          <a:ext cx="3927636" cy="6250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Organisation</a:t>
          </a:r>
        </a:p>
      </dsp:txBody>
      <dsp:txXfrm>
        <a:off x="4260275" y="559218"/>
        <a:ext cx="3891020" cy="588457"/>
      </dsp:txXfrm>
    </dsp:sp>
    <dsp:sp modelId="{B66BD30E-7F8E-47DB-A60A-34E3A59BA4A8}">
      <dsp:nvSpPr>
        <dsp:cNvPr id="0" name=""/>
        <dsp:cNvSpPr/>
      </dsp:nvSpPr>
      <dsp:spPr>
        <a:xfrm>
          <a:off x="4634730" y="1165983"/>
          <a:ext cx="397001" cy="445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5877"/>
              </a:lnTo>
              <a:lnTo>
                <a:pt x="397001" y="44587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7346B-07E5-4D28-8CF0-E00B69E6F201}">
      <dsp:nvSpPr>
        <dsp:cNvPr id="0" name=""/>
        <dsp:cNvSpPr/>
      </dsp:nvSpPr>
      <dsp:spPr>
        <a:xfrm>
          <a:off x="5031732" y="1299324"/>
          <a:ext cx="2642430" cy="6250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3 séances</a:t>
          </a:r>
        </a:p>
      </dsp:txBody>
      <dsp:txXfrm>
        <a:off x="5050040" y="1317632"/>
        <a:ext cx="2605814" cy="588457"/>
      </dsp:txXfrm>
    </dsp:sp>
    <dsp:sp modelId="{B6EFC321-7410-4E4A-AD23-44B3303396E8}">
      <dsp:nvSpPr>
        <dsp:cNvPr id="0" name=""/>
        <dsp:cNvSpPr/>
      </dsp:nvSpPr>
      <dsp:spPr>
        <a:xfrm>
          <a:off x="4634730" y="1165983"/>
          <a:ext cx="397001" cy="1227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219"/>
              </a:lnTo>
              <a:lnTo>
                <a:pt x="397001" y="122721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DC231-4FA6-4903-9517-3D9151221AD9}">
      <dsp:nvSpPr>
        <dsp:cNvPr id="0" name=""/>
        <dsp:cNvSpPr/>
      </dsp:nvSpPr>
      <dsp:spPr>
        <a:xfrm>
          <a:off x="5031732" y="2080666"/>
          <a:ext cx="2642430" cy="6250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Travail en binôme</a:t>
          </a:r>
        </a:p>
      </dsp:txBody>
      <dsp:txXfrm>
        <a:off x="5050040" y="2098974"/>
        <a:ext cx="2605814" cy="588457"/>
      </dsp:txXfrm>
    </dsp:sp>
    <dsp:sp modelId="{C0810E41-857A-490F-92D7-556B97908EED}">
      <dsp:nvSpPr>
        <dsp:cNvPr id="0" name=""/>
        <dsp:cNvSpPr/>
      </dsp:nvSpPr>
      <dsp:spPr>
        <a:xfrm>
          <a:off x="4634730" y="1165983"/>
          <a:ext cx="397001" cy="2008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8560"/>
              </a:lnTo>
              <a:lnTo>
                <a:pt x="397001" y="200856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7C3B0-8C87-4C22-ADE0-85FC77DDD818}">
      <dsp:nvSpPr>
        <dsp:cNvPr id="0" name=""/>
        <dsp:cNvSpPr/>
      </dsp:nvSpPr>
      <dsp:spPr>
        <a:xfrm>
          <a:off x="5031732" y="2862007"/>
          <a:ext cx="2687285" cy="62507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7 sujets différents</a:t>
          </a:r>
        </a:p>
      </dsp:txBody>
      <dsp:txXfrm>
        <a:off x="5050040" y="2880315"/>
        <a:ext cx="2650669" cy="588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A5A6-4587-45BC-8667-BDA5EA436211}">
      <dsp:nvSpPr>
        <dsp:cNvPr id="0" name=""/>
        <dsp:cNvSpPr/>
      </dsp:nvSpPr>
      <dsp:spPr>
        <a:xfrm>
          <a:off x="2573" y="217823"/>
          <a:ext cx="2582346" cy="540001"/>
        </a:xfrm>
        <a:prstGeom prst="homePlate">
          <a:avLst/>
        </a:prstGeom>
        <a:solidFill>
          <a:srgbClr val="0058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Immersion</a:t>
          </a:r>
        </a:p>
      </dsp:txBody>
      <dsp:txXfrm>
        <a:off x="2573" y="217823"/>
        <a:ext cx="2447346" cy="540001"/>
      </dsp:txXfrm>
    </dsp:sp>
    <dsp:sp modelId="{801DB122-DFB1-402F-BFBC-05B03F8F9A49}">
      <dsp:nvSpPr>
        <dsp:cNvPr id="0" name=""/>
        <dsp:cNvSpPr/>
      </dsp:nvSpPr>
      <dsp:spPr>
        <a:xfrm>
          <a:off x="2068450" y="217823"/>
          <a:ext cx="2582346" cy="540001"/>
        </a:xfrm>
        <a:prstGeom prst="chevron">
          <a:avLst/>
        </a:prstGeom>
        <a:solidFill>
          <a:srgbClr val="0040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1</a:t>
          </a:r>
        </a:p>
      </dsp:txBody>
      <dsp:txXfrm>
        <a:off x="2338451" y="217823"/>
        <a:ext cx="2042345" cy="540001"/>
      </dsp:txXfrm>
    </dsp:sp>
    <dsp:sp modelId="{85120A52-6B06-42AE-93B9-1D813C0F506D}">
      <dsp:nvSpPr>
        <dsp:cNvPr id="0" name=""/>
        <dsp:cNvSpPr/>
      </dsp:nvSpPr>
      <dsp:spPr>
        <a:xfrm>
          <a:off x="4134327" y="217823"/>
          <a:ext cx="2582346" cy="540001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2</a:t>
          </a:r>
        </a:p>
      </dsp:txBody>
      <dsp:txXfrm>
        <a:off x="4404328" y="217823"/>
        <a:ext cx="2042345" cy="540001"/>
      </dsp:txXfrm>
    </dsp:sp>
    <dsp:sp modelId="{6AE7D3EF-785C-4DAC-9200-5A5E33C353F3}">
      <dsp:nvSpPr>
        <dsp:cNvPr id="0" name=""/>
        <dsp:cNvSpPr/>
      </dsp:nvSpPr>
      <dsp:spPr>
        <a:xfrm>
          <a:off x="6200204" y="217824"/>
          <a:ext cx="2582346" cy="539999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Séance 3</a:t>
          </a:r>
        </a:p>
      </dsp:txBody>
      <dsp:txXfrm>
        <a:off x="6470204" y="217824"/>
        <a:ext cx="2042347" cy="539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6A023-A238-4483-B52E-1C625DB8D330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C9F2A-E2C6-4D25-BAD5-66F54E2A4C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8630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C9F2A-E2C6-4D25-BAD5-66F54E2A4C1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619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A8A6B-680C-4FFB-95E3-D4C96AA43A7F}" type="datetimeFigureOut">
              <a:rPr lang="fr-FR" smtClean="0"/>
              <a:pPr/>
              <a:t>10/10/2022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8AE4A-8670-4496-90BF-531B758318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microsoft.com/office/2007/relationships/diagramDrawing" Target="../diagrams/drawing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10.xml"/><Relationship Id="rId10" Type="http://schemas.microsoft.com/office/2007/relationships/diagramDrawing" Target="../diagrams/drawing10.xml"/><Relationship Id="rId4" Type="http://schemas.openxmlformats.org/officeDocument/2006/relationships/diagramQuickStyle" Target="../diagrams/quickStyle10.xml"/><Relationship Id="rId9" Type="http://schemas.openxmlformats.org/officeDocument/2006/relationships/hyperlink" Target="https://www.memoiredeshommes.sga.defense.gouv.fr/fr/arkotheque/client/mdh/compagnie_des_indes/armement_navires.php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microsoft.com/office/2007/relationships/diagramDrawing" Target="../diagrams/drawin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microsoft.com/office/2007/relationships/diagramDrawing" Target="../diagrams/drawing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4.xml"/><Relationship Id="rId7" Type="http://schemas.openxmlformats.org/officeDocument/2006/relationships/hyperlink" Target="https://www.memoiredeshommes.sga.defense.gouv.fr/fr/arkotheque/visionneuse/visionneuse.php?arko=YToxMDp7czoxMDoidHlwZV9mb25kcyI7czoxMzoic3BlY2lmX2NsaWVudCI7czoxMDoic3BlY2lmX2ZjdCI7czoyMzoiQXJrTURIVmlzaW9ubmV1c2VJbWFnZXMiO3M6MTg6InNwZWNpZl9uYXZfcGFyX2xvdCI7czoyMjoiQXJrTURITmF2aWdhdGlvblBhckxvdCI7czoxMzoibWRoX2ZvbmRzX2NsZSI7czozOiIxMWIiO3M6NDoicmVmMiI7czo0OiIzNTk4IjtzOjEyOiJpZF9hcmtfZmljaGUiO3M6NDoiMzU5OCI7czo5OiJweXJhbWlkYWwiO2I6MDtzOjEyOiJpbWFnZV9kZXBhcnQiO3M6MToiMCI7czoxNjoidmlzaW9ubmV1c2VfaHRtbCI7YjoxO3M6MjE6InZpc2lvbm5ldXNlX2h0bWxfbW9kZSI7czo0OiJwcm9kIjt9" TargetMode="Externa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microsoft.com/office/2007/relationships/diagramDrawing" Target="../diagrams/drawin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microsoft.com/office/2007/relationships/diagramDrawing" Target="../diagrams/drawing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gxy.link/Annibal" TargetMode="Externa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diagramData" Target="../diagrams/data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microsoft.com/office/2007/relationships/diagramDrawing" Target="../diagrams/drawing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microsoft.com/office/2007/relationships/diagramDrawing" Target="../diagrams/drawing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microsoft.com/office/2007/relationships/diagramDrawing" Target="../diagrams/drawing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microsoft.com/office/2007/relationships/diagramDrawing" Target="../diagrams/drawing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diagramLayout" Target="../diagrams/layout21.xml"/><Relationship Id="rId7" Type="http://schemas.openxmlformats.org/officeDocument/2006/relationships/hyperlink" Target="https://framacarte.org/fr/map/carte-sans-nom_133041" TargetMode="Externa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diagramLayout" Target="../diagrams/layout22.xml"/><Relationship Id="rId7" Type="http://schemas.openxmlformats.org/officeDocument/2006/relationships/hyperlink" Target="https://framacarte.org/fr/map/mars-noah-bayron_132953" TargetMode="Externa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diagramLayout" Target="../diagrams/layout23.xml"/><Relationship Id="rId7" Type="http://schemas.openxmlformats.org/officeDocument/2006/relationships/image" Target="../media/image35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diagramLayout" Target="../diagrams/layout24.xml"/><Relationship Id="rId7" Type="http://schemas.openxmlformats.org/officeDocument/2006/relationships/image" Target="../media/image37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diagramLayout" Target="../diagrams/layout25.xml"/><Relationship Id="rId7" Type="http://schemas.openxmlformats.org/officeDocument/2006/relationships/image" Target="../media/image40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microsoft.com/office/2007/relationships/diagramDrawing" Target="../diagrams/drawing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view.genial.ly/632304380402090011fda752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memoiredeshommes.sga.defense.gouv.fr/fr/ark:/40699/m00525655f3d1796/525655f4387a8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diagramColors" Target="../diagrams/colors28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2.png"/><Relationship Id="rId7" Type="http://schemas.openxmlformats.org/officeDocument/2006/relationships/diagramColors" Target="../diagrams/colors2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png"/><Relationship Id="rId11" Type="http://schemas.openxmlformats.org/officeDocument/2006/relationships/diagramColors" Target="../diagrams/colors30.xml"/><Relationship Id="rId5" Type="http://schemas.openxmlformats.org/officeDocument/2006/relationships/image" Target="../media/image61.png"/><Relationship Id="rId10" Type="http://schemas.openxmlformats.org/officeDocument/2006/relationships/diagramQuickStyle" Target="../diagrams/quickStyle30.xml"/><Relationship Id="rId4" Type="http://schemas.openxmlformats.org/officeDocument/2006/relationships/oleObject" Target="../embeddings/oleObject1.bin"/><Relationship Id="rId9" Type="http://schemas.openxmlformats.org/officeDocument/2006/relationships/diagramLayout" Target="../diagrams/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view.genial.ly/62a98ff1a6d6a500113babf6/interactive-image-image-interactive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r.slideshare.net/ClaireDelune2/tutoriel-pearltrees-54576279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amacarte.org/f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cid149770/protection-des-donnees-personnelles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diagramData" Target="../diagrams/data4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microsoft.com/office/2007/relationships/diagramDrawing" Target="../diagrams/drawing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b="1" u="sng" dirty="0">
                <a:solidFill>
                  <a:srgbClr val="002060"/>
                </a:solidFill>
              </a:rPr>
              <a:t>Atelier Numérique</a:t>
            </a:r>
            <a:r>
              <a:rPr lang="fr-FR" b="1" dirty="0">
                <a:solidFill>
                  <a:srgbClr val="002060"/>
                </a:solidFill>
              </a:rPr>
              <a:t/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/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À BORD  DES BATEAUX DE COMMERCE : </a:t>
            </a:r>
            <a:br>
              <a:rPr lang="fr-FR" b="1"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</a:rPr>
              <a:t>METTRE EN VOIX LES ARCHIVES DE LA COMPAGNIE DES INDES EN CLASSE DE 4</a:t>
            </a:r>
            <a:r>
              <a:rPr lang="fr-FR" b="1" baseline="30000" dirty="0">
                <a:solidFill>
                  <a:srgbClr val="002060"/>
                </a:solidFill>
              </a:rPr>
              <a:t>ème</a:t>
            </a:r>
            <a:r>
              <a:rPr lang="fr-FR" b="1" dirty="0">
                <a:solidFill>
                  <a:srgbClr val="002060"/>
                </a:solidFill>
              </a:rPr>
              <a:t> et 2</a:t>
            </a:r>
            <a:r>
              <a:rPr lang="fr-FR" b="1" baseline="30000" dirty="0">
                <a:solidFill>
                  <a:srgbClr val="002060"/>
                </a:solidFill>
              </a:rPr>
              <a:t>nde</a:t>
            </a:r>
            <a:r>
              <a:rPr lang="fr-FR" b="1" dirty="0">
                <a:solidFill>
                  <a:srgbClr val="002060"/>
                </a:solidFill>
              </a:rPr>
              <a:t>.</a:t>
            </a:r>
            <a:br>
              <a:rPr lang="fr-FR" b="1" dirty="0">
                <a:solidFill>
                  <a:srgbClr val="002060"/>
                </a:solidFill>
              </a:rPr>
            </a:b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026" name="Picture 2" descr="Académie d'Orléans-Tours — Wikipé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45224"/>
            <a:ext cx="1872208" cy="121849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55776" y="5877272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Gaëlle GAVALDA, collège M. Genevoix, </a:t>
            </a:r>
            <a:r>
              <a:rPr lang="fr-FR" dirty="0" smtClean="0">
                <a:solidFill>
                  <a:srgbClr val="002060"/>
                </a:solidFill>
              </a:rPr>
              <a:t>ROMORANTIN-LANTHENAY</a:t>
            </a: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Céline LEFEVRE, lycée J. Monnet, JOUE-LES-TOURS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6B73716-4E24-205A-2F36-DD9FA79CE4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8" t="30884" b="23872"/>
          <a:stretch/>
        </p:blipFill>
        <p:spPr>
          <a:xfrm>
            <a:off x="1187624" y="1427267"/>
            <a:ext cx="7755816" cy="51719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09225F0-EE90-19BD-B270-D62EE475B834}"/>
              </a:ext>
            </a:extLst>
          </p:cNvPr>
          <p:cNvSpPr txBox="1"/>
          <p:nvPr/>
        </p:nvSpPr>
        <p:spPr>
          <a:xfrm>
            <a:off x="0" y="1566533"/>
            <a:ext cx="120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Exemple de production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168898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E990C0B-E19D-8E70-66EB-B3482DB013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9" t="36534" b="5571"/>
          <a:stretch/>
        </p:blipFill>
        <p:spPr>
          <a:xfrm>
            <a:off x="2332927" y="1445127"/>
            <a:ext cx="6205192" cy="5364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AE3239B-F000-31F4-E996-980214A70FB1}"/>
              </a:ext>
            </a:extLst>
          </p:cNvPr>
          <p:cNvSpPr txBox="1"/>
          <p:nvPr/>
        </p:nvSpPr>
        <p:spPr>
          <a:xfrm>
            <a:off x="100310" y="1545098"/>
            <a:ext cx="212695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Différenciation</a:t>
            </a:r>
            <a:r>
              <a:rPr lang="fr-FR" dirty="0">
                <a:solidFill>
                  <a:srgbClr val="002060"/>
                </a:solidFill>
              </a:rPr>
              <a:t> :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Attribution des navires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2060"/>
                </a:solidFill>
              </a:rPr>
              <a:t>Questionnement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825A605-A60B-9A68-969C-DE8B46E2132C}"/>
              </a:ext>
            </a:extLst>
          </p:cNvPr>
          <p:cNvSpPr txBox="1"/>
          <p:nvPr/>
        </p:nvSpPr>
        <p:spPr>
          <a:xfrm>
            <a:off x="575622" y="5925590"/>
            <a:ext cx="14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Exemple de production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5338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8868D58-81DC-845C-39CE-7A0B9C4490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25"/>
          <a:stretch/>
        </p:blipFill>
        <p:spPr>
          <a:xfrm>
            <a:off x="21122" y="1348621"/>
            <a:ext cx="9144000" cy="79664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650F955-EB39-9D3B-23C9-016B84E63ED9}"/>
              </a:ext>
            </a:extLst>
          </p:cNvPr>
          <p:cNvSpPr txBox="1"/>
          <p:nvPr/>
        </p:nvSpPr>
        <p:spPr>
          <a:xfrm>
            <a:off x="167940" y="2337015"/>
            <a:ext cx="5647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Ressources utilisées : Détail de campagne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A6B7D53-EC48-F9E7-EBDC-9305DB119E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63" b="46055"/>
          <a:stretch/>
        </p:blipFill>
        <p:spPr>
          <a:xfrm>
            <a:off x="178801" y="3056554"/>
            <a:ext cx="8964562" cy="3312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33CEF08-7C52-7001-C37D-226EA145B1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65"/>
          <a:stretch/>
        </p:blipFill>
        <p:spPr>
          <a:xfrm>
            <a:off x="6732240" y="2238309"/>
            <a:ext cx="2102813" cy="17755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1C1828D-5E6F-E69B-DCDD-B380C82843D9}"/>
              </a:ext>
            </a:extLst>
          </p:cNvPr>
          <p:cNvSpPr txBox="1"/>
          <p:nvPr/>
        </p:nvSpPr>
        <p:spPr>
          <a:xfrm>
            <a:off x="926007" y="6396630"/>
            <a:ext cx="8239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linkClick r:id="rId9"/>
              </a:rPr>
              <a:t>https://www.memoiredeshommes.sga.defense.gouv.fr/fr/arkotheque/client/mdh/compagnie_des_indes/armement_navires.php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xmlns="" val="37175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8868D58-81DC-845C-39CE-7A0B9C4490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25"/>
          <a:stretch/>
        </p:blipFill>
        <p:spPr>
          <a:xfrm>
            <a:off x="21122" y="1348621"/>
            <a:ext cx="9144000" cy="7966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94DFFC4-6428-A4E2-55B9-BEE1E4768A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11"/>
          <a:stretch/>
        </p:blipFill>
        <p:spPr>
          <a:xfrm>
            <a:off x="131547" y="2289116"/>
            <a:ext cx="8957798" cy="44777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F9ECE48-0B03-7C65-3C3E-07F5984770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65"/>
          <a:stretch/>
        </p:blipFill>
        <p:spPr>
          <a:xfrm>
            <a:off x="6983583" y="993717"/>
            <a:ext cx="2102813" cy="17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90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1E41CE9-762C-5C26-5FC7-148BF4AF128A}"/>
              </a:ext>
            </a:extLst>
          </p:cNvPr>
          <p:cNvSpPr txBox="1"/>
          <p:nvPr/>
        </p:nvSpPr>
        <p:spPr>
          <a:xfrm>
            <a:off x="107504" y="1735767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Ressources utilisées : Rôle d’équipage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955B9D74-9707-D726-AF99-43140F448885}"/>
              </a:ext>
            </a:extLst>
          </p:cNvPr>
          <p:cNvGrpSpPr/>
          <p:nvPr/>
        </p:nvGrpSpPr>
        <p:grpSpPr>
          <a:xfrm>
            <a:off x="-27615" y="3093698"/>
            <a:ext cx="9144000" cy="1005589"/>
            <a:chOff x="-1576" y="1840453"/>
            <a:chExt cx="9161356" cy="95286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4359A31F-6BFA-2727-E06E-BC0C1395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8809" b="32381"/>
            <a:stretch/>
          </p:blipFill>
          <p:spPr>
            <a:xfrm>
              <a:off x="15780" y="2362053"/>
              <a:ext cx="9144000" cy="216024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1D6A4CF2-92D6-359A-C898-CB5BB2513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544"/>
            <a:stretch/>
          </p:blipFill>
          <p:spPr>
            <a:xfrm>
              <a:off x="8984" y="2577297"/>
              <a:ext cx="9122879" cy="21602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AE0E93FA-E4D8-C960-C3B5-851A44914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1374"/>
            <a:stretch/>
          </p:blipFill>
          <p:spPr>
            <a:xfrm>
              <a:off x="-1576" y="1840453"/>
              <a:ext cx="9144000" cy="456743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188B5939-D42C-9A33-AAF3-1AEDBEFC99AC}"/>
              </a:ext>
            </a:extLst>
          </p:cNvPr>
          <p:cNvGrpSpPr/>
          <p:nvPr/>
        </p:nvGrpSpPr>
        <p:grpSpPr>
          <a:xfrm>
            <a:off x="0" y="4711828"/>
            <a:ext cx="9171917" cy="1258460"/>
            <a:chOff x="-12137" y="3243529"/>
            <a:chExt cx="9171917" cy="125846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51A50BD-24AF-5A11-E261-ED3A964E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2137" y="4107795"/>
              <a:ext cx="9144000" cy="39419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656386F-F894-8748-5280-E8B988353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9850"/>
            <a:stretch/>
          </p:blipFill>
          <p:spPr>
            <a:xfrm>
              <a:off x="15780" y="3243529"/>
              <a:ext cx="9144000" cy="54551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24E62D72-2478-B14C-AF55-268E4D434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83508"/>
            <a:stretch/>
          </p:blipFill>
          <p:spPr>
            <a:xfrm>
              <a:off x="-12137" y="3723559"/>
              <a:ext cx="9144000" cy="298400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5F17805-CFD1-B88E-E351-CE34629143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6965"/>
          <a:stretch/>
        </p:blipFill>
        <p:spPr>
          <a:xfrm>
            <a:off x="7177754" y="1516942"/>
            <a:ext cx="1765686" cy="14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7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8F88C57-850F-6142-4D2D-8EC056EA3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2" y="2060848"/>
            <a:ext cx="9144000" cy="46494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F36A132-94E4-6829-E44D-A65D4B88AF37}"/>
              </a:ext>
            </a:extLst>
          </p:cNvPr>
          <p:cNvSpPr txBox="1"/>
          <p:nvPr/>
        </p:nvSpPr>
        <p:spPr>
          <a:xfrm>
            <a:off x="154358" y="1594996"/>
            <a:ext cx="6721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Ressources utilisées : Extraits du journal de bord</a:t>
            </a:r>
          </a:p>
        </p:txBody>
      </p:sp>
    </p:spTree>
    <p:extLst>
      <p:ext uri="{BB962C8B-B14F-4D97-AF65-F5344CB8AC3E}">
        <p14:creationId xmlns:p14="http://schemas.microsoft.com/office/powerpoint/2010/main" xmlns="" val="35119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7A3D3B4-1B74-D74E-1146-EBEEF5783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5" y="1726553"/>
            <a:ext cx="7776865" cy="48434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E6745D8-8AB5-7ABB-2762-CBFE91C2A11E}"/>
              </a:ext>
            </a:extLst>
          </p:cNvPr>
          <p:cNvSpPr txBox="1"/>
          <p:nvPr/>
        </p:nvSpPr>
        <p:spPr>
          <a:xfrm>
            <a:off x="1043608" y="6569968"/>
            <a:ext cx="748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7"/>
              </a:rPr>
              <a:t>https://www.memoiredeshommes.sga.defense.gouv.fr/fr/arkotheque/visionneuse/visionneuse.php?arko=YToxMDp7czoxMDoidHlwZV9mb25kcyI7czoxMzoic3BlY2lmX2NsaWVudCI7czoxMDoic3BlY2lmX2ZjdCI7czoyMzoiQXJrTURIVmlzaW9ubmV1c2VJbWFnZXMiO3M6MTg6InNwZWNpZl9uYXZfcGFyX2xvdCI7czoyMjoiQXJrTURITmF2aWdhdGlvblBhckxvdCI7czoxMzoibWRoX2ZvbmRzX2NsZSI7czozOiIxMWIiO3M6NDoicmVmMiI7czo0OiIzNTk4IjtzOjEyOiJpZF9hcmtfZmljaGUiO3M6NDoiMzU5OCI7czo5OiJweXJhbWlkYWwiO2I6MDtzOjEyOiJpbWFnZV9kZXBhcnQiO3M6MToiMCI7czoxNjoidmlzaW9ubmV1c2VfaHRtbCI7YjoxO3M6MjE6InZpc2lvbm5ldXNlX2h0bWxfbW9kZSI7czo0OiJwcm9kIjt9#uielem_move=-65%2C-52&amp;uielem_islocked=0&amp;uielem_zoom=137&amp;uielem_brightness=0&amp;uielem_contrast=0&amp;uielem_isinverted=0&amp;uielem_rotate=F</a:t>
            </a:r>
            <a:endParaRPr lang="fr-FR" sz="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1211AB3-9ABF-2755-75ED-ECC154A99B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65"/>
          <a:stretch/>
        </p:blipFill>
        <p:spPr>
          <a:xfrm>
            <a:off x="6833733" y="195588"/>
            <a:ext cx="2102813" cy="17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184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2CAC93F-DC22-ECE8-43B8-E018225992AF}"/>
              </a:ext>
            </a:extLst>
          </p:cNvPr>
          <p:cNvSpPr txBox="1"/>
          <p:nvPr/>
        </p:nvSpPr>
        <p:spPr>
          <a:xfrm>
            <a:off x="97655" y="1412776"/>
            <a:ext cx="8845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Les journaux de bord, les détails de la campagne et les rôles d’équipage permettent d’aborder d’autres aspects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6E72FD2-08F3-647A-40C0-83E5CDC07B42}"/>
              </a:ext>
            </a:extLst>
          </p:cNvPr>
          <p:cNvSpPr txBox="1"/>
          <p:nvPr/>
        </p:nvSpPr>
        <p:spPr>
          <a:xfrm>
            <a:off x="200560" y="4656659"/>
            <a:ext cx="365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Révoltes des esclaves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C1C9C7F-9842-DF24-1F1F-8CD36630D6A1}"/>
              </a:ext>
            </a:extLst>
          </p:cNvPr>
          <p:cNvSpPr txBox="1"/>
          <p:nvPr/>
        </p:nvSpPr>
        <p:spPr>
          <a:xfrm>
            <a:off x="591918" y="2931461"/>
            <a:ext cx="8284528" cy="159017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Extraits du Journal de bord de l’Annibal</a:t>
            </a:r>
          </a:p>
          <a:p>
            <a:pPr algn="just"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35 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[…] Septembre 1723 – Départ de Judas. […] Nous avons laissé en rade sept navires portugais qui faisaient la traite, un hollandais, un bateau anglais et un vaisseau français. »</a:t>
            </a:r>
          </a:p>
          <a:p>
            <a:pPr algn="r"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 : Archives de la Compagnie des Indes, </a:t>
            </a:r>
            <a:r>
              <a:rPr lang="fr-FR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https://dgxy.link/Annibal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4DF2720-13EB-81A2-9CF7-B1347FAF01E6}"/>
              </a:ext>
            </a:extLst>
          </p:cNvPr>
          <p:cNvSpPr txBox="1"/>
          <p:nvPr/>
        </p:nvSpPr>
        <p:spPr>
          <a:xfrm>
            <a:off x="97655" y="2334777"/>
            <a:ext cx="922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Principales puissances européennes qui pratiquent la traite atlantique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D362D4A-F456-A46E-3CEA-AB356EDFF79A}"/>
              </a:ext>
            </a:extLst>
          </p:cNvPr>
          <p:cNvSpPr txBox="1"/>
          <p:nvPr/>
        </p:nvSpPr>
        <p:spPr>
          <a:xfrm>
            <a:off x="606603" y="5132760"/>
            <a:ext cx="8284527" cy="14069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Extraits du Journal de bord de l’Annibal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34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[…] Dimanche 25 juillet 1723, les noirs du vaisseau l’Américain se sont révoltés. Les vaisseaux de la rade leur ont été donner secours. »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 : Archives de la Compagnie des Indes, </a:t>
            </a:r>
            <a:r>
              <a:rPr lang="fr-FR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https://dgxy.link/Annibal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50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0D482F2-6EDD-FBA7-83C1-B01ABE4C723B}"/>
              </a:ext>
            </a:extLst>
          </p:cNvPr>
          <p:cNvSpPr txBox="1"/>
          <p:nvPr/>
        </p:nvSpPr>
        <p:spPr>
          <a:xfrm>
            <a:off x="323528" y="1813006"/>
            <a:ext cx="3247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Mortalité des esclaves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FC9B50F-0A61-35CC-F4FF-E89F594FC4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3" t="650" r="-563" b="15669"/>
          <a:stretch/>
        </p:blipFill>
        <p:spPr>
          <a:xfrm>
            <a:off x="0" y="2523680"/>
            <a:ext cx="9144000" cy="286944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09CE99E2-1EA9-C5A6-169F-F8A1A5458480}"/>
              </a:ext>
            </a:extLst>
          </p:cNvPr>
          <p:cNvSpPr/>
          <p:nvPr/>
        </p:nvSpPr>
        <p:spPr>
          <a:xfrm>
            <a:off x="7452320" y="4448858"/>
            <a:ext cx="1251764" cy="11714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00122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664C046-6F11-FE94-3E5F-1F1948EAA992}"/>
              </a:ext>
            </a:extLst>
          </p:cNvPr>
          <p:cNvSpPr txBox="1"/>
          <p:nvPr/>
        </p:nvSpPr>
        <p:spPr>
          <a:xfrm>
            <a:off x="175341" y="1789365"/>
            <a:ext cx="5475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Guerres et rivalités entre pays d’Europe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1B2999-A3EB-4529-987C-8B4D4BDB24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50"/>
          <a:stretch/>
        </p:blipFill>
        <p:spPr>
          <a:xfrm>
            <a:off x="21122" y="2548834"/>
            <a:ext cx="9144000" cy="31221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2243A0-A99F-2F82-C65C-D8B11805FE6E}"/>
              </a:ext>
            </a:extLst>
          </p:cNvPr>
          <p:cNvSpPr/>
          <p:nvPr/>
        </p:nvSpPr>
        <p:spPr>
          <a:xfrm>
            <a:off x="175341" y="5157192"/>
            <a:ext cx="836277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046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70BADAE4-906B-A50C-A678-D232B6E71A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94954808"/>
              </p:ext>
            </p:extLst>
          </p:nvPr>
        </p:nvGraphicFramePr>
        <p:xfrm>
          <a:off x="246280" y="1196752"/>
          <a:ext cx="8651440" cy="5549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xmlns="" id="{CF59C2B1-962E-D918-E5FE-5D97645B262F}"/>
              </a:ext>
            </a:extLst>
          </p:cNvPr>
          <p:cNvSpPr txBox="1">
            <a:spLocks/>
          </p:cNvSpPr>
          <p:nvPr/>
        </p:nvSpPr>
        <p:spPr>
          <a:xfrm>
            <a:off x="437323" y="112125"/>
            <a:ext cx="8373888" cy="868604"/>
          </a:xfrm>
          <a:prstGeom prst="rect">
            <a:avLst/>
          </a:prstGeom>
          <a:gradFill flip="none" rotWithShape="1">
            <a:gsLst>
              <a:gs pos="0">
                <a:srgbClr val="9EB9EC"/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uLnTx/>
                <a:uFillTx/>
                <a:latin typeface="+mn-lt"/>
                <a:ea typeface="+mj-ea"/>
              </a:rPr>
              <a:t>Déroulé</a:t>
            </a:r>
            <a:endParaRPr kumimoji="0" lang="fr-FR" sz="4000" b="0" i="0" u="none" strike="noStrike" kern="1200" cap="none" spc="0" normalizeH="0" baseline="0" noProof="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0070C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uLnTx/>
              <a:uFillTx/>
              <a:latin typeface="+mn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39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664C046-6F11-FE94-3E5F-1F1948EAA992}"/>
              </a:ext>
            </a:extLst>
          </p:cNvPr>
          <p:cNvSpPr txBox="1"/>
          <p:nvPr/>
        </p:nvSpPr>
        <p:spPr>
          <a:xfrm>
            <a:off x="214360" y="1826436"/>
            <a:ext cx="5638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Informations sur les membres d’équipage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2243A0-A99F-2F82-C65C-D8B11805FE6E}"/>
              </a:ext>
            </a:extLst>
          </p:cNvPr>
          <p:cNvSpPr/>
          <p:nvPr/>
        </p:nvSpPr>
        <p:spPr>
          <a:xfrm>
            <a:off x="175341" y="4443740"/>
            <a:ext cx="836277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0836C64-832D-7966-3A7F-9A4EA3E2C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6" y="3574428"/>
            <a:ext cx="9144000" cy="157677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48BD8D3-FD20-1341-4EC9-9F8FD132A52E}"/>
              </a:ext>
            </a:extLst>
          </p:cNvPr>
          <p:cNvSpPr txBox="1"/>
          <p:nvPr/>
        </p:nvSpPr>
        <p:spPr>
          <a:xfrm>
            <a:off x="107504" y="2681861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Extrait du rôle d’équipage du Subtile pris par le HMS Aquilon en 1761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23F4A9-89A6-D6C4-E824-9F1F67DF1293}"/>
              </a:ext>
            </a:extLst>
          </p:cNvPr>
          <p:cNvSpPr/>
          <p:nvPr/>
        </p:nvSpPr>
        <p:spPr>
          <a:xfrm>
            <a:off x="6588223" y="3574428"/>
            <a:ext cx="2542951" cy="1576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104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41419257"/>
              </p:ext>
            </p:extLst>
          </p:nvPr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80DF759-D352-F7B0-94DA-745F64C2DA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955"/>
          <a:stretch/>
        </p:blipFill>
        <p:spPr>
          <a:xfrm>
            <a:off x="0" y="1700808"/>
            <a:ext cx="9144000" cy="41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18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7603E78-84D5-F6F2-F9AE-9A61AB9460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958"/>
          <a:stretch/>
        </p:blipFill>
        <p:spPr>
          <a:xfrm>
            <a:off x="0" y="2276872"/>
            <a:ext cx="9144000" cy="25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60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7ACCC37-CE70-5073-B5B6-243F83531FD9}"/>
              </a:ext>
            </a:extLst>
          </p:cNvPr>
          <p:cNvSpPr txBox="1"/>
          <p:nvPr/>
        </p:nvSpPr>
        <p:spPr>
          <a:xfrm>
            <a:off x="0" y="1566533"/>
            <a:ext cx="120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Exemple de production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A1429CD-C979-1BF9-DB8B-30965B5709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5" r="1673"/>
          <a:stretch/>
        </p:blipFill>
        <p:spPr>
          <a:xfrm>
            <a:off x="1092634" y="1442145"/>
            <a:ext cx="7992888" cy="507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EFF336-55B4-5D29-9A0A-D96BE1A52EC8}"/>
              </a:ext>
            </a:extLst>
          </p:cNvPr>
          <p:cNvSpPr/>
          <p:nvPr/>
        </p:nvSpPr>
        <p:spPr>
          <a:xfrm>
            <a:off x="2411760" y="1858920"/>
            <a:ext cx="1141276" cy="127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hlinkClick r:id="rId7"/>
            <a:extLst>
              <a:ext uri="{FF2B5EF4-FFF2-40B4-BE49-F238E27FC236}">
                <a16:creationId xmlns:a16="http://schemas.microsoft.com/office/drawing/2014/main" xmlns="" id="{66C8F9AE-60CD-8E9C-8915-5701A48DA40E}"/>
              </a:ext>
            </a:extLst>
          </p:cNvPr>
          <p:cNvSpPr txBox="1"/>
          <p:nvPr/>
        </p:nvSpPr>
        <p:spPr>
          <a:xfrm>
            <a:off x="2102184" y="6413419"/>
            <a:ext cx="699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7"/>
              </a:rPr>
              <a:t>https://framacarte.org/fr/map/carte-sans-nom_133041#6/51.000/2.000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913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A1429CD-C979-1BF9-DB8B-30965B570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93879" y="1395614"/>
            <a:ext cx="7756286" cy="507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AEFF336-55B4-5D29-9A0A-D96BE1A52EC8}"/>
              </a:ext>
            </a:extLst>
          </p:cNvPr>
          <p:cNvSpPr/>
          <p:nvPr/>
        </p:nvSpPr>
        <p:spPr>
          <a:xfrm>
            <a:off x="2771800" y="1720881"/>
            <a:ext cx="1141276" cy="1239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hlinkClick r:id="rId7"/>
            <a:extLst>
              <a:ext uri="{FF2B5EF4-FFF2-40B4-BE49-F238E27FC236}">
                <a16:creationId xmlns:a16="http://schemas.microsoft.com/office/drawing/2014/main" xmlns="" id="{8B16FD28-FFE2-6433-7858-F5DEF2ACD0D8}"/>
              </a:ext>
            </a:extLst>
          </p:cNvPr>
          <p:cNvSpPr txBox="1"/>
          <p:nvPr/>
        </p:nvSpPr>
        <p:spPr>
          <a:xfrm>
            <a:off x="1691680" y="6439795"/>
            <a:ext cx="704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7"/>
              </a:rPr>
              <a:t>https://framacarte.org/fr/map/mars-noah-bayron_132953#3/6.58/18.81</a:t>
            </a:r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7ACCC37-CE70-5073-B5B6-243F83531FD9}"/>
              </a:ext>
            </a:extLst>
          </p:cNvPr>
          <p:cNvSpPr txBox="1"/>
          <p:nvPr/>
        </p:nvSpPr>
        <p:spPr>
          <a:xfrm>
            <a:off x="0" y="1584892"/>
            <a:ext cx="14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Exemple de production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630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6CD6162-39E5-E9B5-242A-B218928EE1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6613" y="3581664"/>
            <a:ext cx="4139952" cy="31049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45E5420-7079-DA57-7527-78E6DE72C399}"/>
              </a:ext>
            </a:extLst>
          </p:cNvPr>
          <p:cNvSpPr txBox="1"/>
          <p:nvPr/>
        </p:nvSpPr>
        <p:spPr>
          <a:xfrm>
            <a:off x="395535" y="4037172"/>
            <a:ext cx="217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 binômes présentent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5B2F94D-1FD7-2E04-AC01-D1A4DAE9B1DE}"/>
              </a:ext>
            </a:extLst>
          </p:cNvPr>
          <p:cNvSpPr txBox="1"/>
          <p:nvPr/>
        </p:nvSpPr>
        <p:spPr>
          <a:xfrm>
            <a:off x="395534" y="4956060"/>
            <a:ext cx="217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Des binômes écoutent et circulent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/>
          <a:srcRect l="11328" t="40625" r="12500" b="27083"/>
          <a:stretch>
            <a:fillRect/>
          </a:stretch>
        </p:blipFill>
        <p:spPr bwMode="auto">
          <a:xfrm>
            <a:off x="0" y="1643050"/>
            <a:ext cx="8929718" cy="212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137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B502901-3D8A-7791-C0EB-5B8493C9E9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0" t="38411" r="1332" b="31867"/>
          <a:stretch/>
        </p:blipFill>
        <p:spPr>
          <a:xfrm>
            <a:off x="693156" y="1857117"/>
            <a:ext cx="8388424" cy="18436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883F6DA-9F70-39C3-26E0-A6732D02A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507" y="4197953"/>
            <a:ext cx="7869612" cy="26600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244F6A8-D8C9-6EBA-111D-1CCCAA105AEE}"/>
              </a:ext>
            </a:extLst>
          </p:cNvPr>
          <p:cNvSpPr txBox="1"/>
          <p:nvPr/>
        </p:nvSpPr>
        <p:spPr>
          <a:xfrm>
            <a:off x="200560" y="3787721"/>
            <a:ext cx="484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</a:rPr>
              <a:t>Evaluation </a:t>
            </a:r>
            <a:r>
              <a:rPr lang="fr-FR" sz="2000" b="1">
                <a:solidFill>
                  <a:srgbClr val="002060"/>
                </a:solidFill>
              </a:rPr>
              <a:t>entre </a:t>
            </a:r>
            <a:r>
              <a:rPr lang="fr-FR" sz="2000" b="1" smtClean="0">
                <a:solidFill>
                  <a:srgbClr val="002060"/>
                </a:solidFill>
              </a:rPr>
              <a:t>pairs</a:t>
            </a:r>
            <a:endParaRPr lang="fr-FR" sz="2000" b="1" dirty="0">
              <a:solidFill>
                <a:srgbClr val="00206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9E328C7-C0DE-3A95-CE09-361968F75758}"/>
              </a:ext>
            </a:extLst>
          </p:cNvPr>
          <p:cNvSpPr txBox="1"/>
          <p:nvPr/>
        </p:nvSpPr>
        <p:spPr>
          <a:xfrm>
            <a:off x="200560" y="1453801"/>
            <a:ext cx="484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</a:rPr>
              <a:t>Prise de notes</a:t>
            </a:r>
          </a:p>
        </p:txBody>
      </p:sp>
    </p:spTree>
    <p:extLst>
      <p:ext uri="{BB962C8B-B14F-4D97-AF65-F5344CB8AC3E}">
        <p14:creationId xmlns:p14="http://schemas.microsoft.com/office/powerpoint/2010/main" xmlns="" val="366971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BDEB33A-87D5-DFA4-0430-A3CC9FC65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7" t="5436" r="5157" b="5295"/>
          <a:stretch/>
        </p:blipFill>
        <p:spPr>
          <a:xfrm>
            <a:off x="2051720" y="-16529"/>
            <a:ext cx="5040560" cy="69121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74A1E66-752E-D296-217F-CE53C11A31FE}"/>
              </a:ext>
            </a:extLst>
          </p:cNvPr>
          <p:cNvSpPr txBox="1"/>
          <p:nvPr/>
        </p:nvSpPr>
        <p:spPr>
          <a:xfrm>
            <a:off x="395536" y="548680"/>
            <a:ext cx="14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Exemple de production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34249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F91BBD6-2B07-74FE-3F3B-3D771FB73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551"/>
          <a:stretch/>
        </p:blipFill>
        <p:spPr>
          <a:xfrm>
            <a:off x="21122" y="1600921"/>
            <a:ext cx="9144000" cy="7479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BE59D4-8DFE-1261-B6F3-BA6227DF95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1" b="21651"/>
          <a:stretch/>
        </p:blipFill>
        <p:spPr>
          <a:xfrm>
            <a:off x="1702406" y="2272623"/>
            <a:ext cx="5600850" cy="45365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D49FA86-0E07-095C-0E85-38386D236530}"/>
              </a:ext>
            </a:extLst>
          </p:cNvPr>
          <p:cNvSpPr txBox="1"/>
          <p:nvPr/>
        </p:nvSpPr>
        <p:spPr>
          <a:xfrm>
            <a:off x="94738" y="5925590"/>
            <a:ext cx="14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Exemple de production</a:t>
            </a:r>
          </a:p>
        </p:txBody>
      </p:sp>
    </p:spTree>
    <p:extLst>
      <p:ext uri="{BB962C8B-B14F-4D97-AF65-F5344CB8AC3E}">
        <p14:creationId xmlns:p14="http://schemas.microsoft.com/office/powerpoint/2010/main" xmlns="" val="31039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345F5C3-02C6-B6C0-7175-963F2CBD9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64904"/>
            <a:ext cx="9144000" cy="337624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BC6A1CC-C2A2-2FF0-74A0-AE61A99A58CA}"/>
              </a:ext>
            </a:extLst>
          </p:cNvPr>
          <p:cNvSpPr txBox="1"/>
          <p:nvPr/>
        </p:nvSpPr>
        <p:spPr>
          <a:xfrm>
            <a:off x="107504" y="184406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</a:rPr>
              <a:t>Evaluation par l’enseignant</a:t>
            </a:r>
          </a:p>
        </p:txBody>
      </p:sp>
    </p:spTree>
    <p:extLst>
      <p:ext uri="{BB962C8B-B14F-4D97-AF65-F5344CB8AC3E}">
        <p14:creationId xmlns:p14="http://schemas.microsoft.com/office/powerpoint/2010/main" xmlns="" val="978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44AEABC6-71CF-493B-B257-8226E29C1FB6}"/>
              </a:ext>
            </a:extLst>
          </p:cNvPr>
          <p:cNvSpPr txBox="1">
            <a:spLocks/>
          </p:cNvSpPr>
          <p:nvPr/>
        </p:nvSpPr>
        <p:spPr>
          <a:xfrm>
            <a:off x="313083" y="332656"/>
            <a:ext cx="8517834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fr-FR" sz="3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Temps 1 : Présentation de l’activité</a:t>
            </a:r>
            <a:endParaRPr lang="fr-FR" sz="30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0070C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xmlns="" id="{85B000B2-4272-6299-E1F4-212A03B96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59849245"/>
              </p:ext>
            </p:extLst>
          </p:nvPr>
        </p:nvGraphicFramePr>
        <p:xfrm>
          <a:off x="313083" y="1051374"/>
          <a:ext cx="8517834" cy="5473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4C3F3C-49B9-4D40-9CE7-A43EACF9E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5DEE11-B0F0-41BF-97F4-842AEC5D44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4691A8-6FDC-465A-9A58-21C7965CC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AAA355-E4D2-4AB1-8E8A-61A12EC2C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BDCB96-B4C0-47FF-B5AC-2C5A71817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077F23-9BB4-4E7A-B025-A6DEAAAE8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Adaptations possibles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C06DEA-3C6E-F17F-F56C-852A61FCD677}"/>
              </a:ext>
            </a:extLst>
          </p:cNvPr>
          <p:cNvSpPr txBox="1"/>
          <p:nvPr/>
        </p:nvSpPr>
        <p:spPr>
          <a:xfrm>
            <a:off x="251520" y="90872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Travailler la compétence « Rédiger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E0C159F-DAC9-5A96-C9DD-8E8A9023A4DF}"/>
              </a:ext>
            </a:extLst>
          </p:cNvPr>
          <p:cNvSpPr txBox="1"/>
          <p:nvPr/>
        </p:nvSpPr>
        <p:spPr>
          <a:xfrm>
            <a:off x="935596" y="1461660"/>
            <a:ext cx="78128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sz="2000" dirty="0"/>
              <a:t>Demander aux élèves de développer plus le contenu de leurs récits sur leur carte numérique.</a:t>
            </a:r>
          </a:p>
          <a:p>
            <a:endParaRPr lang="fr-FR" sz="1100" dirty="0"/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sz="2000" dirty="0"/>
              <a:t>Travail en autonomie, à l’écrit, sur les productions de tous les élèves à l’aide d’une carte numérique collaborative.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C343ABB-AC24-C5F0-3603-E13E9351A31F}"/>
              </a:ext>
            </a:extLst>
          </p:cNvPr>
          <p:cNvSpPr txBox="1"/>
          <p:nvPr/>
        </p:nvSpPr>
        <p:spPr>
          <a:xfrm>
            <a:off x="107504" y="6054572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2"/>
              </a:rPr>
              <a:t>https://view.genial.ly/632304380402090011fda752</a:t>
            </a:r>
            <a:r>
              <a:rPr lang="fr-FR" sz="1400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BC01B07-2338-B2FC-57D7-4ABF5B84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895" y="2911621"/>
            <a:ext cx="6949280" cy="39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73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Adaptations possibles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EC06DEA-3C6E-F17F-F56C-852A61FCD677}"/>
              </a:ext>
            </a:extLst>
          </p:cNvPr>
          <p:cNvSpPr txBox="1"/>
          <p:nvPr/>
        </p:nvSpPr>
        <p:spPr>
          <a:xfrm>
            <a:off x="251520" y="90872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b="1" dirty="0"/>
              <a:t>Produire une carte historique numérique sans utiliser un outil en ligne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E0C159F-DAC9-5A96-C9DD-8E8A9023A4DF}"/>
              </a:ext>
            </a:extLst>
          </p:cNvPr>
          <p:cNvSpPr txBox="1"/>
          <p:nvPr/>
        </p:nvSpPr>
        <p:spPr>
          <a:xfrm>
            <a:off x="709568" y="1756138"/>
            <a:ext cx="7884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dirty="0"/>
              <a:t>Travailler avec un logiciel de traitement d’image (ex : Paint) ou avec libre office</a:t>
            </a:r>
          </a:p>
          <a:p>
            <a:endParaRPr lang="fr-FR" dirty="0"/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dirty="0"/>
              <a:t>Cartes des Archives de la Compagnie des Indes disponibles sur le site Mémoire des Hommes.</a:t>
            </a:r>
          </a:p>
          <a:p>
            <a:r>
              <a:rPr lang="fr-FR" dirty="0"/>
              <a:t>Ex :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Bellin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Petit Atlas maritime : Amérique Septentrionale et Isles Antilles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vue 8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C343ABB-AC24-C5F0-3603-E13E9351A31F}"/>
              </a:ext>
            </a:extLst>
          </p:cNvPr>
          <p:cNvSpPr txBox="1"/>
          <p:nvPr/>
        </p:nvSpPr>
        <p:spPr>
          <a:xfrm>
            <a:off x="63120" y="5396340"/>
            <a:ext cx="2195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2"/>
              </a:rPr>
              <a:t>https://www.memoiredeshommes.sga.defense.gouv.fr/fr/ark:/40699/m00525655f3d1796/525655f4387a8</a:t>
            </a:r>
            <a:r>
              <a:rPr lang="fr-FR" sz="1400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9F1EE0D-4E4E-F63E-2622-16D48EAD0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1"/>
          <a:stretch/>
        </p:blipFill>
        <p:spPr>
          <a:xfrm>
            <a:off x="2257740" y="3249888"/>
            <a:ext cx="6336704" cy="36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34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5" y="-3591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B4C"/>
                </a:solidFill>
              </a:rPr>
              <a:t>Paroles d’élèves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F25BECA-E735-2A82-A387-DC6C75372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29"/>
          <a:stretch/>
        </p:blipFill>
        <p:spPr>
          <a:xfrm>
            <a:off x="323528" y="2427861"/>
            <a:ext cx="8723624" cy="21450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DDB9A31-0F71-AFAB-D8D9-FA69CB789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5" b="7727"/>
          <a:stretch/>
        </p:blipFill>
        <p:spPr>
          <a:xfrm>
            <a:off x="395701" y="465306"/>
            <a:ext cx="3816096" cy="17781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9F66C46-CFD8-F54F-5BA4-C8F4D007D3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6"/>
          <a:stretch/>
        </p:blipFill>
        <p:spPr>
          <a:xfrm>
            <a:off x="4852463" y="77792"/>
            <a:ext cx="3971544" cy="19812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65F2F31-E609-2831-4BFC-DD575E68C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91"/>
          <a:stretch/>
        </p:blipFill>
        <p:spPr>
          <a:xfrm>
            <a:off x="827584" y="4757336"/>
            <a:ext cx="7071360" cy="17670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D71E5AF-C3AA-6529-3EDC-3DDE7AD989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2472" y="6044311"/>
            <a:ext cx="5321808" cy="6644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52916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230DA8D7-1C78-E807-9739-385BB2BA7AB7}"/>
              </a:ext>
            </a:extLst>
          </p:cNvPr>
          <p:cNvSpPr txBox="1">
            <a:spLocks/>
          </p:cNvSpPr>
          <p:nvPr/>
        </p:nvSpPr>
        <p:spPr>
          <a:xfrm>
            <a:off x="313083" y="353269"/>
            <a:ext cx="8517834" cy="54000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fr-FR" sz="3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Proposition pour </a:t>
            </a:r>
            <a:r>
              <a:rPr lang="fr-FR" sz="3000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le lycée </a:t>
            </a:r>
            <a:r>
              <a:rPr lang="fr-FR" sz="3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: 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xmlns="" id="{F4990DB3-E57D-1D98-E6C1-392DB47FC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00783705"/>
              </p:ext>
            </p:extLst>
          </p:nvPr>
        </p:nvGraphicFramePr>
        <p:xfrm>
          <a:off x="214282" y="1000108"/>
          <a:ext cx="87234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EAFC7E-E932-4666-8E4E-D3AD42B30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BEC368-81F4-4ABB-8B42-23AEA3C9C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AB16DB-9D67-4CAC-B19A-7C8FE9194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D8734-148E-46EE-B536-28E53BD9A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BAAA24-3AE0-462F-A5F6-E59EED59E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CB31C0-C071-4E83-AC47-48BAE8CC2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E59D28-AC9D-4592-9C34-71C4C9B9C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9FF7D2-B6E7-4F9A-9DC9-71DBB9A17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4506" t="29000" r="22929" b="25850"/>
          <a:stretch>
            <a:fillRect/>
          </a:stretch>
        </p:blipFill>
        <p:spPr bwMode="auto">
          <a:xfrm>
            <a:off x="357158" y="1285860"/>
            <a:ext cx="819719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4603" t="51050" r="22241" b="34250"/>
          <a:stretch>
            <a:fillRect/>
          </a:stretch>
        </p:blipFill>
        <p:spPr bwMode="auto">
          <a:xfrm>
            <a:off x="214282" y="5214950"/>
            <a:ext cx="879526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0" y="928670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      Document </a:t>
            </a:r>
            <a:r>
              <a:rPr lang="fr-FR" dirty="0">
                <a:solidFill>
                  <a:srgbClr val="002060"/>
                </a:solidFill>
              </a:rPr>
              <a:t>de consigne donné aux élèves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14282" y="142852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4507" t="23750" r="23519" b="13251"/>
          <a:stretch>
            <a:fillRect/>
          </a:stretch>
        </p:blipFill>
        <p:spPr bwMode="auto">
          <a:xfrm>
            <a:off x="571472" y="1142984"/>
            <a:ext cx="7848872" cy="535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C:\Users\Celine\Documents\Documents\cours lycée\nouveau lycée\logos\Bonhom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928670"/>
            <a:ext cx="1055529" cy="1048374"/>
          </a:xfrm>
          <a:prstGeom prst="rect">
            <a:avLst/>
          </a:prstGeom>
          <a:noFill/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14282" y="214290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DAF0C2A-54F4-657F-CC59-898D4CC04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354" y="5357826"/>
            <a:ext cx="1337325" cy="5715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BFAAD19-F7E8-D776-496A-0B1B4A81FA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66"/>
          <a:stretch/>
        </p:blipFill>
        <p:spPr>
          <a:xfrm>
            <a:off x="7215206" y="3115824"/>
            <a:ext cx="1440975" cy="664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Celine\Documents\Documents\cours lycée\nouveau lycée\logos\Bonhom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4944" y="188641"/>
            <a:ext cx="1104708" cy="1097220"/>
          </a:xfrm>
          <a:prstGeom prst="rect">
            <a:avLst/>
          </a:prstGeom>
          <a:noFill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33BBB5-B030-6943-78FF-9DE0658E5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6578" y="1857364"/>
            <a:ext cx="1815966" cy="7760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01F90F-287C-57A6-0436-9DC1BC835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702" y="4429132"/>
            <a:ext cx="2060880" cy="671568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/>
          <a:srcRect l="22851" t="19791" r="25000" b="21875"/>
          <a:stretch>
            <a:fillRect/>
          </a:stretch>
        </p:blipFill>
        <p:spPr bwMode="auto">
          <a:xfrm>
            <a:off x="0" y="928670"/>
            <a:ext cx="658502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23916" t="23750" r="23519" b="10101"/>
          <a:stretch>
            <a:fillRect/>
          </a:stretch>
        </p:blipFill>
        <p:spPr bwMode="auto">
          <a:xfrm>
            <a:off x="323528" y="764704"/>
            <a:ext cx="74259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Celine\Documents\Documents\cours lycée\nouveau lycée\logos\Bonhom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88640"/>
            <a:ext cx="152248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5097" t="33200" r="24110" b="42650"/>
          <a:stretch>
            <a:fillRect/>
          </a:stretch>
        </p:blipFill>
        <p:spPr bwMode="auto">
          <a:xfrm>
            <a:off x="285720" y="428604"/>
            <a:ext cx="807741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17516" t="33200" r="15154" b="17451"/>
          <a:stretch>
            <a:fillRect/>
          </a:stretch>
        </p:blipFill>
        <p:spPr bwMode="auto">
          <a:xfrm>
            <a:off x="214282" y="3071810"/>
            <a:ext cx="820891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 l="23916" t="25850" r="22338" b="58400"/>
          <a:stretch>
            <a:fillRect/>
          </a:stretch>
        </p:blipFill>
        <p:spPr bwMode="auto">
          <a:xfrm>
            <a:off x="142844" y="1071546"/>
            <a:ext cx="742642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7429520" y="1357298"/>
          <a:ext cx="1397234" cy="1379984"/>
        </p:xfrm>
        <a:graphic>
          <a:graphicData uri="http://schemas.openxmlformats.org/presentationml/2006/ole">
            <p:oleObj spid="_x0000_s1026" name="Image bitmap" r:id="rId4" imgW="3086259" imgH="3048157" progId="PBrush">
              <p:embed/>
            </p:oleObj>
          </a:graphicData>
        </a:graphic>
      </p:graphicFrame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 l="24507" t="23750" r="23519" b="54200"/>
          <a:stretch>
            <a:fillRect/>
          </a:stretch>
        </p:blipFill>
        <p:spPr bwMode="auto">
          <a:xfrm>
            <a:off x="357158" y="2285992"/>
            <a:ext cx="724194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 l="26375" t="42650" r="28147" b="48950"/>
          <a:stretch>
            <a:fillRect/>
          </a:stretch>
        </p:blipFill>
        <p:spPr bwMode="auto">
          <a:xfrm>
            <a:off x="611560" y="3429000"/>
            <a:ext cx="55446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 cstate="print"/>
          <a:srcRect l="12500" t="29000" r="56496" b="18501"/>
          <a:stretch>
            <a:fillRect/>
          </a:stretch>
        </p:blipFill>
        <p:spPr bwMode="auto">
          <a:xfrm>
            <a:off x="5652120" y="3861048"/>
            <a:ext cx="2880320" cy="27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14282" y="0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1" y="260648"/>
            <a:ext cx="85689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solidFill>
                  <a:srgbClr val="002060"/>
                </a:solidFill>
              </a:rPr>
              <a:t>Temps 1 : Présentation de l’activité</a:t>
            </a:r>
          </a:p>
          <a:p>
            <a:endParaRPr lang="fr-FR" u="sng" dirty="0">
              <a:solidFill>
                <a:srgbClr val="002060"/>
              </a:solidFill>
            </a:endParaRPr>
          </a:p>
          <a:p>
            <a:pPr algn="just"/>
            <a:r>
              <a:rPr lang="fr-FR" u="sng" dirty="0">
                <a:solidFill>
                  <a:srgbClr val="002060"/>
                </a:solidFill>
              </a:rPr>
              <a:t>Problématique</a:t>
            </a:r>
            <a:r>
              <a:rPr lang="fr-FR" dirty="0">
                <a:solidFill>
                  <a:srgbClr val="002060"/>
                </a:solidFill>
              </a:rPr>
              <a:t> : Comment faire créer aux élèves une carte historique numérique, enrichie par des récits de membres des équipages de bateaux de commerce, à partir des archives du XVIIIème siècle, du ministère des armées (site Mémoire des Hommes) ?</a:t>
            </a:r>
          </a:p>
          <a:p>
            <a:endParaRPr lang="fr-FR" dirty="0"/>
          </a:p>
          <a:p>
            <a:pPr algn="just"/>
            <a:r>
              <a:rPr lang="fr-FR" u="sng" dirty="0">
                <a:solidFill>
                  <a:srgbClr val="002060"/>
                </a:solidFill>
              </a:rPr>
              <a:t>Objectifs de connaissances : </a:t>
            </a:r>
            <a:endParaRPr lang="fr-FR" dirty="0">
              <a:solidFill>
                <a:srgbClr val="002060"/>
              </a:solidFill>
            </a:endParaRPr>
          </a:p>
          <a:p>
            <a:pPr lvl="0" algn="just"/>
            <a:r>
              <a:rPr lang="fr-FR" dirty="0">
                <a:solidFill>
                  <a:srgbClr val="002060"/>
                </a:solidFill>
              </a:rPr>
              <a:t>Comprendre l’affirmation de l’Etat dans le royaume de France aux XVIIe et XVIIIe siècles par le développement de l’administration royale et le contrôle de la vie économique (en 4</a:t>
            </a:r>
            <a:r>
              <a:rPr lang="fr-FR" baseline="30000" dirty="0">
                <a:solidFill>
                  <a:srgbClr val="002060"/>
                </a:solidFill>
              </a:rPr>
              <a:t>ème</a:t>
            </a:r>
            <a:r>
              <a:rPr lang="fr-FR" dirty="0">
                <a:solidFill>
                  <a:srgbClr val="002060"/>
                </a:solidFill>
              </a:rPr>
              <a:t> : Bourgeoisies marchandes, négoces internationaux, traites négrières et esclavage au XVIIIe siècle, en 2nde : Colbert la création de la compagnie des Indes, les ports français et l’économie de plantation et de la traite).</a:t>
            </a:r>
          </a:p>
          <a:p>
            <a:pPr lvl="0" algn="just"/>
            <a:endParaRPr lang="fr-FR" dirty="0">
              <a:solidFill>
                <a:srgbClr val="002060"/>
              </a:solidFill>
            </a:endParaRPr>
          </a:p>
          <a:p>
            <a:pPr algn="just"/>
            <a:r>
              <a:rPr lang="fr-FR" u="sng" dirty="0">
                <a:solidFill>
                  <a:srgbClr val="002060"/>
                </a:solidFill>
              </a:rPr>
              <a:t>Objectifs de compétences :</a:t>
            </a:r>
          </a:p>
          <a:p>
            <a:pPr lvl="0" algn="just"/>
            <a:r>
              <a:rPr lang="fr-FR" dirty="0">
                <a:solidFill>
                  <a:srgbClr val="002060"/>
                </a:solidFill>
              </a:rPr>
              <a:t>- Savoir rechercher  des informations à partir d’archives d’époque.</a:t>
            </a:r>
          </a:p>
          <a:p>
            <a:pPr lvl="0" algn="just"/>
            <a:r>
              <a:rPr lang="fr-FR" dirty="0">
                <a:solidFill>
                  <a:srgbClr val="002060"/>
                </a:solidFill>
              </a:rPr>
              <a:t>- Analyser et interpréter des informations.</a:t>
            </a:r>
          </a:p>
          <a:p>
            <a:pPr lvl="0" algn="just"/>
            <a:r>
              <a:rPr lang="fr-FR" dirty="0">
                <a:solidFill>
                  <a:srgbClr val="002060"/>
                </a:solidFill>
              </a:rPr>
              <a:t>- Synthétiser des informations sous la forme orale et/ou écrite.</a:t>
            </a:r>
          </a:p>
          <a:p>
            <a:pPr lvl="0" algn="just"/>
            <a:r>
              <a:rPr lang="fr-FR" dirty="0">
                <a:solidFill>
                  <a:srgbClr val="002060"/>
                </a:solidFill>
              </a:rPr>
              <a:t>- Développer des compétences numériques liées à la recherche documentaire et à la création d’un support collaboratif.</a:t>
            </a:r>
          </a:p>
          <a:p>
            <a:r>
              <a:rPr lang="fr-FR" u="sng"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l="23422" t="39500" r="24013" b="41600"/>
          <a:stretch>
            <a:fillRect/>
          </a:stretch>
        </p:blipFill>
        <p:spPr bwMode="auto">
          <a:xfrm>
            <a:off x="179511" y="332656"/>
            <a:ext cx="747683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24604" t="27950" r="23422" b="20600"/>
          <a:stretch>
            <a:fillRect/>
          </a:stretch>
        </p:blipFill>
        <p:spPr bwMode="auto">
          <a:xfrm>
            <a:off x="571472" y="2285992"/>
            <a:ext cx="7200800" cy="400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C:\Users\Celine\Documents\Documents\cours lycée\nouveau lycée\logos\3d-juste-vrai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32656"/>
            <a:ext cx="126014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6064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https://view.genial.ly/62a98ff1a6d6a500113babf6/interactive-image-image-interactive</a:t>
            </a:r>
            <a:endParaRPr lang="fr-FR" dirty="0"/>
          </a:p>
          <a:p>
            <a:endParaRPr lang="fr-FR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25194" r="25785"/>
          <a:stretch>
            <a:fillRect/>
          </a:stretch>
        </p:blipFill>
        <p:spPr bwMode="auto">
          <a:xfrm>
            <a:off x="2195736" y="692696"/>
            <a:ext cx="518472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01696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FR" sz="2400" b="1" dirty="0"/>
              <a:t>Une ressource exceptionnelle : </a:t>
            </a:r>
          </a:p>
          <a:p>
            <a:r>
              <a:rPr lang="fr-FR" sz="2400" b="1" dirty="0"/>
              <a:t>Les archives de la Compagnie des Indes (Mémoire des Hommes)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409" t="25581" r="29426" b="5901"/>
          <a:stretch/>
        </p:blipFill>
        <p:spPr bwMode="auto">
          <a:xfrm>
            <a:off x="339987" y="1847964"/>
            <a:ext cx="8412907" cy="490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77ED61BC-EC28-B83A-62EB-D20F77623FC7}"/>
              </a:ext>
            </a:extLst>
          </p:cNvPr>
          <p:cNvSpPr txBox="1">
            <a:spLocks/>
          </p:cNvSpPr>
          <p:nvPr/>
        </p:nvSpPr>
        <p:spPr>
          <a:xfrm>
            <a:off x="287524" y="319347"/>
            <a:ext cx="8517834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fr-FR" sz="28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Temps 2 : Présentation des outils numériques mobilisés</a:t>
            </a:r>
            <a:endParaRPr lang="fr-FR" sz="28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rgbClr val="0070C0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" panose="0204060305050503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835" t="18500" r="30680" b="6951"/>
          <a:stretch/>
        </p:blipFill>
        <p:spPr bwMode="auto">
          <a:xfrm>
            <a:off x="107504" y="476672"/>
            <a:ext cx="9001000" cy="576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3B0B769-C0DC-31A8-752F-2057897DA287}"/>
              </a:ext>
            </a:extLst>
          </p:cNvPr>
          <p:cNvGrpSpPr/>
          <p:nvPr/>
        </p:nvGrpSpPr>
        <p:grpSpPr>
          <a:xfrm>
            <a:off x="296894" y="36306"/>
            <a:ext cx="5931290" cy="6777070"/>
            <a:chOff x="299492" y="37011"/>
            <a:chExt cx="5352628" cy="6202359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244" t="17319" r="29999" b="5902"/>
            <a:stretch/>
          </p:blipFill>
          <p:spPr bwMode="auto">
            <a:xfrm>
              <a:off x="299492" y="37011"/>
              <a:ext cx="5352628" cy="3462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1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522" t="23750" r="32601" b="19551"/>
            <a:stretch/>
          </p:blipFill>
          <p:spPr bwMode="auto">
            <a:xfrm>
              <a:off x="395536" y="3501008"/>
              <a:ext cx="5256584" cy="2738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2654" t="22700" r="29425" b="18501"/>
          <a:stretch>
            <a:fillRect/>
          </a:stretch>
        </p:blipFill>
        <p:spPr bwMode="auto">
          <a:xfrm>
            <a:off x="-6" y="260648"/>
            <a:ext cx="9144000" cy="445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5016" t="18500" r="27063" b="5901"/>
          <a:stretch>
            <a:fillRect/>
          </a:stretch>
        </p:blipFill>
        <p:spPr bwMode="auto">
          <a:xfrm>
            <a:off x="-93518" y="188640"/>
            <a:ext cx="9201022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Fiche outil – Pearltrees – Histoire, patrimoine et éducation"/>
          <p:cNvSpPr>
            <a:spLocks noChangeAspect="1" noChangeArrowheads="1"/>
          </p:cNvSpPr>
          <p:nvPr/>
        </p:nvSpPr>
        <p:spPr bwMode="auto">
          <a:xfrm>
            <a:off x="155575" y="-731838"/>
            <a:ext cx="28194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0" name="Picture 4" descr="Fiche outil – Pearltrees – Histoire, patrimoine et édu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9"/>
            <a:ext cx="1332147" cy="720080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763688" y="908720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Un agrégateur de ressources disponible dans les ENT des lycées de l’académie Orléans-Tours. L’enseignant y dépose de corpus documentaire qui peut être enrichi par les élèves. Les élèves y déposent leurs vidéos et peuvent visualiser et commenter le travail des autres groupes.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 l="14466" t="8001" r="18204" b="9051"/>
          <a:stretch>
            <a:fillRect/>
          </a:stretch>
        </p:blipFill>
        <p:spPr bwMode="auto">
          <a:xfrm>
            <a:off x="2051720" y="2348880"/>
            <a:ext cx="6192688" cy="429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251520" y="3645024"/>
            <a:ext cx="1656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4"/>
              </a:rPr>
              <a:t> Présentation de Claire Chignard, professeur documentaliste</a:t>
            </a:r>
            <a:endParaRPr lang="fr-FR" sz="1400" dirty="0"/>
          </a:p>
        </p:txBody>
      </p:sp>
      <p:sp>
        <p:nvSpPr>
          <p:cNvPr id="17" name="Étoile à 5 branches 16"/>
          <p:cNvSpPr/>
          <p:nvPr/>
        </p:nvSpPr>
        <p:spPr>
          <a:xfrm>
            <a:off x="2267744" y="3140968"/>
            <a:ext cx="504056" cy="43204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>
            <a:off x="1979712" y="4941168"/>
            <a:ext cx="504056" cy="43204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>
            <a:off x="6588224" y="2924944"/>
            <a:ext cx="504056" cy="432048"/>
          </a:xfrm>
          <a:prstGeom prst="star5">
            <a:avLst>
              <a:gd name="adj" fmla="val 27244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>
            <a:off x="7092280" y="3645024"/>
            <a:ext cx="504056" cy="43204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198698" y="170692"/>
            <a:ext cx="5213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800" b="1" dirty="0"/>
              <a:t>Les outils numériques mobilisés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 l="12500" t="25850" r="9838" b="25850"/>
          <a:stretch>
            <a:fillRect/>
          </a:stretch>
        </p:blipFill>
        <p:spPr bwMode="auto">
          <a:xfrm>
            <a:off x="377788" y="1196752"/>
            <a:ext cx="8388424" cy="293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79512" y="26064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Capture d’écran du </a:t>
            </a:r>
            <a:r>
              <a:rPr lang="fr-FR" sz="2000" b="1" dirty="0" err="1"/>
              <a:t>pearltress</a:t>
            </a:r>
            <a:r>
              <a:rPr lang="fr-FR" sz="2000" b="1" dirty="0"/>
              <a:t> du projet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 cstate="print"/>
          <a:srcRect l="10922" t="30050" r="20566" b="16401"/>
          <a:stretch>
            <a:fillRect/>
          </a:stretch>
        </p:blipFill>
        <p:spPr bwMode="auto">
          <a:xfrm>
            <a:off x="3851920" y="4509120"/>
            <a:ext cx="4464496" cy="196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>
            <a:off x="5940152" y="3645024"/>
            <a:ext cx="0" cy="792088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AutoShape 4" descr="Genially, l'outil pour créer des contenus interactifs - Geniall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30" name="AutoShape 6" descr="Genially, l'outil pour créer des contenus interactifs - Genially"/>
          <p:cNvSpPr>
            <a:spLocks noChangeAspect="1" noChangeArrowheads="1"/>
          </p:cNvSpPr>
          <p:nvPr/>
        </p:nvSpPr>
        <p:spPr bwMode="auto">
          <a:xfrm>
            <a:off x="155575" y="-822325"/>
            <a:ext cx="17145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699792" y="240323"/>
            <a:ext cx="6296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Framacart</a:t>
            </a:r>
            <a:r>
              <a:rPr lang="fr-FR" dirty="0"/>
              <a:t> : un outil pour créer une carte numérique interactive. Il permet de dessiner, marquer, colorier, annoter… les fonds de carte d'</a:t>
            </a:r>
            <a:r>
              <a:rPr lang="fr-FR" dirty="0" err="1"/>
              <a:t>OpenStreetMap</a:t>
            </a:r>
            <a:r>
              <a:rPr lang="fr-FR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BD2EFDA-2B06-E7F8-94BE-75429E42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" y="1268760"/>
            <a:ext cx="9144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83A41A2-8033-C272-4A19-124763186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7" r="36263" b="34255"/>
          <a:stretch/>
        </p:blipFill>
        <p:spPr>
          <a:xfrm>
            <a:off x="155575" y="332656"/>
            <a:ext cx="2097675" cy="45199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92C6DA8-F580-884C-1222-3883E17632B0}"/>
              </a:ext>
            </a:extLst>
          </p:cNvPr>
          <p:cNvSpPr txBox="1"/>
          <p:nvPr/>
        </p:nvSpPr>
        <p:spPr>
          <a:xfrm>
            <a:off x="6012160" y="6419513"/>
            <a:ext cx="313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4"/>
              </a:rPr>
              <a:t>https://framacarte.org/fr/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926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230DA8D7-1C78-E807-9739-385BB2BA7AB7}"/>
              </a:ext>
            </a:extLst>
          </p:cNvPr>
          <p:cNvSpPr txBox="1">
            <a:spLocks/>
          </p:cNvSpPr>
          <p:nvPr/>
        </p:nvSpPr>
        <p:spPr>
          <a:xfrm>
            <a:off x="313083" y="353269"/>
            <a:ext cx="8517834" cy="54000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342900">
              <a:defRPr/>
            </a:pPr>
            <a:r>
              <a:rPr lang="fr-FR" sz="3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</a:rPr>
              <a:t>Proposition pour le collège :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A4A958A-6477-CAF7-360A-135440AA4BB0}"/>
              </a:ext>
            </a:extLst>
          </p:cNvPr>
          <p:cNvSpPr txBox="1"/>
          <p:nvPr/>
        </p:nvSpPr>
        <p:spPr>
          <a:xfrm>
            <a:off x="0" y="922770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3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  <a:ea typeface="+mj-ea"/>
              </a:rPr>
              <a:t>S’informer, produire et s’exprimer sur les négoces internationaux au 18</a:t>
            </a:r>
            <a:r>
              <a:rPr lang="fr-FR" sz="2300" i="1" baseline="30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  <a:ea typeface="+mj-ea"/>
              </a:rPr>
              <a:t>e</a:t>
            </a:r>
            <a:r>
              <a:rPr lang="fr-FR" sz="2300" i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" panose="02040603050505030304"/>
                <a:ea typeface="+mj-ea"/>
              </a:rPr>
              <a:t>  siècle</a:t>
            </a:r>
            <a:endParaRPr lang="fr-FR" sz="2300" i="1" dirty="0">
              <a:latin typeface="Calisto MT" panose="02040603050505030304" pitchFamily="18" charset="0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xmlns="" id="{F4990DB3-E57D-1D98-E6C1-392DB47FC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300783705"/>
              </p:ext>
            </p:extLst>
          </p:nvPr>
        </p:nvGraphicFramePr>
        <p:xfrm>
          <a:off x="210294" y="1484784"/>
          <a:ext cx="87234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994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EAFC7E-E932-4666-8E4E-D3AD42B30B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BEC368-81F4-4ABB-8B42-23AEA3C9C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AB16DB-9D67-4CAC-B19A-7C8FE9194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BD8734-148E-46EE-B536-28E53BD9A9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BAAA24-3AE0-462F-A5F6-E59EED59E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CB31C0-C071-4E83-AC47-48BAE8CC2B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E59D28-AC9D-4592-9C34-71C4C9B9C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9FF7D2-B6E7-4F9A-9DC9-71DBB9A17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67544" y="332656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* </a:t>
            </a:r>
            <a:r>
              <a:rPr lang="fr-FR" sz="2800" u="sng" dirty="0"/>
              <a:t>Comment réaliser ce projet tout en respectant le </a:t>
            </a:r>
            <a:r>
              <a:rPr lang="fr-FR" sz="2800" b="1" u="sng" dirty="0"/>
              <a:t>R</a:t>
            </a:r>
            <a:r>
              <a:rPr lang="fr-FR" sz="2800" u="sng" dirty="0"/>
              <a:t>èglement </a:t>
            </a:r>
            <a:r>
              <a:rPr lang="fr-FR" sz="2800" b="1" u="sng" dirty="0"/>
              <a:t>G</a:t>
            </a:r>
            <a:r>
              <a:rPr lang="fr-FR" sz="2800" u="sng" dirty="0"/>
              <a:t>énéral sur la </a:t>
            </a:r>
            <a:r>
              <a:rPr lang="fr-FR" sz="2800" b="1" u="sng" dirty="0"/>
              <a:t>P</a:t>
            </a:r>
            <a:r>
              <a:rPr lang="fr-FR" sz="2800" u="sng" dirty="0"/>
              <a:t>rotection des </a:t>
            </a:r>
            <a:r>
              <a:rPr lang="fr-FR" sz="2800" b="1" u="sng" dirty="0"/>
              <a:t>D</a:t>
            </a:r>
            <a:r>
              <a:rPr lang="fr-FR" sz="2800" u="sng" dirty="0"/>
              <a:t>onnées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87524" y="1565377"/>
            <a:ext cx="8832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Demander une autorisation aux familles pour enregistrer la voix de l’élève et ainsi vérifier que parents et élèves sont informés du traitement de leurs donnés personnelles 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9150" t="17450" r="30016" b="8001"/>
          <a:stretch>
            <a:fillRect/>
          </a:stretch>
        </p:blipFill>
        <p:spPr bwMode="auto">
          <a:xfrm>
            <a:off x="2339752" y="3419384"/>
            <a:ext cx="4320480" cy="297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11681" y="2523119"/>
            <a:ext cx="8832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 Inscrire l’activité dans le registre des activités de traitement de données de l’établissement 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47864" y="6371712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lien vers le site </a:t>
            </a:r>
            <a:r>
              <a:rPr lang="fr-FR" dirty="0" err="1">
                <a:hlinkClick r:id="rId3"/>
              </a:rPr>
              <a:t>Eduscol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004B26BE-B18D-4335-635D-F7D53EFB64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40751849"/>
              </p:ext>
            </p:extLst>
          </p:nvPr>
        </p:nvGraphicFramePr>
        <p:xfrm>
          <a:off x="611560" y="1"/>
          <a:ext cx="8179874" cy="400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94D508D5-7BA7-49E4-E7E7-BF885878634B}"/>
              </a:ext>
            </a:extLst>
          </p:cNvPr>
          <p:cNvGrpSpPr/>
          <p:nvPr/>
        </p:nvGrpSpPr>
        <p:grpSpPr>
          <a:xfrm>
            <a:off x="4571999" y="3645024"/>
            <a:ext cx="4251829" cy="3212976"/>
            <a:chOff x="1167260" y="3793764"/>
            <a:chExt cx="7091571" cy="406035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0BFAAD19-F7E8-D776-496A-0B1B4A81F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966"/>
            <a:stretch/>
          </p:blipFill>
          <p:spPr>
            <a:xfrm>
              <a:off x="5261419" y="5877954"/>
              <a:ext cx="2997412" cy="92444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CF33BBB5-B030-6943-78FF-9DE0658E5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85580" y="3793764"/>
              <a:ext cx="3267531" cy="93358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DAF0C2A-54F4-657F-CC59-898D4CC0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52264" y="4832254"/>
              <a:ext cx="3200847" cy="91452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B001F90F-287C-57A6-0436-9DC1BC835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69498" y="6946599"/>
              <a:ext cx="4165533" cy="90752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84111BED-A8A8-E2AE-3964-0A23598B3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61459" y="3823082"/>
              <a:ext cx="2629267" cy="885949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7D039DAE-2E53-20DE-A0AC-C2EB8A6AD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85196" y="4805425"/>
              <a:ext cx="2905530" cy="90500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DB600E08-9E1B-CD41-22B9-F97038257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67260" y="5919805"/>
              <a:ext cx="3723466" cy="933580"/>
            </a:xfrm>
            <a:prstGeom prst="rect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5B389C4-EA33-855F-7299-3F580B67165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708"/>
          <a:stretch/>
        </p:blipFill>
        <p:spPr>
          <a:xfrm>
            <a:off x="429140" y="3263032"/>
            <a:ext cx="2097674" cy="28083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B693B1-E14F-89DB-0144-5753F401D3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6263" b="34255"/>
          <a:stretch/>
        </p:blipFill>
        <p:spPr>
          <a:xfrm>
            <a:off x="2559209" y="3933056"/>
            <a:ext cx="2097675" cy="5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97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4A3BD0-EAC8-4F9B-A15C-0A3A7B29F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35A485E-9C57-43DA-92D7-A3B5BCE4D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8AB6FD-71A4-48A2-9848-B3230FCD2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4BAAE6-BEA8-4EC3-825C-DD9CA2B6C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F47FD0-A680-49FD-B144-BE45EAD17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6BD30E-7F8E-47DB-A60A-34E3A59BA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D7346B-07E5-4D28-8CF0-E00B69E6F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6EFC321-7410-4E4A-AD23-44B330339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8DC231-4FA6-4903-9517-3D9151221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810E41-857A-490F-92D7-556B97908E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F7C3B0-8C87-4C22-ADE0-85FC77DDD8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74306136"/>
              </p:ext>
            </p:extLst>
          </p:nvPr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8EA1B37-8735-7BB4-D352-99DE64653185}"/>
              </a:ext>
            </a:extLst>
          </p:cNvPr>
          <p:cNvSpPr txBox="1"/>
          <p:nvPr/>
        </p:nvSpPr>
        <p:spPr>
          <a:xfrm>
            <a:off x="200560" y="1465295"/>
            <a:ext cx="8070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Une fiche d’activité  avec consigne, scénario et questions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88B9C88-BA88-1A08-143C-14DCBB887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1" y="1994908"/>
            <a:ext cx="9129861" cy="34692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05176BF-58B1-359E-A74A-AA6054034D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515"/>
          <a:stretch/>
        </p:blipFill>
        <p:spPr>
          <a:xfrm>
            <a:off x="7069" y="5575382"/>
            <a:ext cx="9144000" cy="9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0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73326694"/>
              </p:ext>
            </p:extLst>
          </p:nvPr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8868D58-81DC-845C-39CE-7A0B9C4490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25"/>
          <a:stretch/>
        </p:blipFill>
        <p:spPr>
          <a:xfrm>
            <a:off x="21122" y="1348621"/>
            <a:ext cx="9122878" cy="7966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6B73716-4E24-205A-2F36-DD9FA79CE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71" y="2151435"/>
            <a:ext cx="8881058" cy="46030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A830D22-398D-23CB-8DE7-910CC53F7B5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1E8F0"/>
              </a:clrFrom>
              <a:clrTo>
                <a:srgbClr val="E1E8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484784"/>
            <a:ext cx="1958516" cy="4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02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9971E1C-9DBE-480C-87F9-5AD317E1EDC7}"/>
              </a:ext>
            </a:extLst>
          </p:cNvPr>
          <p:cNvSpPr txBox="1"/>
          <p:nvPr/>
        </p:nvSpPr>
        <p:spPr>
          <a:xfrm>
            <a:off x="467544" y="48873"/>
            <a:ext cx="807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B4C"/>
                </a:solidFill>
              </a:rPr>
              <a:t>Mise en œuvre </a:t>
            </a: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xmlns="" id="{36C84D3C-F061-47E8-B537-DB7A5813ACE6}"/>
              </a:ext>
            </a:extLst>
          </p:cNvPr>
          <p:cNvGraphicFramePr/>
          <p:nvPr/>
        </p:nvGraphicFramePr>
        <p:xfrm>
          <a:off x="200560" y="609244"/>
          <a:ext cx="8785124" cy="975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652B9C8-F693-D26D-8D2E-96795ECAD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62" y="1724025"/>
            <a:ext cx="86010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97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</TotalTime>
  <Words>1165</Words>
  <Application>Microsoft Office PowerPoint</Application>
  <PresentationFormat>Affichage à l'écran (4:3)</PresentationFormat>
  <Paragraphs>258</Paragraphs>
  <Slides>50</Slides>
  <Notes>1</Notes>
  <HiddenSlides>1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2" baseType="lpstr">
      <vt:lpstr>Thème Office</vt:lpstr>
      <vt:lpstr>Image bitmap</vt:lpstr>
      <vt:lpstr> Atelier Numérique  À BORD  DES BATEAUX DE COMMERCE :  METTRE EN VOIX LES ARCHIVES DE LA COMPAGNIE DES INDES EN CLASSE DE 4ème et 2nde.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Numérique  À BORD  DES BATEAUX DE COMMERCE :  METTRE EN VOIX LES ARCHIVES DE LA COMPAGNIE DES INDES EN CLASSE DE 4ème et 2nde.</dc:title>
  <dc:creator>Celine Lefevre</dc:creator>
  <cp:lastModifiedBy>Celine Lefevre</cp:lastModifiedBy>
  <cp:revision>43</cp:revision>
  <dcterms:created xsi:type="dcterms:W3CDTF">2022-06-11T12:05:30Z</dcterms:created>
  <dcterms:modified xsi:type="dcterms:W3CDTF">2022-10-10T15:11:34Z</dcterms:modified>
</cp:coreProperties>
</file>