
<file path=[Content_Types].xml><?xml version="1.0" encoding="utf-8"?>
<Types xmlns="http://schemas.openxmlformats.org/package/2006/content-types">
  <Default Extension="jpg" ContentType="image/jpe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png" ContentType="image/png"/>
  <Default Extension="wmf" ContentType="image/x-wmf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5.xml" ContentType="application/vnd.openxmlformats-officedocument.presentationml.slideLayout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ppt/viewProps.xml" ContentType="application/vnd.openxmlformats-officedocument.presentationml.viewProps+xml"/>
  <Override PartName="/ppt/slideLayouts/slideLayout6.xml" ContentType="application/vnd.openxmlformats-officedocument.presentationml.slideLayout+xml"/>
  <Override PartName="/docProps/core.xml" ContentType="application/vnd.openxmlformats-package.core-properties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1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6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notesMasterIdLst>
    <p:notesMasterId r:id="rId10"/>
  </p:notesMasterIdLst>
  <p:sldIdLst>
    <p:sldId id="256" r:id="rId4"/>
    <p:sldId id="257" r:id="rId5"/>
    <p:sldId id="258" r:id="rId6"/>
    <p:sldId id="259" r:id="rId7"/>
    <p:sldId id="260" r:id="rId8"/>
    <p:sldId id="261" r:id="rId9"/>
  </p:sldIdLst>
  <p:sldSz cx="12192000" cy="6858000"/>
  <p:notesSz cx="6858000" cy="9144000"/>
  <p:defaultTextStyle>
    <a:defPPr>
      <a:defRPr lang="fr-FR"/>
    </a:defPPr>
    <a:lvl1pPr marL="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 varScale="1">
        <p:scale>
          <a:sx n="100" d="100"/>
          <a:sy n="100" d="100"/>
        </p:scale>
        <p:origin x="378" y="90"/>
      </p:cViewPr>
      <p:guideLst>
        <p:guide pos="3840"/>
        <p:guide pos="2160" orient="horz"/>
      </p:guideLst>
    </p:cSldViewPr>
  </p:slide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theme" Target="theme/theme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notesMaster" Target="notesMasters/notesMaster1.xml"/><Relationship Id="rId11" Type="http://schemas.openxmlformats.org/officeDocument/2006/relationships/presProps" Target="presProps.xml" /><Relationship Id="rId12" Type="http://schemas.openxmlformats.org/officeDocument/2006/relationships/tableStyles" Target="tableStyles.xml" /><Relationship Id="rId13" Type="http://schemas.openxmlformats.org/officeDocument/2006/relationships/viewProps" Target="viewProps.xml" /></Relationships>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39197181" name="Espace réservé d'en-tête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43957738" name="Espace réservé pour la date 2"/>
          <p:cNvSpPr>
            <a:spLocks noGrp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3632E96E-41F7-40C5-8419-297958CC00FA}" type="datetimeFigureOut">
              <a:rPr lang="fr-FR"/>
              <a:t>10/30/2013</a:t>
            </a:fld>
            <a:endParaRPr lang="fr-FR"/>
          </a:p>
        </p:txBody>
      </p:sp>
      <p:sp>
        <p:nvSpPr>
          <p:cNvPr id="989373624" name="Espace réservé pour l'image de la diapositive 3"/>
          <p:cNvSpPr>
            <a:spLocks noChangeAspect="1" noGrp="1" noRot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>
              <a:defRPr/>
            </a:pPr>
            <a:endParaRPr lang="fr-FR"/>
          </a:p>
        </p:txBody>
      </p:sp>
      <p:sp>
        <p:nvSpPr>
          <p:cNvPr id="1889344608" name="Remarques Espace réservé 4"/>
          <p:cNvSpPr>
            <a:spLocks noGrp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 lang="fr-FR"/>
          </a:p>
        </p:txBody>
      </p:sp>
      <p:sp>
        <p:nvSpPr>
          <p:cNvPr id="180029934" name="Espace réservé du pied de page 5"/>
          <p:cNvSpPr>
            <a:spLocks noGrp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82523192" name="Espace réservé du numéro de diapositive 6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2E6999B8-B6B4-4561-A3CD-BBCDAB9FC9D9}" type="slidenum">
              <a:rPr lang="fr-FR"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 ?>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 ?>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 ?>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 ?>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 ?>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45010561" name="Espace réservé pour l'image de la diapositive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939773245" name="Remarques Espace réservé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fr-FR">
              <a:latin typeface="Arial"/>
              <a:cs typeface="Arial"/>
            </a:endParaRPr>
          </a:p>
        </p:txBody>
      </p:sp>
      <p:sp>
        <p:nvSpPr>
          <p:cNvPr id="333383931" name="Espace réservé pour le numéro de diapositive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2E6999B8-B6B4-4561-A3CD-BBCDAB9FC9D9}" type="slidenum">
              <a:rPr lang="fr-FR"/>
              <a:t>1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4F04D6D0-38E4-1F07-6801-D19F5A13ABF9}" type="slidenum">
              <a:rPr/>
              <a:t/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7245BAA-FA67-9B35-23A7-9B76A144631E}" type="slidenum">
              <a:rPr/>
              <a:t/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AE161928-34C4-92DC-8C9A-4BBF57BD20C4}" type="slidenum">
              <a:rPr/>
              <a:t/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65726B47-8896-6183-DACF-0791FBEF5984}" type="slidenum">
              <a:rPr/>
              <a:t/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75F86C95-36C1-5BF9-8F7D-9EF2FCEB7A96}" type="slidenum">
              <a:rPr/>
              <a:t/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title" userDrawn="1">
  <p:cSld name="Diapositive de titr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42481921" name="Titre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fr-FR"/>
              <a:t>Modifiez le style du titre</a:t>
            </a:r>
            <a:endParaRPr lang="fr-FR"/>
          </a:p>
        </p:txBody>
      </p:sp>
      <p:sp>
        <p:nvSpPr>
          <p:cNvPr id="82805203" name="Sous-titre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fr-FR"/>
              <a:t>Modifiez le style des sous-titres du masque</a:t>
            </a:r>
            <a:endParaRPr lang="fr-FR"/>
          </a:p>
        </p:txBody>
      </p:sp>
      <p:sp>
        <p:nvSpPr>
          <p:cNvPr id="891560209" name="Espace réservé de la date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fr-FR"/>
              <a:t>30.10.2013</a:t>
            </a:fld>
            <a:endParaRPr lang="fr-FR"/>
          </a:p>
        </p:txBody>
      </p:sp>
      <p:sp>
        <p:nvSpPr>
          <p:cNvPr id="1026383238" name="Espace réservé du pied de page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309392849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fr-FR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vertTx" userDrawn="1">
  <p:cSld name="Titre et texte vertica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75191754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/>
              <a:t>Modifiez le style du titre</a:t>
            </a:r>
            <a:endParaRPr lang="fr-FR"/>
          </a:p>
        </p:txBody>
      </p:sp>
      <p:sp>
        <p:nvSpPr>
          <p:cNvPr id="1952307438" name="Espace réservé du texte vertical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 lang="fr-FR"/>
          </a:p>
        </p:txBody>
      </p:sp>
      <p:sp>
        <p:nvSpPr>
          <p:cNvPr id="609629460" name="Espace réservé de la date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fr-FR"/>
              <a:t>30.10.2013</a:t>
            </a:fld>
            <a:endParaRPr lang="fr-FR"/>
          </a:p>
        </p:txBody>
      </p:sp>
      <p:sp>
        <p:nvSpPr>
          <p:cNvPr id="510977601" name="Espace réservé du pied de page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90158904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fr-FR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vertTitleAndTx" userDrawn="1">
  <p:cSld name="Titre vertical et text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34645743" name="Titre vertical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fr-FR"/>
              <a:t>Modifiez le style du titre</a:t>
            </a:r>
            <a:endParaRPr lang="fr-FR"/>
          </a:p>
        </p:txBody>
      </p:sp>
      <p:sp>
        <p:nvSpPr>
          <p:cNvPr id="1180721483" name="Espace réservé du texte vertical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 lang="fr-FR"/>
          </a:p>
        </p:txBody>
      </p:sp>
      <p:sp>
        <p:nvSpPr>
          <p:cNvPr id="1218274163" name="Espace réservé de la date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fr-FR"/>
              <a:t>30.10.2013</a:t>
            </a:fld>
            <a:endParaRPr lang="fr-FR"/>
          </a:p>
        </p:txBody>
      </p:sp>
      <p:sp>
        <p:nvSpPr>
          <p:cNvPr id="471803458" name="Espace réservé du pied de page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371044091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fr-FR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obj" userDrawn="1">
  <p:cSld name="Titre et contenu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59495347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/>
              <a:t>Modifiez le style du titre</a:t>
            </a:r>
            <a:endParaRPr lang="fr-FR"/>
          </a:p>
        </p:txBody>
      </p:sp>
      <p:sp>
        <p:nvSpPr>
          <p:cNvPr id="660977738" name="Espace réservé du contenu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 lang="fr-FR"/>
          </a:p>
        </p:txBody>
      </p:sp>
      <p:sp>
        <p:nvSpPr>
          <p:cNvPr id="2140185967" name="Espace réservé de la date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fr-FR"/>
              <a:t>30.10.2013</a:t>
            </a:fld>
            <a:endParaRPr lang="fr-FR"/>
          </a:p>
        </p:txBody>
      </p:sp>
      <p:sp>
        <p:nvSpPr>
          <p:cNvPr id="634026084" name="Espace réservé du pied de page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1223292117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fr-FR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secHead" userDrawn="1">
  <p:cSld name="Titre de sec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95492230" name="Titre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fr-FR"/>
              <a:t>Modifiez le style du titre</a:t>
            </a:r>
            <a:endParaRPr lang="fr-FR"/>
          </a:p>
        </p:txBody>
      </p:sp>
      <p:sp>
        <p:nvSpPr>
          <p:cNvPr id="1032741089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</p:txBody>
      </p:sp>
      <p:sp>
        <p:nvSpPr>
          <p:cNvPr id="1973129551" name="Espace réservé de la date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fr-FR"/>
              <a:t>30.10.2013</a:t>
            </a:fld>
            <a:endParaRPr lang="fr-FR"/>
          </a:p>
        </p:txBody>
      </p:sp>
      <p:sp>
        <p:nvSpPr>
          <p:cNvPr id="579986773" name="Espace réservé du pied de page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117627960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fr-FR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twoObj" userDrawn="1">
  <p:cSld name="Deux contenu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00081605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/>
              <a:t>Modifiez le style du titre</a:t>
            </a:r>
            <a:endParaRPr lang="fr-FR"/>
          </a:p>
        </p:txBody>
      </p:sp>
      <p:sp>
        <p:nvSpPr>
          <p:cNvPr id="2096944516" name="Espace réservé du contenu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 lang="fr-FR"/>
          </a:p>
        </p:txBody>
      </p:sp>
      <p:sp>
        <p:nvSpPr>
          <p:cNvPr id="508597828" name="Espace réservé du contenu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 lang="fr-FR"/>
          </a:p>
        </p:txBody>
      </p:sp>
      <p:sp>
        <p:nvSpPr>
          <p:cNvPr id="89973909" name="Espace réservé de la date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fr-FR"/>
              <a:t>30.10.2013</a:t>
            </a:fld>
            <a:endParaRPr lang="fr-FR"/>
          </a:p>
        </p:txBody>
      </p:sp>
      <p:sp>
        <p:nvSpPr>
          <p:cNvPr id="750849697" name="Espace réservé du pied de page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61170084" name="Espace réservé du numéro de diapositive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fr-FR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twoTxTwoObj" userDrawn="1">
  <p:cSld name="Comparai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57741024" name="Titre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fr-FR"/>
              <a:t>Modifiez le style du titre</a:t>
            </a:r>
            <a:endParaRPr lang="fr-FR"/>
          </a:p>
        </p:txBody>
      </p:sp>
      <p:sp>
        <p:nvSpPr>
          <p:cNvPr id="446965382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</p:txBody>
      </p:sp>
      <p:sp>
        <p:nvSpPr>
          <p:cNvPr id="958775353" name="Espace réservé du contenu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 lang="fr-FR"/>
          </a:p>
        </p:txBody>
      </p:sp>
      <p:sp>
        <p:nvSpPr>
          <p:cNvPr id="703039814" name="Espace réservé du texte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</p:txBody>
      </p:sp>
      <p:sp>
        <p:nvSpPr>
          <p:cNvPr id="1044963726" name="Espace réservé du contenu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 lang="fr-FR"/>
          </a:p>
        </p:txBody>
      </p:sp>
      <p:sp>
        <p:nvSpPr>
          <p:cNvPr id="1260209597" name="Espace réservé de la date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fr-FR"/>
              <a:t>30.10.2013</a:t>
            </a:fld>
            <a:endParaRPr lang="fr-FR"/>
          </a:p>
        </p:txBody>
      </p:sp>
      <p:sp>
        <p:nvSpPr>
          <p:cNvPr id="1932043110" name="Espace réservé du pied de page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253134867" name="Espace réservé du numéro de diapositive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fr-FR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titleOnly" userDrawn="1">
  <p:cSld name="Titre seu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07819268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/>
              <a:t>Modifiez le style du titre</a:t>
            </a:r>
            <a:endParaRPr lang="fr-FR"/>
          </a:p>
        </p:txBody>
      </p:sp>
      <p:sp>
        <p:nvSpPr>
          <p:cNvPr id="621345544" name="Espace réservé de la date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fr-FR"/>
              <a:t>30.10.2013</a:t>
            </a:fld>
            <a:endParaRPr lang="fr-FR"/>
          </a:p>
        </p:txBody>
      </p:sp>
      <p:sp>
        <p:nvSpPr>
          <p:cNvPr id="1068562739" name="Espace réservé du pied de page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254494461" name="Espace réservé du numéro de diapositive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fr-FR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blank" userDrawn="1">
  <p:cSld name="V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18327888" name="Espace réservé de la date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fr-FR"/>
              <a:t>30.10.2013</a:t>
            </a:fld>
            <a:endParaRPr lang="fr-FR"/>
          </a:p>
        </p:txBody>
      </p:sp>
      <p:sp>
        <p:nvSpPr>
          <p:cNvPr id="1879862250" name="Espace réservé du pied de page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252464724" name="Espace réservé du numéro de diapositive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fr-FR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objTx" userDrawn="1">
  <p:cSld name="Contenu avec légen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66799865" name="Titre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fr-FR"/>
              <a:t>Modifiez le style du titre</a:t>
            </a:r>
            <a:endParaRPr lang="fr-FR"/>
          </a:p>
        </p:txBody>
      </p:sp>
      <p:sp>
        <p:nvSpPr>
          <p:cNvPr id="1995093041" name="Espace réservé du contenu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 lang="fr-FR"/>
          </a:p>
        </p:txBody>
      </p:sp>
      <p:sp>
        <p:nvSpPr>
          <p:cNvPr id="505509447" name="Espace réservé du texte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</p:txBody>
      </p:sp>
      <p:sp>
        <p:nvSpPr>
          <p:cNvPr id="316194381" name="Espace réservé de la date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fr-FR"/>
              <a:t>30.10.2013</a:t>
            </a:fld>
            <a:endParaRPr lang="fr-FR"/>
          </a:p>
        </p:txBody>
      </p:sp>
      <p:sp>
        <p:nvSpPr>
          <p:cNvPr id="605089375" name="Espace réservé du pied de page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1651905731" name="Espace réservé du numéro de diapositive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fr-FR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1" type="picTx" userDrawn="1">
  <p:cSld name="Image avec légen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44949448" name="Titre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fr-FR"/>
              <a:t>Modifiez le style du titre</a:t>
            </a:r>
            <a:endParaRPr lang="fr-FR"/>
          </a:p>
        </p:txBody>
      </p:sp>
      <p:sp>
        <p:nvSpPr>
          <p:cNvPr id="1495697782" name="Espace réservé pour une image 2"/>
          <p:cNvSpPr>
            <a:spLocks noChangeAspect="1"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fr-FR"/>
              <a:t>Cliquez sur l'icône pour ajouter une image</a:t>
            </a:r>
            <a:endParaRPr lang="fr-FR"/>
          </a:p>
        </p:txBody>
      </p:sp>
      <p:sp>
        <p:nvSpPr>
          <p:cNvPr id="2065029541" name="Espace réservé du texte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</p:txBody>
      </p:sp>
      <p:sp>
        <p:nvSpPr>
          <p:cNvPr id="1422149919" name="Espace réservé de la date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fr-FR"/>
              <a:t>30.10.2013</a:t>
            </a:fld>
            <a:endParaRPr lang="fr-FR"/>
          </a:p>
        </p:txBody>
      </p:sp>
      <p:sp>
        <p:nvSpPr>
          <p:cNvPr id="805348725" name="Espace réservé du pied de page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1502504116" name="Espace réservé du numéro de diapositive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fr-FR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35839855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fr-FR"/>
              <a:t>Modifiez le style du titre</a:t>
            </a:r>
            <a:endParaRPr lang="fr-FR"/>
          </a:p>
        </p:txBody>
      </p:sp>
      <p:sp>
        <p:nvSpPr>
          <p:cNvPr id="1769692309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 lang="fr-FR"/>
          </a:p>
        </p:txBody>
      </p:sp>
      <p:sp>
        <p:nvSpPr>
          <p:cNvPr id="116118419" name="Espace réservé de la date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CC18F51-09EC-435C-A3BA-64A766E099C0}" type="datetimeFigureOut">
              <a:rPr lang="fr-FR"/>
              <a:t>30.10.2013</a:t>
            </a:fld>
            <a:endParaRPr lang="fr-FR"/>
          </a:p>
        </p:txBody>
      </p:sp>
      <p:sp>
        <p:nvSpPr>
          <p:cNvPr id="1090750106" name="Espace réservé du pied de page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116154550" name="Espace réservé du numéro de diapositive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8395586-F03A-48D1-94DF-16B239DF4FB5}" type="slidenum">
              <a:rPr lang="fr-FR"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jp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9524311" name="Title 1"/>
          <p:cNvSpPr>
            <a:spLocks noGrp="1"/>
          </p:cNvSpPr>
          <p:nvPr>
            <p:ph type="ctrTitle"/>
          </p:nvPr>
        </p:nvSpPr>
        <p:spPr bwMode="auto">
          <a:xfrm flipH="0" flipV="0">
            <a:off x="1523999" y="462378"/>
            <a:ext cx="9144000" cy="1124089"/>
          </a:xfrm>
        </p:spPr>
        <p:txBody>
          <a:bodyPr/>
          <a:lstStyle/>
          <a:p>
            <a:pPr>
              <a:defRPr/>
            </a:pPr>
            <a:r>
              <a:rPr lang="fr-FR">
                <a:solidFill>
                  <a:srgbClr val="4A81A8"/>
                </a:solidFill>
              </a:rPr>
              <a:t>Pilotage d’un Slider</a:t>
            </a:r>
            <a:endParaRPr>
              <a:solidFill>
                <a:srgbClr val="4A81A8"/>
              </a:solidFill>
            </a:endParaRPr>
          </a:p>
        </p:txBody>
      </p:sp>
      <p:pic>
        <p:nvPicPr>
          <p:cNvPr id="919437217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3865484" y="3720071"/>
            <a:ext cx="5188835" cy="20212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8925028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1248931" y="204527"/>
            <a:ext cx="9220267" cy="64489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73765142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marL="0" marR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fr-FR" sz="6000" b="0" i="0" u="none" strike="noStrike" cap="none" spc="0">
                <a:solidFill>
                  <a:srgbClr val="4A81A8"/>
                </a:solidFill>
                <a:latin typeface="Arial"/>
                <a:ea typeface="Arial"/>
                <a:cs typeface="Arial"/>
              </a:rPr>
              <a:t>Diagramme d’état V1</a:t>
            </a:r>
            <a:endParaRPr/>
          </a:p>
        </p:txBody>
      </p:sp>
      <p:pic>
        <p:nvPicPr>
          <p:cNvPr id="320269285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3643880" y="1553591"/>
            <a:ext cx="4351661" cy="506766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57740435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marL="0" marR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fr-FR" sz="4400" b="0" i="0" u="none" strike="noStrike" cap="none" spc="0">
                <a:solidFill>
                  <a:srgbClr val="4A81A8"/>
                </a:solidFill>
                <a:latin typeface="Arial"/>
                <a:ea typeface="Arial"/>
                <a:cs typeface="Arial"/>
              </a:rPr>
              <a:t>Diagramme d’état V2</a:t>
            </a:r>
            <a:endParaRPr sz="4400"/>
          </a:p>
          <a:p>
            <a:pPr>
              <a:defRPr/>
            </a:pPr>
            <a:endParaRPr/>
          </a:p>
        </p:txBody>
      </p:sp>
      <p:pic>
        <p:nvPicPr>
          <p:cNvPr id="1942445249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1055169" y="1074692"/>
            <a:ext cx="9332614" cy="56168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65416440" name="Titre 1"/>
          <p:cNvSpPr>
            <a:spLocks noGrp="1"/>
          </p:cNvSpPr>
          <p:nvPr>
            <p:ph type="title"/>
          </p:nvPr>
        </p:nvSpPr>
        <p:spPr bwMode="auto">
          <a:xfrm flipH="0" flipV="0">
            <a:off x="607010" y="1382357"/>
            <a:ext cx="3823523" cy="1325562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upright="0" compatLnSpc="0">
            <a:normAutofit fontScale="90000" lnSpcReduction="2000"/>
          </a:bodyPr>
          <a:lstStyle/>
          <a:p>
            <a:pPr marL="0" marR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fr-FR" sz="4400" b="0" i="0" u="none" strike="noStrike" cap="none" spc="0">
                <a:solidFill>
                  <a:srgbClr val="4A81A8"/>
                </a:solidFill>
                <a:latin typeface="Arial"/>
                <a:ea typeface="Arial"/>
                <a:cs typeface="Arial"/>
              </a:rPr>
              <a:t>Algorigramme V1</a:t>
            </a:r>
            <a:endParaRPr sz="4400"/>
          </a:p>
          <a:p>
            <a:pPr>
              <a:defRPr/>
            </a:pPr>
            <a:endParaRPr/>
          </a:p>
        </p:txBody>
      </p:sp>
      <p:pic>
        <p:nvPicPr>
          <p:cNvPr id="679675915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5977889" y="91430"/>
            <a:ext cx="2715775" cy="66751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491490282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-373672" y="-322384"/>
            <a:ext cx="6299996" cy="4982307"/>
          </a:xfrm>
          <a:prstGeom prst="rect">
            <a:avLst/>
          </a:prstGeom>
        </p:spPr>
      </p:pic>
      <p:pic>
        <p:nvPicPr>
          <p:cNvPr id="1957245426" name="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6411057" y="439615"/>
            <a:ext cx="5743574" cy="61531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_rels/theme2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Office Theme">
  <a:themeElements>
    <a:clrScheme name="New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 Them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ppt/theme/theme2.xml><?xml version="1.0" encoding="utf-8"?>
<a:theme xmlns:a="http://schemas.openxmlformats.org/drawingml/2006/main" xmlns:r="http://schemas.openxmlformats.org/officeDocument/2006/relationships" xmlns:p="http://schemas.openxmlformats.org/presentation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ONLYOFFICE/9.0.4.50</Application>
  <PresentationFormat>On-screen Show (4:3)</PresentationFormat>
  <Paragraphs>0</Paragraphs>
  <Slides>6</Slides>
  <Notes>6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Theme 1</vt:lpstr>
      <vt:lpstr>Slide 1</vt:lpstr>
      <vt:lpstr>Slide 2</vt:lpstr>
      <vt:lpstr>Slide 3</vt:lpstr>
      <vt:lpstr>Slide 4</vt:lpstr>
      <vt:lpstr>Slide 5</vt:lpstr>
      <vt:lpstr>Slide 6</vt:lpstr>
    </vt:vector>
  </TitlesOfParts>
  <LinksUpToDate>0</LinksUpToDate>
  <SharedDoc>0</SharedDoc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6</cp:revision>
  <dcterms:created xsi:type="dcterms:W3CDTF">2012-12-03T06:56:55Z</dcterms:created>
  <dcterms:modified xsi:type="dcterms:W3CDTF">2025-11-25T14:16:27Z</dcterms:modified>
</cp:coreProperties>
</file>