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61" r:id="rId4"/>
    <p:sldId id="260" r:id="rId5"/>
    <p:sldId id="258" r:id="rId6"/>
    <p:sldId id="259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89" autoAdjust="0"/>
    <p:restoredTop sz="94660"/>
  </p:normalViewPr>
  <p:slideViewPr>
    <p:cSldViewPr snapToGrid="0">
      <p:cViewPr varScale="1">
        <p:scale>
          <a:sx n="66" d="100"/>
          <a:sy n="66" d="100"/>
        </p:scale>
        <p:origin x="96" y="4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2/25/2025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2/25/2025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2/25/2025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2/25/2025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2/25/2025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 d’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2/25/2025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2/25/2025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2/25/2025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2/25/2025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2/25/2025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2/25/2025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2/25/2025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2/25/2025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2.ac-poitiers.fr/dsden16-pedagogie/sites/dsden16-pedagogie/IMG/pdf/nancy_presentation_uap.pdf" TargetMode="External"/><Relationship Id="rId2" Type="http://schemas.openxmlformats.org/officeDocument/2006/relationships/hyperlink" Target="https://ww2.ac-poitiers.fr/dsden16-pedagogie/sites/dsden16-pedagogie/IMG/pdf/carnet_de_notes_une-annee-polaire.pdf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2.ac-poitiers.fr/dsden16-pedagogie/sites/dsden16-pedagogie/IMG/pdf/dossier_peda_zerodeconduite_une_annee_polaire.pdf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2.ac-poitiers.fr/dsden16-pedagogie/sites/dsden16-pedagogie/IMG/pdf/decrire_les_personnages_du_film.pdf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1B93FB5-2759-4467-8FEF-E82BE04B8DD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/>
              <a:t>Une année polaire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2EFF09C2-08BB-418B-8B7C-5FD3C833A5F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/>
              <a:t>De Samuel </a:t>
            </a:r>
            <a:r>
              <a:rPr lang="fr-FR" dirty="0" err="1"/>
              <a:t>Collardey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0794142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DE28534-AAA3-4D62-A7AA-C7B610C204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LE </a:t>
            </a:r>
            <a:r>
              <a:rPr lang="fr-FR" dirty="0" err="1"/>
              <a:t>digipad</a:t>
            </a:r>
            <a:r>
              <a:rPr lang="fr-FR" dirty="0"/>
              <a:t> 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F4B6B26-1B06-4C5F-8505-68DD28E79B3D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fr-FR" dirty="0"/>
              <a:t>https://digipad.app/p/621782/ef2fffeb6f2da</a:t>
            </a:r>
          </a:p>
        </p:txBody>
      </p:sp>
    </p:spTree>
    <p:extLst>
      <p:ext uri="{BB962C8B-B14F-4D97-AF65-F5344CB8AC3E}">
        <p14:creationId xmlns:p14="http://schemas.microsoft.com/office/powerpoint/2010/main" val="34601277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596703B-B0B0-433B-A690-69501D4D4B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Dossier de presse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C816142-6FE0-4650-87AD-95FCF710BC1A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fr-FR" dirty="0"/>
              <a:t>https://ww2.ac-poitiers.fr/dsden16-pedagogie/sites/dsden16-pedagogie/IMG/pdf/une_annee_polaire_-_presse_ad_vitam.pdf</a:t>
            </a:r>
          </a:p>
        </p:txBody>
      </p:sp>
    </p:spTree>
    <p:extLst>
      <p:ext uri="{BB962C8B-B14F-4D97-AF65-F5344CB8AC3E}">
        <p14:creationId xmlns:p14="http://schemas.microsoft.com/office/powerpoint/2010/main" val="37022427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AF6857C-14E5-4933-9C27-296F719D30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Les mots du film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D4F5881-F39D-4C5D-BAE9-30D693EE74FC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fr-FR" dirty="0"/>
              <a:t>https://ww2.ac-poitiers.fr/dsden16-pedagogie/sites/dsden16-pedagogie/IMG/pdf/mots_du_film_une_anneepolaire.pdf</a:t>
            </a:r>
          </a:p>
        </p:txBody>
      </p:sp>
    </p:spTree>
    <p:extLst>
      <p:ext uri="{BB962C8B-B14F-4D97-AF65-F5344CB8AC3E}">
        <p14:creationId xmlns:p14="http://schemas.microsoft.com/office/powerpoint/2010/main" val="6504536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9D60704-9B27-4D05-B36C-EF81881F19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Les ressources de l’académie de Poitiers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332F0B2-8566-4B58-AD4F-1B230C95E2D9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fr-FR" dirty="0">
                <a:hlinkClick r:id="rId2"/>
              </a:rPr>
              <a:t>https://ww2.ac-poitiers.fr/dsden16-pedagogie/sites/dsden16-pedagogie/IMG/pdf/carnet_de_notes_une-annee-polaire.pdf</a:t>
            </a:r>
            <a:endParaRPr lang="fr-FR" dirty="0"/>
          </a:p>
          <a:p>
            <a:r>
              <a:rPr lang="fr-FR" dirty="0">
                <a:hlinkClick r:id="rId3"/>
              </a:rPr>
              <a:t>https://ww2.ac-poitiers.fr/dsden16-pedagogie/sites/dsden16-pedagogie/IMG/pdf/nancy_presentation_uap.pdf</a:t>
            </a:r>
            <a:endParaRPr lang="fr-FR" dirty="0"/>
          </a:p>
          <a:p>
            <a:r>
              <a:rPr lang="fr-FR" dirty="0"/>
              <a:t>Le Dossier de Zéro de conduite :</a:t>
            </a:r>
          </a:p>
          <a:p>
            <a:r>
              <a:rPr lang="fr-FR" dirty="0"/>
              <a:t> </a:t>
            </a:r>
            <a:r>
              <a:rPr lang="fr-FR" dirty="0">
                <a:hlinkClick r:id="rId4"/>
              </a:rPr>
              <a:t>https://ww2.ac-poitiers.fr/dsden16-pedagogie/sites/dsden16-pedagogie/IMG/pdf/dossier_peda_zerodeconduite_une_annee_polaire.pdf</a:t>
            </a:r>
            <a:endParaRPr lang="fr-FR" dirty="0"/>
          </a:p>
          <a:p>
            <a:endParaRPr lang="fr-FR" dirty="0"/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8731096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1DDF84F-5B08-4DEB-A8D1-BF94B0BB02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Décrire les personnages du film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3271B27-05EF-4329-B57D-E40601FC52A5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fr-FR" dirty="0">
                <a:hlinkClick r:id="rId2"/>
              </a:rPr>
              <a:t>https://ww2.ac-poitiers.fr/dsden16-pedagogie/sites/dsden16-pedagogie/IMG/pdf/decrire_les_personnages_du_film.pdf</a:t>
            </a:r>
            <a:endParaRPr lang="fr-FR" dirty="0"/>
          </a:p>
          <a:p>
            <a:endParaRPr lang="fr-FR" dirty="0"/>
          </a:p>
          <a:p>
            <a:r>
              <a:rPr lang="fr-FR" dirty="0"/>
              <a:t>https://ww2.ac-poitiers.fr/dsden16-pedagogie/sites/dsden16-pedagogie/IMG/pdf/les_personnages_uneanneepolaire.pdf</a:t>
            </a:r>
          </a:p>
        </p:txBody>
      </p:sp>
    </p:spTree>
    <p:extLst>
      <p:ext uri="{BB962C8B-B14F-4D97-AF65-F5344CB8AC3E}">
        <p14:creationId xmlns:p14="http://schemas.microsoft.com/office/powerpoint/2010/main" val="1105677396"/>
      </p:ext>
    </p:extLst>
  </p:cSld>
  <p:clrMapOvr>
    <a:masterClrMapping/>
  </p:clrMapOvr>
</p:sld>
</file>

<file path=ppt/theme/theme1.xml><?xml version="1.0" encoding="utf-8"?>
<a:theme xmlns:a="http://schemas.openxmlformats.org/drawingml/2006/main" name="Ronds dans l’eau">
  <a:themeElements>
    <a:clrScheme name="Droplet">
      <a:dk1>
        <a:sysClr val="windowText" lastClr="000000"/>
      </a:dk1>
      <a:lt1>
        <a:sysClr val="window" lastClr="FFFFFF"/>
      </a:lt1>
      <a:dk2>
        <a:srgbClr val="1C647B"/>
      </a:dk2>
      <a:lt2>
        <a:srgbClr val="98B7D3"/>
      </a:lt2>
      <a:accent1>
        <a:srgbClr val="274FA4"/>
      </a:accent1>
      <a:accent2>
        <a:srgbClr val="48A8D0"/>
      </a:accent2>
      <a:accent3>
        <a:srgbClr val="53B18F"/>
      </a:accent3>
      <a:accent4>
        <a:srgbClr val="D78D38"/>
      </a:accent4>
      <a:accent5>
        <a:srgbClr val="BA3F51"/>
      </a:accent5>
      <a:accent6>
        <a:srgbClr val="AE52D9"/>
      </a:accent6>
      <a:hlink>
        <a:srgbClr val="2AA2DA"/>
      </a:hlink>
      <a:folHlink>
        <a:srgbClr val="76A3B8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92000"/>
                <a:satMod val="180000"/>
                <a:lumMod val="114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DEB094D4-7FD8-4F86-93D5-B0F1341EF58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Ronds dans l’eau</Template>
  <TotalTime>1410</TotalTime>
  <Words>242</Words>
  <Application>Microsoft Office PowerPoint</Application>
  <PresentationFormat>Grand écran</PresentationFormat>
  <Paragraphs>17</Paragraphs>
  <Slides>6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9" baseType="lpstr">
      <vt:lpstr>Arial</vt:lpstr>
      <vt:lpstr>Tw Cen MT</vt:lpstr>
      <vt:lpstr>Ronds dans l’eau</vt:lpstr>
      <vt:lpstr>Une année polaire</vt:lpstr>
      <vt:lpstr>LE digipad </vt:lpstr>
      <vt:lpstr>Dossier de presse</vt:lpstr>
      <vt:lpstr>Les mots du film</vt:lpstr>
      <vt:lpstr>Les ressources de l’académie de Poitiers</vt:lpstr>
      <vt:lpstr>Décrire les personnages du film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Une année polaire</dc:title>
  <dc:creator>Marie-Pierre HEBRARD</dc:creator>
  <cp:lastModifiedBy>Marie-Pierre HEBRARD</cp:lastModifiedBy>
  <cp:revision>3</cp:revision>
  <dcterms:created xsi:type="dcterms:W3CDTF">2025-02-19T23:17:56Z</dcterms:created>
  <dcterms:modified xsi:type="dcterms:W3CDTF">2025-02-25T21:40:28Z</dcterms:modified>
</cp:coreProperties>
</file>