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2.ac-poitiers.fr/dsden16-pedagogie/sites/dsden16-pedagogie/IMG/pdf/nancy_presentation_uap.pdf" TargetMode="External"/><Relationship Id="rId2" Type="http://schemas.openxmlformats.org/officeDocument/2006/relationships/hyperlink" Target="https://ww2.ac-poitiers.fr/dsden16-pedagogie/sites/dsden16-pedagogie/IMG/pdf/carnet_de_notes_une-annee-polair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2.ac-poitiers.fr/dsden16-pedagogie/sites/dsden16-pedagogie/IMG/pdf/dossier_peda_zerodeconduite_une_annee_polaire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2.ac-poitiers.fr/dsden16-pedagogie/sites/dsden16-pedagogie/IMG/pdf/decrire_les_personnages_du_fil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B93FB5-2759-4467-8FEF-E82BE04B8D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Une année polaire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FF09C2-08BB-418B-8B7C-5FD3C833A5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De Samuel </a:t>
            </a:r>
            <a:r>
              <a:rPr lang="fr-FR" dirty="0" err="1"/>
              <a:t>Collardey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941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E28534-AAA3-4D62-A7AA-C7B610C2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digipad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4B6B26-1B06-4C5F-8505-68DD28E79B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https://digipad.app/p/621782/ef2fffeb6f2da</a:t>
            </a:r>
          </a:p>
        </p:txBody>
      </p:sp>
    </p:spTree>
    <p:extLst>
      <p:ext uri="{BB962C8B-B14F-4D97-AF65-F5344CB8AC3E}">
        <p14:creationId xmlns:p14="http://schemas.microsoft.com/office/powerpoint/2010/main" val="346012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6703B-B0B0-433B-A690-69501D4D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Dossier de presse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816142-6FE0-4650-87AD-95FCF710BC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https://ww2.ac-poitiers.fr/dsden16-pedagogie/sites/dsden16-pedagogie/IMG/pdf/une_annee_polaire_-_presse_ad_vitam.pdf</a:t>
            </a:r>
          </a:p>
        </p:txBody>
      </p:sp>
    </p:spTree>
    <p:extLst>
      <p:ext uri="{BB962C8B-B14F-4D97-AF65-F5344CB8AC3E}">
        <p14:creationId xmlns:p14="http://schemas.microsoft.com/office/powerpoint/2010/main" val="370224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F6857C-14E5-4933-9C27-296F719D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mots du film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4F5881-F39D-4C5D-BAE9-30D693EE74F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https://ww2.ac-poitiers.fr/dsden16-pedagogie/sites/dsden16-pedagogie/IMG/pdf/mots_du_film_une_anneepolaire.pdf</a:t>
            </a:r>
          </a:p>
        </p:txBody>
      </p:sp>
    </p:spTree>
    <p:extLst>
      <p:ext uri="{BB962C8B-B14F-4D97-AF65-F5344CB8AC3E}">
        <p14:creationId xmlns:p14="http://schemas.microsoft.com/office/powerpoint/2010/main" val="65045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D60704-9B27-4D05-B36C-EF81881F1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ressources de l’académie de Poitiers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32F0B2-8566-4B58-AD4F-1B230C95E2D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https://ww2.ac-poitiers.fr/dsden16-pedagogie/sites/dsden16-pedagogie/IMG/pdf/carnet_de_notes_une-annee-polaire.pdf</a:t>
            </a:r>
            <a:endParaRPr lang="fr-FR" dirty="0"/>
          </a:p>
          <a:p>
            <a:r>
              <a:rPr lang="fr-FR" dirty="0">
                <a:hlinkClick r:id="rId3"/>
              </a:rPr>
              <a:t>https://ww2.ac-poitiers.fr/dsden16-pedagogie/sites/dsden16-pedagogie/IMG/pdf/nancy_presentation_uap.pdf</a:t>
            </a:r>
            <a:endParaRPr lang="fr-FR" dirty="0"/>
          </a:p>
          <a:p>
            <a:r>
              <a:rPr lang="fr-FR" dirty="0"/>
              <a:t>Le Dossier de Zéro de conduite :</a:t>
            </a:r>
          </a:p>
          <a:p>
            <a:r>
              <a:rPr lang="fr-FR" dirty="0"/>
              <a:t> </a:t>
            </a:r>
            <a:r>
              <a:rPr lang="fr-FR" dirty="0">
                <a:hlinkClick r:id="rId4"/>
              </a:rPr>
              <a:t>https://ww2.ac-poitiers.fr/dsden16-pedagogie/sites/dsden16-pedagogie/IMG/pdf/dossier_peda_zerodeconduite_une_annee_polaire.pdf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10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DF84F-5B08-4DEB-A8D1-BF94B0BB0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Décrire les personnages du film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271B27-05EF-4329-B57D-E40601FC52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https://ww2.ac-poitiers.fr/dsden16-pedagogie/sites/dsden16-pedagogie/IMG/pdf/decrire_les_personnages_du_film.pdf</a:t>
            </a:r>
            <a:endParaRPr lang="fr-FR" dirty="0"/>
          </a:p>
          <a:p>
            <a:endParaRPr lang="fr-FR" dirty="0"/>
          </a:p>
          <a:p>
            <a:r>
              <a:rPr lang="fr-FR" dirty="0"/>
              <a:t>https://ww2.ac-poitiers.fr/dsden16-pedagogie/sites/dsden16-pedagogie/IMG/pdf/les_personnages_uneanneepolaire.pdf</a:t>
            </a:r>
          </a:p>
        </p:txBody>
      </p:sp>
    </p:spTree>
    <p:extLst>
      <p:ext uri="{BB962C8B-B14F-4D97-AF65-F5344CB8AC3E}">
        <p14:creationId xmlns:p14="http://schemas.microsoft.com/office/powerpoint/2010/main" val="1105677396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1410</TotalTime>
  <Words>242</Words>
  <Application>Microsoft Office PowerPoint</Application>
  <PresentationFormat>Grand écran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Tw Cen MT</vt:lpstr>
      <vt:lpstr>Ronds dans l’eau</vt:lpstr>
      <vt:lpstr>Une année polaire</vt:lpstr>
      <vt:lpstr>LE digipad </vt:lpstr>
      <vt:lpstr>Dossier de presse</vt:lpstr>
      <vt:lpstr>Les mots du film</vt:lpstr>
      <vt:lpstr>Les ressources de l’académie de Poitiers</vt:lpstr>
      <vt:lpstr>Décrire les personnages du film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année polaire</dc:title>
  <dc:creator>Marie-Pierre HEBRARD</dc:creator>
  <cp:lastModifiedBy>Marie-Pierre HEBRARD</cp:lastModifiedBy>
  <cp:revision>3</cp:revision>
  <dcterms:created xsi:type="dcterms:W3CDTF">2025-02-19T23:17:56Z</dcterms:created>
  <dcterms:modified xsi:type="dcterms:W3CDTF">2025-02-25T21:40:28Z</dcterms:modified>
</cp:coreProperties>
</file>