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9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notesSlides/_rels/notesSlide2.xml.rels" ContentType="application/vnd.openxmlformats-package.relationships+xml"/>
  <Override PartName="/ppt/notesSlides/_rels/notesSlide26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26.xml" ContentType="application/vnd.openxmlformats-officedocument.presentationml.notesSlide+xml"/>
  <Override PartName="/ppt/theme/theme9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168.xml.rels" ContentType="application/vnd.openxmlformats-package.relationships+xml"/>
  <Override PartName="/ppt/slideLayouts/slideLayout14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media/image131.png" ContentType="image/png"/>
  <Override PartName="/ppt/media/image59.png" ContentType="image/png"/>
  <Override PartName="/ppt/media/image3.png" ContentType="image/png"/>
  <Override PartName="/ppt/media/image100.png" ContentType="image/png"/>
  <Override PartName="/ppt/media/image28.png" ContentType="image/png"/>
  <Override PartName="/ppt/media/image1.jpeg" ContentType="image/jpeg"/>
  <Override PartName="/ppt/media/image74.png" ContentType="image/png"/>
  <Override PartName="/ppt/media/image8.png" ContentType="image/png"/>
  <Override PartName="/ppt/media/image110.png" ContentType="image/png"/>
  <Override PartName="/ppt/media/image38.png" ContentType="image/png"/>
  <Override PartName="/ppt/media/image2.jpeg" ContentType="image/jpeg"/>
  <Override PartName="/ppt/media/image70.png" ContentType="image/png"/>
  <Override PartName="/ppt/media/image4.png" ContentType="image/png"/>
  <Override PartName="/ppt/media/image71.png" ContentType="image/png"/>
  <Override PartName="/ppt/media/image5.png" ContentType="image/png"/>
  <Override PartName="/ppt/media/image72.png" ContentType="image/png"/>
  <Override PartName="/ppt/media/image6.png" ContentType="image/png"/>
  <Override PartName="/ppt/media/image73.png" ContentType="image/png"/>
  <Override PartName="/ppt/media/image7.png" ContentType="image/png"/>
  <Override PartName="/ppt/media/image75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101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111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120.png" ContentType="image/png"/>
  <Override PartName="/ppt/media/image48.png" ContentType="image/png"/>
  <Override PartName="/ppt/media/image121.png" ContentType="image/png"/>
  <Override PartName="/ppt/media/image49.png" ContentType="image/png"/>
  <Override PartName="/ppt/media/image50.png" ContentType="image/png"/>
  <Override PartName="/ppt/media/image51.png" ContentType="image/png"/>
  <Override PartName="/ppt/media/image52.png" ContentType="image/png"/>
  <Override PartName="/ppt/media/image53.png" ContentType="image/png"/>
  <Override PartName="/ppt/media/image54.png" ContentType="image/png"/>
  <Override PartName="/ppt/media/image55.png" ContentType="image/png"/>
  <Override PartName="/ppt/media/image56.png" ContentType="image/png"/>
  <Override PartName="/ppt/media/image57.png" ContentType="image/png"/>
  <Override PartName="/ppt/media/image130.png" ContentType="image/png"/>
  <Override PartName="/ppt/media/image58.png" ContentType="image/png"/>
  <Override PartName="/ppt/media/image60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64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68.png" ContentType="image/png"/>
  <Override PartName="/ppt/media/image69.png" ContentType="image/png"/>
  <Override PartName="/ppt/media/image76.png" ContentType="image/png"/>
  <Override PartName="/ppt/media/image77.png" ContentType="image/png"/>
  <Override PartName="/ppt/media/image78.png" ContentType="image/png"/>
  <Override PartName="/ppt/media/image79.png" ContentType="image/png"/>
  <Override PartName="/ppt/media/image80.png" ContentType="image/png"/>
  <Override PartName="/ppt/media/image81.png" ContentType="image/png"/>
  <Override PartName="/ppt/media/image82.png" ContentType="image/png"/>
  <Override PartName="/ppt/media/image83.png" ContentType="image/png"/>
  <Override PartName="/ppt/media/image84.png" ContentType="image/png"/>
  <Override PartName="/ppt/media/image85.png" ContentType="image/png"/>
  <Override PartName="/ppt/media/image86.png" ContentType="image/png"/>
  <Override PartName="/ppt/media/image87.png" ContentType="image/png"/>
  <Override PartName="/ppt/media/image88.png" ContentType="image/png"/>
  <Override PartName="/ppt/media/image89.png" ContentType="image/png"/>
  <Override PartName="/ppt/media/image90.png" ContentType="image/png"/>
  <Override PartName="/ppt/media/image91.png" ContentType="image/png"/>
  <Override PartName="/ppt/media/image92.png" ContentType="image/png"/>
  <Override PartName="/ppt/media/image93.png" ContentType="image/png"/>
  <Override PartName="/ppt/media/image94.png" ContentType="image/png"/>
  <Override PartName="/ppt/media/image95.png" ContentType="image/png"/>
  <Override PartName="/ppt/media/image96.png" ContentType="image/png"/>
  <Override PartName="/ppt/media/image97.png" ContentType="image/png"/>
  <Override PartName="/ppt/media/image98.png" ContentType="image/png"/>
  <Override PartName="/ppt/media/image99.png" ContentType="image/png"/>
  <Override PartName="/ppt/media/image102.png" ContentType="image/png"/>
  <Override PartName="/ppt/media/image103.png" ContentType="image/png"/>
  <Override PartName="/ppt/media/image104.png" ContentType="image/png"/>
  <Override PartName="/ppt/media/image105.png" ContentType="image/png"/>
  <Override PartName="/ppt/media/image106.png" ContentType="image/png"/>
  <Override PartName="/ppt/media/image107.png" ContentType="image/png"/>
  <Override PartName="/ppt/media/image108.png" ContentType="image/png"/>
  <Override PartName="/ppt/media/image109.png" ContentType="image/png"/>
  <Override PartName="/ppt/media/image112.png" ContentType="image/png"/>
  <Override PartName="/ppt/media/image113.png" ContentType="image/png"/>
  <Override PartName="/ppt/media/image114.png" ContentType="image/png"/>
  <Override PartName="/ppt/media/image115.png" ContentType="image/png"/>
  <Override PartName="/ppt/media/image116.png" ContentType="image/png"/>
  <Override PartName="/ppt/media/image117.png" ContentType="image/png"/>
  <Override PartName="/ppt/media/image118.png" ContentType="image/png"/>
  <Override PartName="/ppt/media/image119.png" ContentType="image/png"/>
  <Override PartName="/ppt/media/image122.png" ContentType="image/png"/>
  <Override PartName="/ppt/media/image123.png" ContentType="image/png"/>
  <Override PartName="/ppt/media/image124.png" ContentType="image/png"/>
  <Override PartName="/ppt/media/image125.png" ContentType="image/png"/>
  <Override PartName="/ppt/media/image126.png" ContentType="image/png"/>
  <Override PartName="/ppt/media/image127.png" ContentType="image/png"/>
  <Override PartName="/ppt/media/image128.png" ContentType="image/png"/>
  <Override PartName="/ppt/media/image129.png" ContentType="image/png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</p:sldMasterIdLst>
  <p:notesMasterIdLst>
    <p:notesMasterId r:id="rId16"/>
  </p:notes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</p:sldIdLst>
  <p:sldSz cx="12192000" cy="6858000"/>
  <p:notesSz cx="6858000" cy="12192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notesMaster" Target="notesMasters/notesMaster1.xml"/><Relationship Id="rId17" Type="http://schemas.openxmlformats.org/officeDocument/2006/relationships/slide" Target="slides/slide1.xml"/><Relationship Id="rId18" Type="http://schemas.openxmlformats.org/officeDocument/2006/relationships/slide" Target="slides/slide2.xml"/><Relationship Id="rId19" Type="http://schemas.openxmlformats.org/officeDocument/2006/relationships/slide" Target="slides/slide3.xml"/><Relationship Id="rId20" Type="http://schemas.openxmlformats.org/officeDocument/2006/relationships/slide" Target="slides/slide4.xml"/><Relationship Id="rId21" Type="http://schemas.openxmlformats.org/officeDocument/2006/relationships/slide" Target="slides/slide5.xml"/><Relationship Id="rId22" Type="http://schemas.openxmlformats.org/officeDocument/2006/relationships/slide" Target="slides/slide6.xml"/><Relationship Id="rId23" Type="http://schemas.openxmlformats.org/officeDocument/2006/relationships/slide" Target="slides/slide7.xml"/><Relationship Id="rId24" Type="http://schemas.openxmlformats.org/officeDocument/2006/relationships/slide" Target="slides/slide8.xml"/><Relationship Id="rId25" Type="http://schemas.openxmlformats.org/officeDocument/2006/relationships/slide" Target="slides/slide9.xml"/><Relationship Id="rId26" Type="http://schemas.openxmlformats.org/officeDocument/2006/relationships/slide" Target="slides/slide10.xml"/><Relationship Id="rId27" Type="http://schemas.openxmlformats.org/officeDocument/2006/relationships/slide" Target="slides/slide11.xml"/><Relationship Id="rId28" Type="http://schemas.openxmlformats.org/officeDocument/2006/relationships/slide" Target="slides/slide12.xml"/><Relationship Id="rId29" Type="http://schemas.openxmlformats.org/officeDocument/2006/relationships/slide" Target="slides/slide13.xml"/><Relationship Id="rId30" Type="http://schemas.openxmlformats.org/officeDocument/2006/relationships/slide" Target="slides/slide14.xml"/><Relationship Id="rId31" Type="http://schemas.openxmlformats.org/officeDocument/2006/relationships/slide" Target="slides/slide15.xml"/><Relationship Id="rId32" Type="http://schemas.openxmlformats.org/officeDocument/2006/relationships/slide" Target="slides/slide16.xml"/><Relationship Id="rId33" Type="http://schemas.openxmlformats.org/officeDocument/2006/relationships/slide" Target="slides/slide17.xml"/><Relationship Id="rId34" Type="http://schemas.openxmlformats.org/officeDocument/2006/relationships/slide" Target="slides/slide18.xml"/><Relationship Id="rId35" Type="http://schemas.openxmlformats.org/officeDocument/2006/relationships/slide" Target="slides/slide19.xml"/><Relationship Id="rId36" Type="http://schemas.openxmlformats.org/officeDocument/2006/relationships/slide" Target="slides/slide20.xml"/><Relationship Id="rId37" Type="http://schemas.openxmlformats.org/officeDocument/2006/relationships/slide" Target="slides/slide21.xml"/><Relationship Id="rId38" Type="http://schemas.openxmlformats.org/officeDocument/2006/relationships/slide" Target="slides/slide22.xml"/><Relationship Id="rId39" Type="http://schemas.openxmlformats.org/officeDocument/2006/relationships/slide" Target="slides/slide23.xml"/><Relationship Id="rId40" Type="http://schemas.openxmlformats.org/officeDocument/2006/relationships/slide" Target="slides/slide24.xml"/><Relationship Id="rId41" Type="http://schemas.openxmlformats.org/officeDocument/2006/relationships/slide" Target="slides/slide25.xml"/><Relationship Id="rId42" Type="http://schemas.openxmlformats.org/officeDocument/2006/relationships/slide" Target="slides/slide2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360" cy="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déplacer la diapo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fr-FR" sz="2000" spc="-1" strike="noStrike">
                <a:latin typeface="Calibri"/>
              </a:rPr>
              <a:t>Cliquez pour modifier le format des notes</a:t>
            </a:r>
            <a:endParaRPr b="0" lang="fr-FR" sz="2000" spc="-1" strike="noStrike">
              <a:latin typeface="Calibri"/>
            </a:endParaRPr>
          </a:p>
        </p:txBody>
      </p:sp>
      <p:sp>
        <p:nvSpPr>
          <p:cNvPr id="58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fr-FR" sz="1400" spc="-1" strike="noStrike">
                <a:latin typeface="Calibri"/>
              </a:rPr>
              <a:t>&lt;en-tête&gt;</a:t>
            </a:r>
            <a:endParaRPr b="0" lang="fr-FR" sz="1400" spc="-1" strike="noStrike">
              <a:latin typeface="Calibri"/>
            </a:endParaRPr>
          </a:p>
        </p:txBody>
      </p:sp>
      <p:sp>
        <p:nvSpPr>
          <p:cNvPr id="58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fr-FR" sz="1400" spc="-1" strike="noStrike">
                <a:latin typeface="Calibri"/>
              </a:rPr>
              <a:t>&lt;date/heure&gt;</a:t>
            </a:r>
            <a:endParaRPr b="0" lang="fr-FR" sz="1400" spc="-1" strike="noStrike">
              <a:latin typeface="Calibri"/>
            </a:endParaRPr>
          </a:p>
        </p:txBody>
      </p:sp>
      <p:sp>
        <p:nvSpPr>
          <p:cNvPr id="58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fr-FR" sz="1400" spc="-1" strike="noStrike">
                <a:latin typeface="Calibri"/>
              </a:rPr>
              <a:t>&lt;pied de page&gt;</a:t>
            </a:r>
            <a:endParaRPr b="0" lang="fr-FR" sz="1400" spc="-1" strike="noStrike">
              <a:latin typeface="Calibri"/>
            </a:endParaRPr>
          </a:p>
        </p:txBody>
      </p:sp>
      <p:sp>
        <p:nvSpPr>
          <p:cNvPr id="58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D92DBEA3-B41B-4176-BC22-C9B89355BAA4}" type="slidenum">
              <a:rPr b="0" lang="fr-FR" sz="1400" spc="-1" strike="noStrike">
                <a:latin typeface="Calibri"/>
              </a:rPr>
              <a:t>&lt;numéro&gt;</a:t>
            </a:fld>
            <a:endParaRPr b="0" lang="fr-FR" sz="14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PlaceHolder 1"/>
          <p:cNvSpPr>
            <a:spLocks noGrp="1"/>
          </p:cNvSpPr>
          <p:nvPr>
            <p:ph type="sldImg"/>
          </p:nvPr>
        </p:nvSpPr>
        <p:spPr>
          <a:xfrm>
            <a:off x="-228600" y="1523880"/>
            <a:ext cx="7314840" cy="4114440"/>
          </a:xfrm>
          <a:prstGeom prst="rect">
            <a:avLst/>
          </a:prstGeom>
        </p:spPr>
      </p:sp>
      <p:sp>
        <p:nvSpPr>
          <p:cNvPr id="825" name="PlaceHolder 2"/>
          <p:cNvSpPr>
            <a:spLocks noGrp="1"/>
          </p:cNvSpPr>
          <p:nvPr>
            <p:ph type="body"/>
          </p:nvPr>
        </p:nvSpPr>
        <p:spPr>
          <a:xfrm>
            <a:off x="685800" y="5867280"/>
            <a:ext cx="5486040" cy="4800240"/>
          </a:xfrm>
          <a:prstGeom prst="rect">
            <a:avLst/>
          </a:prstGeom>
        </p:spPr>
        <p:txBody>
          <a:bodyPr>
            <a:noAutofit/>
          </a:bodyPr>
          <a:p>
            <a:pPr marL="216000">
              <a:lnSpc>
                <a:spcPct val="100000"/>
              </a:lnSpc>
            </a:pPr>
            <a:r>
              <a:rPr b="0" lang="fr-FR" sz="2000" spc="-1" strike="noStrike">
                <a:latin typeface="Calibri"/>
              </a:rPr>
              <a:t>Fond numerique </a:t>
            </a:r>
            <a:endParaRPr b="0" lang="fr-FR" sz="2000" spc="-1" strike="noStrike">
              <a:latin typeface="Calibri"/>
            </a:endParaRPr>
          </a:p>
        </p:txBody>
      </p:sp>
      <p:sp>
        <p:nvSpPr>
          <p:cNvPr id="826" name="TextShape 3"/>
          <p:cNvSpPr txBox="1"/>
          <p:nvPr/>
        </p:nvSpPr>
        <p:spPr>
          <a:xfrm>
            <a:off x="3884760" y="11580840"/>
            <a:ext cx="2971440" cy="610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E991570E-00DD-4FCA-BEA4-F9AC24F16BF0}" type="slidenum">
              <a:rPr b="0" lang="fr-FR" sz="1200" spc="-1" strike="noStrike">
                <a:latin typeface="Calibri"/>
              </a:rPr>
              <a:t>&lt;numéro&gt;</a:t>
            </a:fld>
            <a:endParaRPr b="0" lang="fr-FR" sz="1200" spc="-1" strike="noStrike">
              <a:latin typeface="Calibri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PlaceHolder 1"/>
          <p:cNvSpPr>
            <a:spLocks noGrp="1"/>
          </p:cNvSpPr>
          <p:nvPr>
            <p:ph type="sldImg"/>
          </p:nvPr>
        </p:nvSpPr>
        <p:spPr>
          <a:xfrm>
            <a:off x="-228600" y="1523880"/>
            <a:ext cx="7314840" cy="4114440"/>
          </a:xfrm>
          <a:prstGeom prst="rect">
            <a:avLst/>
          </a:prstGeom>
        </p:spPr>
      </p:sp>
      <p:sp>
        <p:nvSpPr>
          <p:cNvPr id="828" name="PlaceHolder 2"/>
          <p:cNvSpPr>
            <a:spLocks noGrp="1"/>
          </p:cNvSpPr>
          <p:nvPr>
            <p:ph type="body"/>
          </p:nvPr>
        </p:nvSpPr>
        <p:spPr>
          <a:xfrm>
            <a:off x="685800" y="5867280"/>
            <a:ext cx="5486040" cy="4800240"/>
          </a:xfrm>
          <a:prstGeom prst="rect">
            <a:avLst/>
          </a:prstGeom>
        </p:spPr>
        <p:txBody>
          <a:bodyPr>
            <a:noAutofit/>
          </a:bodyPr>
          <a:p>
            <a:endParaRPr b="0" lang="fr-FR" sz="2000" spc="-1" strike="noStrike">
              <a:latin typeface="Calibri"/>
            </a:endParaRPr>
          </a:p>
        </p:txBody>
      </p:sp>
      <p:sp>
        <p:nvSpPr>
          <p:cNvPr id="829" name="TextShape 3"/>
          <p:cNvSpPr txBox="1"/>
          <p:nvPr/>
        </p:nvSpPr>
        <p:spPr>
          <a:xfrm>
            <a:off x="3884760" y="11580840"/>
            <a:ext cx="2971440" cy="610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D348EC8-D38B-4689-9922-8EB6A32715E7}" type="slidenum">
              <a:rPr b="0" lang="fr-FR" sz="1200" spc="-1" strike="noStrike">
                <a:latin typeface="Calibri"/>
              </a:rPr>
              <a:t>&lt;numéro&gt;</a:t>
            </a:fld>
            <a:endParaRPr b="0" lang="fr-FR" sz="1200" spc="-1" strike="noStrike">
              <a:latin typeface="Calibri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Calibri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Calibri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Calibri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Calibri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Calibri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Calibri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Calibri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Calibri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Calibri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Calibri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Calibri"/>
            </a:endParaRP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Calibri"/>
            </a:endParaRP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Calibri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Calibri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Calibri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Calibri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Calibri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Calibri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Calibri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Calibri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Calibri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Calibri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Calibri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Calibri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Calibri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Calibri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Calibri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Calibri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5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68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fr-FR" sz="6000" spc="-1" strike="noStrike">
                <a:solidFill>
                  <a:srgbClr val="000000"/>
                </a:solidFill>
                <a:latin typeface="Calibri Light"/>
                <a:ea typeface="Arial"/>
              </a:rPr>
              <a:t>Modifiez le style du titre</a:t>
            </a:r>
            <a:endParaRPr b="0" lang="fr-FR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Arial"/>
              </a:rPr>
              <a:t>&lt;date/heure&gt;</a:t>
            </a:r>
            <a:endParaRPr b="0" lang="fr-FR" sz="1200" spc="-1" strike="noStrike"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/>
            <a:r>
              <a:rPr b="0" lang="fr-FR" sz="1400" spc="-1" strike="noStrike">
                <a:latin typeface="Calibri"/>
              </a:rPr>
              <a:t>&lt;pied de page&gt;</a:t>
            </a:r>
            <a:endParaRPr b="0" lang="fr-FR" sz="1400" spc="-1" strike="noStrike"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117AF88-524F-4AD4-B004-840C59F09B76}" type="slidenum">
              <a:rPr b="0" lang="fr-FR" sz="1200" spc="-1" strike="noStrike">
                <a:solidFill>
                  <a:srgbClr val="8b8b8b"/>
                </a:solidFill>
                <a:latin typeface="Calibri"/>
                <a:ea typeface="Arial"/>
              </a:rPr>
              <a:t>&lt;numéro&gt;</a:t>
            </a:fld>
            <a:endParaRPr b="0" lang="fr-FR" sz="1200" spc="-1" strike="noStrike"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Arial"/>
              </a:rPr>
              <a:t>&lt;date/heure&gt;</a:t>
            </a:r>
            <a:endParaRPr b="0" lang="fr-FR" sz="1200" spc="-1" strike="noStrike">
              <a:latin typeface="Calibri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/>
            <a:r>
              <a:rPr b="0" lang="fr-FR" sz="1400" spc="-1" strike="noStrike">
                <a:latin typeface="Calibri"/>
              </a:rPr>
              <a:t>&lt;pied de page&gt;</a:t>
            </a:r>
            <a:endParaRPr b="0" lang="fr-FR" sz="1400" spc="-1" strike="noStrike">
              <a:latin typeface="Calibri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BAE8FBF-6622-46B1-8A9A-7C9DB1B7C08F}" type="slidenum">
              <a:rPr b="0" lang="fr-FR" sz="1200" spc="-1" strike="noStrike">
                <a:solidFill>
                  <a:srgbClr val="8b8b8b"/>
                </a:solidFill>
                <a:latin typeface="Calibri"/>
                <a:ea typeface="Arial"/>
              </a:rPr>
              <a:t>&lt;numéro&gt;</a:t>
            </a:fld>
            <a:endParaRPr b="0" lang="fr-FR" sz="12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 Light"/>
                <a:ea typeface="Arial"/>
              </a:rPr>
              <a:t>Modifiez le style du titre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</p:spPr>
        <p:txBody>
          <a:bodyPr>
            <a:no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  <a:ea typeface="Arial"/>
              </a:rPr>
              <a:t>Cliquez pour modifier les styles du texte du masque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Arial"/>
              </a:rPr>
              <a:t>Deuxième niveau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Arial"/>
              </a:rPr>
              <a:t>Troisième niveau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Arial"/>
              </a:rPr>
              <a:t>Quatrième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Arial"/>
              </a:rPr>
              <a:t>Cinquième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4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  <a:ea typeface="Arial"/>
              </a:rPr>
              <a:t>Cliquez pour modifier les styles du texte du masque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5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Arial"/>
              </a:rPr>
              <a:t> </a:t>
            </a:r>
            <a:endParaRPr b="0" lang="fr-FR" sz="1200" spc="-1" strike="noStrike">
              <a:latin typeface="Calibri"/>
            </a:endParaRPr>
          </a:p>
        </p:txBody>
      </p:sp>
      <p:sp>
        <p:nvSpPr>
          <p:cNvPr id="416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/>
            <a:r>
              <a:rPr b="0" lang="fr-FR" sz="1400" spc="-1" strike="noStrike">
                <a:latin typeface="Calibri"/>
              </a:rPr>
              <a:t>&lt;pied de page&gt;</a:t>
            </a:r>
            <a:endParaRPr b="0" lang="fr-FR" sz="1400" spc="-1" strike="noStrike">
              <a:latin typeface="Calibri"/>
            </a:endParaRPr>
          </a:p>
        </p:txBody>
      </p:sp>
      <p:sp>
        <p:nvSpPr>
          <p:cNvPr id="417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ACE0F5C-D40A-4D14-9939-EE6929E44677}" type="slidenum">
              <a:rPr b="0" lang="fr-FR" sz="1200" spc="-1" strike="noStrike">
                <a:solidFill>
                  <a:srgbClr val="8b8b8b"/>
                </a:solidFill>
                <a:latin typeface="Calibri"/>
                <a:ea typeface="Arial"/>
              </a:rPr>
              <a:t>&lt;numéro&gt;</a:t>
            </a:fld>
            <a:endParaRPr b="0" lang="fr-FR" sz="12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 Light"/>
                <a:ea typeface="Arial"/>
              </a:rPr>
              <a:t>Modifiez le style du titre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5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6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  <a:ea typeface="Arial"/>
              </a:rPr>
              <a:t>Cliquez pour modifier les styles du texte du masque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7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Arial"/>
              </a:rPr>
              <a:t>&lt;date/heure&gt;</a:t>
            </a:r>
            <a:endParaRPr b="0" lang="fr-FR" sz="1200" spc="-1" strike="noStrike">
              <a:latin typeface="Calibri"/>
            </a:endParaRPr>
          </a:p>
        </p:txBody>
      </p:sp>
      <p:sp>
        <p:nvSpPr>
          <p:cNvPr id="458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/>
            <a:r>
              <a:rPr b="0" lang="fr-FR" sz="1400" spc="-1" strike="noStrike">
                <a:latin typeface="Calibri"/>
              </a:rPr>
              <a:t>&lt;pied de page&gt;</a:t>
            </a:r>
            <a:endParaRPr b="0" lang="fr-FR" sz="1400" spc="-1" strike="noStrike">
              <a:latin typeface="Calibri"/>
            </a:endParaRPr>
          </a:p>
        </p:txBody>
      </p:sp>
      <p:sp>
        <p:nvSpPr>
          <p:cNvPr id="459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104657B-B4DF-4A3E-A5EB-5EDE3441A339}" type="slidenum">
              <a:rPr b="0" lang="fr-FR" sz="1200" spc="-1" strike="noStrike">
                <a:solidFill>
                  <a:srgbClr val="8b8b8b"/>
                </a:solidFill>
                <a:latin typeface="Calibri"/>
                <a:ea typeface="Arial"/>
              </a:rPr>
              <a:t>&lt;numéro&gt;</a:t>
            </a:fld>
            <a:endParaRPr b="0" lang="fr-FR" sz="12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1523520" y="1122120"/>
            <a:ext cx="9141840" cy="2384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7" name="PlaceHolder 2"/>
          <p:cNvSpPr>
            <a:spLocks noGrp="1"/>
          </p:cNvSpPr>
          <p:nvPr>
            <p:ph type="body"/>
          </p:nvPr>
        </p:nvSpPr>
        <p:spPr>
          <a:xfrm>
            <a:off x="609120" y="1604880"/>
            <a:ext cx="10970280" cy="397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342720" indent="-342720">
              <a:spcBef>
                <a:spcPts val="1420"/>
              </a:spcBef>
              <a:spcAft>
                <a:spcPts val="11"/>
              </a:spcAft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742680" indent="-285120">
              <a:spcBef>
                <a:spcPts val="1137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spcBef>
                <a:spcPts val="862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spcBef>
                <a:spcPts val="573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spcBef>
                <a:spcPts val="28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057400" indent="-228600">
              <a:spcBef>
                <a:spcPts val="28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2057400" indent="-228600">
              <a:spcBef>
                <a:spcPts val="28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8" name="PlaceHolder 3"/>
          <p:cNvSpPr>
            <a:spLocks noGrp="1"/>
          </p:cNvSpPr>
          <p:nvPr>
            <p:ph type="ftr"/>
          </p:nvPr>
        </p:nvSpPr>
        <p:spPr>
          <a:xfrm>
            <a:off x="4038120" y="6356160"/>
            <a:ext cx="4113000" cy="36180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Arial"/>
              </a:rPr>
              <a:t>&lt;pied de page&gt;</a:t>
            </a:r>
            <a:endParaRPr b="0" lang="fr-FR" sz="1400" spc="-1" strike="noStrike">
              <a:latin typeface="Calibri"/>
            </a:endParaRPr>
          </a:p>
        </p:txBody>
      </p:sp>
      <p:sp>
        <p:nvSpPr>
          <p:cNvPr id="499" name="PlaceHolder 4"/>
          <p:cNvSpPr>
            <a:spLocks noGrp="1"/>
          </p:cNvSpPr>
          <p:nvPr>
            <p:ph type="sldNum"/>
          </p:nvPr>
        </p:nvSpPr>
        <p:spPr>
          <a:xfrm>
            <a:off x="8609400" y="6356160"/>
            <a:ext cx="2741400" cy="36180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</a:pPr>
            <a:fld id="{C2A8607C-9664-4BE5-8ACD-B1404717CE7C}" type="slidenum">
              <a:rPr b="0" lang="fr-FR" sz="1200" spc="-1" strike="noStrike">
                <a:solidFill>
                  <a:srgbClr val="8b8b8b"/>
                </a:solidFill>
                <a:latin typeface="Calibri"/>
                <a:ea typeface="Arial"/>
              </a:rPr>
              <a:t>&lt;numéro&gt;</a:t>
            </a:fld>
            <a:endParaRPr b="0" lang="fr-FR" sz="1200" spc="-1" strike="noStrike">
              <a:latin typeface="Calibri"/>
            </a:endParaRPr>
          </a:p>
        </p:txBody>
      </p:sp>
      <p:sp>
        <p:nvSpPr>
          <p:cNvPr id="500" name="PlaceHolder 5"/>
          <p:cNvSpPr>
            <a:spLocks noGrp="1"/>
          </p:cNvSpPr>
          <p:nvPr>
            <p:ph type="dt"/>
          </p:nvPr>
        </p:nvSpPr>
        <p:spPr>
          <a:xfrm>
            <a:off x="837720" y="6356160"/>
            <a:ext cx="2741400" cy="36180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&lt;date/heure&gt;</a:t>
            </a:r>
            <a:endParaRPr b="0" lang="fr-FR" sz="14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5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539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Footer</a:t>
            </a:r>
            <a:endParaRPr b="0" lang="fr-FR" sz="1400" spc="-1" strike="noStrike">
              <a:latin typeface="Calibri"/>
            </a:endParaRPr>
          </a:p>
        </p:txBody>
      </p:sp>
      <p:sp>
        <p:nvSpPr>
          <p:cNvPr id="540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F7DC7F43-12A0-4C84-B27D-E80B17BE897F}" type="slidenum">
              <a:rPr b="0" lang="fr-FR" sz="1200" spc="-1" strike="noStrike">
                <a:solidFill>
                  <a:srgbClr val="8b8b8b"/>
                </a:solidFill>
                <a:latin typeface="Calibri"/>
                <a:ea typeface="Arial"/>
              </a:rPr>
              <a:t>&lt;numéro&gt;</a:t>
            </a:fld>
            <a:endParaRPr b="0" lang="fr-FR" sz="1200" spc="-1" strike="noStrike">
              <a:latin typeface="Calibri"/>
            </a:endParaRPr>
          </a:p>
        </p:txBody>
      </p:sp>
      <p:sp>
        <p:nvSpPr>
          <p:cNvPr id="541" name="PlaceHolder 5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endParaRPr b="0" lang="fr-FR" sz="24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 Light"/>
                <a:ea typeface="Arial"/>
              </a:rPr>
              <a:t>Modifiez le style du 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45720" rIns="45720" tIns="91440" bIns="91440" vert="vert">
            <a:no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Arial"/>
              </a:rPr>
              <a:t>Cliquez pour modifier les styles du texte du masque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Arial"/>
              </a:rPr>
              <a:t>Deuxième niveau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Arial"/>
              </a:rPr>
              <a:t>Troisième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Arial"/>
              </a:rPr>
              <a:t>Quatrième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Arial"/>
              </a:rPr>
              <a:t>Cinquième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Arial"/>
              </a:rPr>
              <a:t>&lt;date/heure&gt;</a:t>
            </a:r>
            <a:endParaRPr b="0" lang="fr-FR" sz="1200" spc="-1" strike="noStrike"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/>
            <a:r>
              <a:rPr b="0" lang="fr-FR" sz="1400" spc="-1" strike="noStrike">
                <a:latin typeface="Calibri"/>
              </a:rPr>
              <a:t>&lt;pied de page&gt;</a:t>
            </a:r>
            <a:endParaRPr b="0" lang="fr-FR" sz="1400" spc="-1" strike="noStrike"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7860A1E-AF57-4D26-A890-793475989AB4}" type="slidenum">
              <a:rPr b="0" lang="fr-FR" sz="1200" spc="-1" strike="noStrike">
                <a:solidFill>
                  <a:srgbClr val="8b8b8b"/>
                </a:solidFill>
                <a:latin typeface="Calibri"/>
                <a:ea typeface="Arial"/>
              </a:rPr>
              <a:t>&lt;numéro&gt;</a:t>
            </a:fld>
            <a:endParaRPr b="0" lang="fr-FR" sz="12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</p:spPr>
        <p:txBody>
          <a:bodyPr lIns="45720" rIns="45720" tIns="91440" bIns="91440" anchor="ctr" vert="vert">
            <a:no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 Light"/>
                <a:ea typeface="Arial"/>
              </a:rPr>
              <a:t>Modifiez le style du 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</p:spPr>
        <p:txBody>
          <a:bodyPr lIns="45720" rIns="45720" tIns="91440" bIns="91440" vert="vert">
            <a:no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Arial"/>
              </a:rPr>
              <a:t>Cliquez pour modifier les styles du texte du masque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Arial"/>
              </a:rPr>
              <a:t>Deuxième niveau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Arial"/>
              </a:rPr>
              <a:t>Troisième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Arial"/>
              </a:rPr>
              <a:t>Quatrième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Arial"/>
              </a:rPr>
              <a:t>Cinquième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Arial"/>
              </a:rPr>
              <a:t>&lt;date/heure&gt;</a:t>
            </a:r>
            <a:endParaRPr b="0" lang="fr-FR" sz="1200" spc="-1" strike="noStrike">
              <a:latin typeface="Calibri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/>
            <a:r>
              <a:rPr b="0" lang="fr-FR" sz="1400" spc="-1" strike="noStrike">
                <a:latin typeface="Calibri"/>
              </a:rPr>
              <a:t>&lt;pied de page&gt;</a:t>
            </a:r>
            <a:endParaRPr b="0" lang="fr-FR" sz="1400" spc="-1" strike="noStrike"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DB2D5A6-D646-4EB4-A0B9-A1AE30256D04}" type="slidenum">
              <a:rPr b="0" lang="fr-FR" sz="1200" spc="-1" strike="noStrike">
                <a:solidFill>
                  <a:srgbClr val="8b8b8b"/>
                </a:solidFill>
                <a:latin typeface="Calibri"/>
                <a:ea typeface="Arial"/>
              </a:rPr>
              <a:t>&lt;numéro&gt;</a:t>
            </a:fld>
            <a:endParaRPr b="0" lang="fr-FR" sz="12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dt"/>
          </p:nvPr>
        </p:nvSpPr>
        <p:spPr>
          <a:xfrm>
            <a:off x="0" y="6617880"/>
            <a:ext cx="239760" cy="2397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140" spc="-1" strike="noStrike">
                <a:solidFill>
                  <a:srgbClr val="8b8b8b"/>
                </a:solidFill>
                <a:latin typeface="Calibri"/>
                <a:ea typeface="Arial"/>
              </a:rPr>
              <a:t>&lt;date/heure&gt;</a:t>
            </a:r>
            <a:endParaRPr b="0" lang="fr-FR" sz="140" spc="-1" strike="noStrike"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ftr"/>
          </p:nvPr>
        </p:nvSpPr>
        <p:spPr>
          <a:xfrm>
            <a:off x="960120" y="5226480"/>
            <a:ext cx="4319640" cy="119952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fr-FR" sz="1540" spc="-1" strike="noStrike">
                <a:solidFill>
                  <a:srgbClr val="8b8b8b"/>
                </a:solidFill>
                <a:latin typeface="Calibri"/>
                <a:ea typeface="Arial"/>
              </a:rPr>
              <a:t>&lt;pied de page&gt;</a:t>
            </a:r>
            <a:endParaRPr b="0" lang="fr-FR" sz="1540" spc="-1" strike="noStrike">
              <a:latin typeface="Calibri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sldNum"/>
          </p:nvPr>
        </p:nvSpPr>
        <p:spPr>
          <a:xfrm>
            <a:off x="0" y="6617880"/>
            <a:ext cx="239760" cy="23976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65EAF08-8EED-4B98-9263-C45DA19032F7}" type="slidenum">
              <a:rPr b="0" lang="fr-FR" sz="140" spc="-1" strike="noStrike">
                <a:solidFill>
                  <a:srgbClr val="8b8b8b"/>
                </a:solidFill>
                <a:latin typeface="Calibri"/>
                <a:ea typeface="Arial"/>
              </a:rPr>
              <a:t>&lt;numéro&gt;</a:t>
            </a:fld>
            <a:endParaRPr b="0" lang="fr-FR" sz="140" spc="-1" strike="noStrike">
              <a:latin typeface="Calibri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title"/>
          </p:nvPr>
        </p:nvSpPr>
        <p:spPr>
          <a:xfrm>
            <a:off x="0" y="0"/>
            <a:ext cx="239760" cy="2397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fr-FR" sz="140" spc="-1" strike="noStrike">
                <a:solidFill>
                  <a:srgbClr val="000000"/>
                </a:solidFill>
                <a:latin typeface="Calibri Light"/>
                <a:ea typeface="Arial"/>
              </a:rPr>
              <a:t>Titre</a:t>
            </a:r>
            <a:endParaRPr b="0" lang="fr-FR" sz="14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7" name="Image 7" descr=""/>
          <p:cNvPicPr/>
          <p:nvPr/>
        </p:nvPicPr>
        <p:blipFill>
          <a:blip r:embed="rId2"/>
          <a:stretch/>
        </p:blipFill>
        <p:spPr>
          <a:xfrm>
            <a:off x="489600" y="134640"/>
            <a:ext cx="4704120" cy="5811120"/>
          </a:xfrm>
          <a:prstGeom prst="rect">
            <a:avLst/>
          </a:prstGeom>
          <a:ln>
            <a:noFill/>
          </a:ln>
        </p:spPr>
      </p:pic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 Light"/>
                <a:ea typeface="Arial"/>
              </a:rPr>
              <a:t>Modifiez le style du 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Arial"/>
              </a:rPr>
              <a:t>Cliquez pour modifier les styles du texte du masque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Arial"/>
              </a:rPr>
              <a:t>Deuxième niveau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Arial"/>
              </a:rPr>
              <a:t>Troisième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Arial"/>
              </a:rPr>
              <a:t>Quatrième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Arial"/>
              </a:rPr>
              <a:t>Cinquième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Arial"/>
              </a:rPr>
              <a:t>&lt;date/heure&gt;</a:t>
            </a:r>
            <a:endParaRPr b="0" lang="fr-FR" sz="1200" spc="-1" strike="noStrike">
              <a:latin typeface="Calibri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/>
            <a:r>
              <a:rPr b="0" lang="fr-FR" sz="1400" spc="-1" strike="noStrike">
                <a:latin typeface="Calibri"/>
              </a:rPr>
              <a:t>&lt;pied de page&gt;</a:t>
            </a:r>
            <a:endParaRPr b="0" lang="fr-FR" sz="1400" spc="-1" strike="noStrike">
              <a:latin typeface="Calibri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FB6FE5A-3F3A-4EC0-9980-75A7F6139293}" type="slidenum">
              <a:rPr b="0" lang="fr-FR" sz="1200" spc="-1" strike="noStrike">
                <a:solidFill>
                  <a:srgbClr val="8b8b8b"/>
                </a:solidFill>
                <a:latin typeface="Calibri"/>
                <a:ea typeface="Arial"/>
              </a:rPr>
              <a:t>&lt;numéro&gt;</a:t>
            </a:fld>
            <a:endParaRPr b="0" lang="fr-FR" sz="12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fr-FR" sz="6000" spc="-1" strike="noStrike">
                <a:solidFill>
                  <a:srgbClr val="000000"/>
                </a:solidFill>
                <a:latin typeface="Calibri Light"/>
                <a:ea typeface="Arial"/>
              </a:rPr>
              <a:t>Modifiez le style du titre</a:t>
            </a:r>
            <a:endParaRPr b="0" lang="fr-FR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</p:spPr>
        <p:txBody>
          <a:bodyPr>
            <a:no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8b8b8b"/>
                </a:solidFill>
                <a:latin typeface="Calibri"/>
                <a:ea typeface="Arial"/>
              </a:rPr>
              <a:t>Cliquez pour modifier les styles du texte du masque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Arial"/>
              </a:rPr>
              <a:t>&lt;date/heure&gt;</a:t>
            </a:r>
            <a:endParaRPr b="0" lang="fr-FR" sz="1200" spc="-1" strike="noStrike">
              <a:latin typeface="Calibri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/>
            <a:r>
              <a:rPr b="0" lang="fr-FR" sz="1400" spc="-1" strike="noStrike">
                <a:latin typeface="Calibri"/>
              </a:rPr>
              <a:t>&lt;pied de page&gt;</a:t>
            </a:r>
            <a:endParaRPr b="0" lang="fr-FR" sz="1400" spc="-1" strike="noStrike">
              <a:latin typeface="Calibri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8DEBF87-F578-497C-AE47-EEAF46313AD2}" type="slidenum">
              <a:rPr b="0" lang="fr-FR" sz="1200" spc="-1" strike="noStrike">
                <a:solidFill>
                  <a:srgbClr val="8b8b8b"/>
                </a:solidFill>
                <a:latin typeface="Calibri"/>
                <a:ea typeface="Arial"/>
              </a:rPr>
              <a:t>&lt;numéro&gt;</a:t>
            </a:fld>
            <a:endParaRPr b="0" lang="fr-FR" sz="12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 Light"/>
                <a:ea typeface="Arial"/>
              </a:rPr>
              <a:t>Modifiez le style du 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>
            <a:no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Arial"/>
              </a:rPr>
              <a:t>Cliquez pour modifier les styles du texte du masque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Arial"/>
              </a:rPr>
              <a:t>Deuxième niveau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Arial"/>
              </a:rPr>
              <a:t>Troisième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Arial"/>
              </a:rPr>
              <a:t>Quatrième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Arial"/>
              </a:rPr>
              <a:t>Cinquième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Arial"/>
              </a:rPr>
              <a:t>Cliquez pour modifier les styles du texte du masque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Arial"/>
              </a:rPr>
              <a:t>Deuxième niveau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Arial"/>
              </a:rPr>
              <a:t>Troisième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Arial"/>
              </a:rPr>
              <a:t>Quatrième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Arial"/>
              </a:rPr>
              <a:t>Cinquième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Arial"/>
              </a:rPr>
              <a:t>&lt;date/heure&gt;</a:t>
            </a:r>
            <a:endParaRPr b="0" lang="fr-FR" sz="1200" spc="-1" strike="noStrike">
              <a:latin typeface="Calibri"/>
            </a:endParaRPr>
          </a:p>
        </p:txBody>
      </p:sp>
      <p:sp>
        <p:nvSpPr>
          <p:cNvPr id="251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/>
            <a:r>
              <a:rPr b="0" lang="fr-FR" sz="1400" spc="-1" strike="noStrike">
                <a:latin typeface="Calibri"/>
              </a:rPr>
              <a:t>&lt;pied de page&gt;</a:t>
            </a:r>
            <a:endParaRPr b="0" lang="fr-FR" sz="1400" spc="-1" strike="noStrike">
              <a:latin typeface="Calibri"/>
            </a:endParaRPr>
          </a:p>
        </p:txBody>
      </p:sp>
      <p:sp>
        <p:nvSpPr>
          <p:cNvPr id="252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872A300-72F1-4A40-A3E4-9B192A400159}" type="slidenum">
              <a:rPr b="0" lang="fr-FR" sz="1200" spc="-1" strike="noStrike">
                <a:solidFill>
                  <a:srgbClr val="8b8b8b"/>
                </a:solidFill>
                <a:latin typeface="Calibri"/>
                <a:ea typeface="Arial"/>
              </a:rPr>
              <a:t>&lt;numéro&gt;</a:t>
            </a:fld>
            <a:endParaRPr b="0" lang="fr-FR" sz="12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 Light"/>
                <a:ea typeface="Arial"/>
              </a:rPr>
              <a:t>Modifiez le style du 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</p:spPr>
        <p:txBody>
          <a:bodyPr anchor="b">
            <a:no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0000"/>
                </a:solidFill>
                <a:latin typeface="Calibri"/>
                <a:ea typeface="Arial"/>
              </a:rPr>
              <a:t>Cliquez pour modifier les styles du texte du masque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</p:spPr>
        <p:txBody>
          <a:bodyPr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Arial"/>
              </a:rPr>
              <a:t>Cliquez pour modifier les styles du texte du masque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Arial"/>
              </a:rPr>
              <a:t>Deuxième niveau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Arial"/>
              </a:rPr>
              <a:t>Troisième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Arial"/>
              </a:rPr>
              <a:t>Quatrième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Arial"/>
              </a:rPr>
              <a:t>Cinquième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2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fr-FR" sz="2400" spc="-1" strike="noStrike">
                <a:solidFill>
                  <a:srgbClr val="000000"/>
                </a:solidFill>
                <a:latin typeface="Calibri"/>
                <a:ea typeface="Arial"/>
              </a:rPr>
              <a:t>Cliquez pour modifier les styles du texte du masque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3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</p:spPr>
        <p:txBody>
          <a:bodyPr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Arial"/>
              </a:rPr>
              <a:t>Cliquez pour modifier les styles du texte du masque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Arial"/>
              </a:rPr>
              <a:t>Deuxième niveau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Arial"/>
              </a:rPr>
              <a:t>Troisième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Arial"/>
              </a:rPr>
              <a:t>Quatrième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Arial"/>
              </a:rPr>
              <a:t>Cinquième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4" name="PlaceHolder 6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Arial"/>
              </a:rPr>
              <a:t>&lt;date/heure&gt;</a:t>
            </a:r>
            <a:endParaRPr b="0" lang="fr-FR" sz="1200" spc="-1" strike="noStrike">
              <a:latin typeface="Calibri"/>
            </a:endParaRPr>
          </a:p>
        </p:txBody>
      </p:sp>
      <p:sp>
        <p:nvSpPr>
          <p:cNvPr id="295" name="PlaceHolder 7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/>
            <a:r>
              <a:rPr b="0" lang="fr-FR" sz="1400" spc="-1" strike="noStrike">
                <a:latin typeface="Calibri"/>
              </a:rPr>
              <a:t>&lt;pied de page&gt;</a:t>
            </a:r>
            <a:endParaRPr b="0" lang="fr-FR" sz="1400" spc="-1" strike="noStrike">
              <a:latin typeface="Calibri"/>
            </a:endParaRPr>
          </a:p>
        </p:txBody>
      </p:sp>
      <p:sp>
        <p:nvSpPr>
          <p:cNvPr id="296" name="PlaceHolder 8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A8DFBD0-6456-41AB-ACAC-7DB8B861B1B5}" type="slidenum">
              <a:rPr b="0" lang="fr-FR" sz="1200" spc="-1" strike="noStrike">
                <a:solidFill>
                  <a:srgbClr val="8b8b8b"/>
                </a:solidFill>
                <a:latin typeface="Calibri"/>
                <a:ea typeface="Arial"/>
              </a:rPr>
              <a:t>&lt;numéro&gt;</a:t>
            </a:fld>
            <a:endParaRPr b="0" lang="fr-FR" sz="12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 Light"/>
                <a:ea typeface="Arial"/>
              </a:rPr>
              <a:t>Modifiez le style du 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Arial"/>
              </a:rPr>
              <a:t>&lt;date/heure&gt;</a:t>
            </a:r>
            <a:endParaRPr b="0" lang="fr-FR" sz="1200" spc="-1" strike="noStrike">
              <a:latin typeface="Calibri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/>
            <a:r>
              <a:rPr b="0" lang="fr-FR" sz="1400" spc="-1" strike="noStrike">
                <a:latin typeface="Calibri"/>
              </a:rPr>
              <a:t>&lt;pied de page&gt;</a:t>
            </a:r>
            <a:endParaRPr b="0" lang="fr-FR" sz="1400" spc="-1" strike="noStrike">
              <a:latin typeface="Calibri"/>
            </a:endParaRPr>
          </a:p>
        </p:txBody>
      </p:sp>
      <p:sp>
        <p:nvSpPr>
          <p:cNvPr id="336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24D368D-C05E-4674-A4E6-19D861C154EE}" type="slidenum">
              <a:rPr b="0" lang="fr-FR" sz="1200" spc="-1" strike="noStrike">
                <a:solidFill>
                  <a:srgbClr val="8b8b8b"/>
                </a:solidFill>
                <a:latin typeface="Calibri"/>
                <a:ea typeface="Arial"/>
              </a:rPr>
              <a:t>&lt;numéro&gt;</a:t>
            </a:fld>
            <a:endParaRPr b="0" lang="fr-FR" sz="12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38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4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slideLayout" Target="../slideLayouts/slideLayout4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slideLayout" Target="../slideLayouts/slideLayout4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slideLayout" Target="../slideLayouts/slideLayout4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9" Type="http://schemas.openxmlformats.org/officeDocument/2006/relationships/image" Target="../media/image59.png"/><Relationship Id="rId10" Type="http://schemas.openxmlformats.org/officeDocument/2006/relationships/slideLayout" Target="../slideLayouts/slideLayout4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9" Type="http://schemas.openxmlformats.org/officeDocument/2006/relationships/image" Target="../media/image68.png"/><Relationship Id="rId10" Type="http://schemas.openxmlformats.org/officeDocument/2006/relationships/image" Target="../media/image69.png"/><Relationship Id="rId11" Type="http://schemas.openxmlformats.org/officeDocument/2006/relationships/image" Target="../media/image70.png"/><Relationship Id="rId12" Type="http://schemas.openxmlformats.org/officeDocument/2006/relationships/slideLayout" Target="../slideLayouts/slideLayout4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71.png"/><Relationship Id="rId2" Type="http://schemas.openxmlformats.org/officeDocument/2006/relationships/image" Target="../media/image72.png"/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8" Type="http://schemas.openxmlformats.org/officeDocument/2006/relationships/image" Target="../media/image78.png"/><Relationship Id="rId9" Type="http://schemas.openxmlformats.org/officeDocument/2006/relationships/image" Target="../media/image79.png"/><Relationship Id="rId10" Type="http://schemas.openxmlformats.org/officeDocument/2006/relationships/image" Target="../media/image80.png"/><Relationship Id="rId11" Type="http://schemas.openxmlformats.org/officeDocument/2006/relationships/image" Target="../media/image81.png"/><Relationship Id="rId12" Type="http://schemas.openxmlformats.org/officeDocument/2006/relationships/image" Target="../media/image82.png"/><Relationship Id="rId13" Type="http://schemas.openxmlformats.org/officeDocument/2006/relationships/slideLayout" Target="../slideLayouts/slideLayout4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83.png"/><Relationship Id="rId2" Type="http://schemas.openxmlformats.org/officeDocument/2006/relationships/image" Target="../media/image84.png"/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8" Type="http://schemas.openxmlformats.org/officeDocument/2006/relationships/image" Target="../media/image90.png"/><Relationship Id="rId9" Type="http://schemas.openxmlformats.org/officeDocument/2006/relationships/image" Target="../media/image91.png"/><Relationship Id="rId10" Type="http://schemas.openxmlformats.org/officeDocument/2006/relationships/image" Target="../media/image92.png"/><Relationship Id="rId11" Type="http://schemas.openxmlformats.org/officeDocument/2006/relationships/image" Target="../media/image93.png"/><Relationship Id="rId12" Type="http://schemas.openxmlformats.org/officeDocument/2006/relationships/image" Target="../media/image94.png"/><Relationship Id="rId13" Type="http://schemas.openxmlformats.org/officeDocument/2006/relationships/image" Target="../media/image95.png"/><Relationship Id="rId14" Type="http://schemas.openxmlformats.org/officeDocument/2006/relationships/slideLayout" Target="../slideLayouts/slideLayout4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96.png"/><Relationship Id="rId2" Type="http://schemas.openxmlformats.org/officeDocument/2006/relationships/image" Target="../media/image97.png"/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image" Target="../media/image101.png"/><Relationship Id="rId7" Type="http://schemas.openxmlformats.org/officeDocument/2006/relationships/image" Target="../media/image102.png"/><Relationship Id="rId8" Type="http://schemas.openxmlformats.org/officeDocument/2006/relationships/image" Target="../media/image103.png"/><Relationship Id="rId9" Type="http://schemas.openxmlformats.org/officeDocument/2006/relationships/image" Target="../media/image104.png"/><Relationship Id="rId10" Type="http://schemas.openxmlformats.org/officeDocument/2006/relationships/image" Target="../media/image105.png"/><Relationship Id="rId11" Type="http://schemas.openxmlformats.org/officeDocument/2006/relationships/image" Target="../media/image106.png"/><Relationship Id="rId12" Type="http://schemas.openxmlformats.org/officeDocument/2006/relationships/image" Target="../media/image107.png"/><Relationship Id="rId13" Type="http://schemas.openxmlformats.org/officeDocument/2006/relationships/image" Target="../media/image108.png"/><Relationship Id="rId14" Type="http://schemas.openxmlformats.org/officeDocument/2006/relationships/slideLayout" Target="../slideLayouts/slideLayout4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09.png"/><Relationship Id="rId2" Type="http://schemas.openxmlformats.org/officeDocument/2006/relationships/image" Target="../media/image110.png"/><Relationship Id="rId3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49.xml"/><Relationship Id="rId5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11.png"/><Relationship Id="rId2" Type="http://schemas.openxmlformats.org/officeDocument/2006/relationships/image" Target="../media/image112.png"/><Relationship Id="rId3" Type="http://schemas.openxmlformats.org/officeDocument/2006/relationships/image" Target="../media/image113.png"/><Relationship Id="rId4" Type="http://schemas.openxmlformats.org/officeDocument/2006/relationships/image" Target="../media/image114.png"/><Relationship Id="rId5" Type="http://schemas.openxmlformats.org/officeDocument/2006/relationships/image" Target="../media/image115.png"/><Relationship Id="rId6" Type="http://schemas.openxmlformats.org/officeDocument/2006/relationships/slideLayout" Target="../slideLayouts/slideLayout14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16.png"/><Relationship Id="rId2" Type="http://schemas.openxmlformats.org/officeDocument/2006/relationships/image" Target="../media/image117.png"/><Relationship Id="rId3" Type="http://schemas.openxmlformats.org/officeDocument/2006/relationships/image" Target="../media/image118.png"/><Relationship Id="rId4" Type="http://schemas.openxmlformats.org/officeDocument/2006/relationships/image" Target="../media/image119.png"/><Relationship Id="rId5" Type="http://schemas.openxmlformats.org/officeDocument/2006/relationships/image" Target="../media/image120.png"/><Relationship Id="rId6" Type="http://schemas.openxmlformats.org/officeDocument/2006/relationships/slideLayout" Target="../slideLayouts/slideLayout14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21.png"/><Relationship Id="rId2" Type="http://schemas.openxmlformats.org/officeDocument/2006/relationships/image" Target="../media/image122.png"/><Relationship Id="rId3" Type="http://schemas.openxmlformats.org/officeDocument/2006/relationships/slideLayout" Target="../slideLayouts/slideLayout15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23.png"/><Relationship Id="rId2" Type="http://schemas.openxmlformats.org/officeDocument/2006/relationships/image" Target="../media/image124.png"/><Relationship Id="rId3" Type="http://schemas.openxmlformats.org/officeDocument/2006/relationships/slideLayout" Target="../slideLayouts/slideLayout15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25.png"/><Relationship Id="rId2" Type="http://schemas.openxmlformats.org/officeDocument/2006/relationships/image" Target="../media/image126.png"/><Relationship Id="rId3" Type="http://schemas.openxmlformats.org/officeDocument/2006/relationships/slideLayout" Target="../slideLayouts/slideLayout15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27.png"/><Relationship Id="rId2" Type="http://schemas.openxmlformats.org/officeDocument/2006/relationships/image" Target="../media/image128.png"/><Relationship Id="rId3" Type="http://schemas.openxmlformats.org/officeDocument/2006/relationships/image" Target="../media/image129.png"/><Relationship Id="rId4" Type="http://schemas.openxmlformats.org/officeDocument/2006/relationships/slideLayout" Target="../slideLayouts/slideLayout15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30.png"/><Relationship Id="rId2" Type="http://schemas.openxmlformats.org/officeDocument/2006/relationships/image" Target="../media/image131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4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4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4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4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slideLayout" Target="../slideLayouts/slideLayout4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slideLayout" Target="../slideLayouts/slideLayout4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TextShape 1"/>
          <p:cNvSpPr txBox="1"/>
          <p:nvPr/>
        </p:nvSpPr>
        <p:spPr>
          <a:xfrm>
            <a:off x="0" y="6617880"/>
            <a:ext cx="239760" cy="239760"/>
          </a:xfrm>
          <a:prstGeom prst="rect">
            <a:avLst/>
          </a:prstGeom>
          <a:noFill/>
          <a:ln>
            <a:solidFill>
              <a:srgbClr val="000000">
                <a:alpha val="0"/>
              </a:srgbClr>
            </a:solidFill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140" spc="-1" strike="noStrike">
                <a:solidFill>
                  <a:srgbClr val="000000"/>
                </a:solidFill>
                <a:latin typeface="Arial"/>
                <a:ea typeface="Arial"/>
              </a:rPr>
              <a:t>XX/XX/XXXX</a:t>
            </a:r>
            <a:endParaRPr b="0" lang="fr-FR" sz="140" spc="-1" strike="noStrike">
              <a:latin typeface="Calibri"/>
            </a:endParaRPr>
          </a:p>
        </p:txBody>
      </p:sp>
      <p:sp>
        <p:nvSpPr>
          <p:cNvPr id="585" name="TextShape 2"/>
          <p:cNvSpPr txBox="1"/>
          <p:nvPr/>
        </p:nvSpPr>
        <p:spPr>
          <a:xfrm>
            <a:off x="0" y="6617880"/>
            <a:ext cx="239760" cy="239760"/>
          </a:xfrm>
          <a:prstGeom prst="rect">
            <a:avLst/>
          </a:prstGeom>
          <a:noFill/>
          <a:ln>
            <a:solidFill>
              <a:srgbClr val="000000">
                <a:alpha val="0"/>
              </a:srgbClr>
            </a:solidFill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76DBCE1-6C73-4CBE-90B8-3AABA2CB908F}" type="slidenum">
              <a:rPr b="0" lang="fr-FR" sz="14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40" spc="-1" strike="noStrike">
              <a:latin typeface="Calibri"/>
            </a:endParaRPr>
          </a:p>
        </p:txBody>
      </p:sp>
      <p:pic>
        <p:nvPicPr>
          <p:cNvPr id="586" name="Image 5" descr=""/>
          <p:cNvPicPr/>
          <p:nvPr/>
        </p:nvPicPr>
        <p:blipFill>
          <a:blip r:embed="rId1"/>
          <a:stretch/>
        </p:blipFill>
        <p:spPr>
          <a:xfrm>
            <a:off x="303840" y="139320"/>
            <a:ext cx="6732360" cy="4297320"/>
          </a:xfrm>
          <a:prstGeom prst="rect">
            <a:avLst/>
          </a:prstGeom>
          <a:ln>
            <a:noFill/>
          </a:ln>
        </p:spPr>
      </p:pic>
      <p:sp>
        <p:nvSpPr>
          <p:cNvPr id="587" name="CustomShape 3"/>
          <p:cNvSpPr/>
          <p:nvPr/>
        </p:nvSpPr>
        <p:spPr>
          <a:xfrm>
            <a:off x="606240" y="3933000"/>
            <a:ext cx="3294720" cy="21877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advTm="5000" p14:dur="2000"/>
    </mc:Choice>
    <mc:Fallback>
      <p:transition spd="slow" advTm="5000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CustomShape 1"/>
          <p:cNvSpPr/>
          <p:nvPr/>
        </p:nvSpPr>
        <p:spPr>
          <a:xfrm>
            <a:off x="479520" y="1917000"/>
            <a:ext cx="8277120" cy="345024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90000"/>
              </a:lnSpc>
              <a:spcAft>
                <a:spcPts val="601"/>
              </a:spcAf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L’organisation du scénario pédagogique</a:t>
            </a:r>
            <a:endParaRPr b="0" lang="fr-FR" sz="2400" spc="-1" strike="noStrike">
              <a:latin typeface="Calibri"/>
            </a:endParaRPr>
          </a:p>
        </p:txBody>
      </p:sp>
      <p:sp>
        <p:nvSpPr>
          <p:cNvPr id="638" name="CustomShape 2"/>
          <p:cNvSpPr/>
          <p:nvPr/>
        </p:nvSpPr>
        <p:spPr>
          <a:xfrm>
            <a:off x="10089000" y="0"/>
            <a:ext cx="2102760" cy="6857640"/>
          </a:xfrm>
          <a:prstGeom prst="rect">
            <a:avLst/>
          </a:prstGeom>
          <a:solidFill>
            <a:srgbClr val="4472c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9" name="CustomShape 3"/>
          <p:cNvSpPr/>
          <p:nvPr/>
        </p:nvSpPr>
        <p:spPr>
          <a:xfrm>
            <a:off x="8915400" y="2359080"/>
            <a:ext cx="2139840" cy="2139840"/>
          </a:xfrm>
          <a:prstGeom prst="ellipse">
            <a:avLst/>
          </a:prstGeom>
          <a:solidFill>
            <a:srgbClr val="ffffff"/>
          </a:solidFill>
          <a:ln w="22320">
            <a:solidFill>
              <a:srgbClr val="4472c4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640" name="Graphique 7" descr="Calendrier journalier"/>
          <p:cNvPicPr/>
          <p:nvPr/>
        </p:nvPicPr>
        <p:blipFill>
          <a:blip r:embed="rId1"/>
          <a:stretch/>
        </p:blipFill>
        <p:spPr>
          <a:xfrm>
            <a:off x="9376200" y="2804400"/>
            <a:ext cx="1248840" cy="1248840"/>
          </a:xfrm>
          <a:prstGeom prst="rect">
            <a:avLst/>
          </a:prstGeom>
          <a:ln>
            <a:noFill/>
          </a:ln>
        </p:spPr>
      </p:pic>
      <p:pic>
        <p:nvPicPr>
          <p:cNvPr id="641" name="Image 8" descr="Une image contenant texte, clipart&#10;&#10;Description générée automatiquement"/>
          <p:cNvPicPr/>
          <p:nvPr/>
        </p:nvPicPr>
        <p:blipFill>
          <a:blip r:embed="rId2"/>
          <a:stretch/>
        </p:blipFill>
        <p:spPr>
          <a:xfrm>
            <a:off x="10871280" y="70560"/>
            <a:ext cx="912240" cy="333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5000" p14:dur="2000">
        <p:strips dir="ld"/>
      </p:transition>
    </mc:Choice>
    <mc:Fallback>
      <p:transition spd="slow" advTm="5000">
        <p:strips dir="ld"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raphique 3" descr="Calendrier journalier"/>
          <p:cNvPicPr/>
          <p:nvPr/>
        </p:nvPicPr>
        <p:blipFill>
          <a:blip r:embed="rId1"/>
          <a:stretch/>
        </p:blipFill>
        <p:spPr>
          <a:xfrm>
            <a:off x="900000" y="180000"/>
            <a:ext cx="914040" cy="914040"/>
          </a:xfrm>
          <a:prstGeom prst="rect">
            <a:avLst/>
          </a:prstGeom>
          <a:ln>
            <a:noFill/>
          </a:ln>
        </p:spPr>
      </p:pic>
      <p:cxnSp>
        <p:nvCxnSpPr>
          <p:cNvPr id="643" name="Line 1"/>
          <p:cNvCxnSpPr/>
          <p:nvPr/>
        </p:nvCxnSpPr>
        <p:spPr>
          <a:xfrm>
            <a:off x="127800" y="4851720"/>
            <a:ext cx="11955960" cy="360"/>
          </a:xfrm>
          <a:prstGeom prst="straightConnector1">
            <a:avLst/>
          </a:prstGeom>
          <a:ln w="28440">
            <a:solidFill>
              <a:srgbClr val="7030a0"/>
            </a:solidFill>
            <a:custDash>
              <a:ds d="506000" sp="379000"/>
            </a:custDash>
            <a:miter/>
            <a:tailEnd len="med" type="triangle" w="med"/>
          </a:ln>
        </p:spPr>
      </p:cxnSp>
      <p:pic>
        <p:nvPicPr>
          <p:cNvPr id="644" name="Image 33" descr="Une image contenant texte, clipart&#10;&#10;Description générée automatiquement"/>
          <p:cNvPicPr/>
          <p:nvPr/>
        </p:nvPicPr>
        <p:blipFill>
          <a:blip r:embed="rId2"/>
          <a:stretch/>
        </p:blipFill>
        <p:spPr>
          <a:xfrm>
            <a:off x="10871280" y="70560"/>
            <a:ext cx="912240" cy="333720"/>
          </a:xfrm>
          <a:prstGeom prst="rect">
            <a:avLst/>
          </a:prstGeom>
          <a:ln>
            <a:noFill/>
          </a:ln>
        </p:spPr>
      </p:pic>
      <p:pic>
        <p:nvPicPr>
          <p:cNvPr id="645" name="Graphique 16" descr="École"/>
          <p:cNvPicPr/>
          <p:nvPr/>
        </p:nvPicPr>
        <p:blipFill>
          <a:blip r:embed="rId3"/>
          <a:stretch/>
        </p:blipFill>
        <p:spPr>
          <a:xfrm>
            <a:off x="128160" y="6053040"/>
            <a:ext cx="804600" cy="804600"/>
          </a:xfrm>
          <a:prstGeom prst="rect">
            <a:avLst/>
          </a:prstGeom>
          <a:ln>
            <a:noFill/>
          </a:ln>
        </p:spPr>
      </p:pic>
      <p:pic>
        <p:nvPicPr>
          <p:cNvPr id="646" name="Graphique 17" descr="Écran avec un remplissage uni"/>
          <p:cNvPicPr/>
          <p:nvPr/>
        </p:nvPicPr>
        <p:blipFill>
          <a:blip r:embed="rId4"/>
          <a:stretch/>
        </p:blipFill>
        <p:spPr>
          <a:xfrm>
            <a:off x="128160" y="5523840"/>
            <a:ext cx="708120" cy="708120"/>
          </a:xfrm>
          <a:prstGeom prst="rect">
            <a:avLst/>
          </a:prstGeom>
          <a:ln>
            <a:noFill/>
          </a:ln>
        </p:spPr>
      </p:pic>
      <p:pic>
        <p:nvPicPr>
          <p:cNvPr id="647" name="Graphique 18" descr="Curseur avec un remplissage uni"/>
          <p:cNvPicPr/>
          <p:nvPr/>
        </p:nvPicPr>
        <p:blipFill>
          <a:blip r:embed="rId5"/>
          <a:stretch/>
        </p:blipFill>
        <p:spPr>
          <a:xfrm>
            <a:off x="271080" y="5631120"/>
            <a:ext cx="421560" cy="421560"/>
          </a:xfrm>
          <a:prstGeom prst="rect">
            <a:avLst/>
          </a:prstGeom>
          <a:ln>
            <a:noFill/>
          </a:ln>
        </p:spPr>
      </p:pic>
      <p:sp>
        <p:nvSpPr>
          <p:cNvPr id="648" name="CustomShape 2"/>
          <p:cNvSpPr/>
          <p:nvPr/>
        </p:nvSpPr>
        <p:spPr>
          <a:xfrm>
            <a:off x="843480" y="5745240"/>
            <a:ext cx="105588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bf9000"/>
                </a:solidFill>
                <a:latin typeface="Arial"/>
                <a:ea typeface="Arial"/>
              </a:rPr>
              <a:t>A distance </a:t>
            </a:r>
            <a:endParaRPr b="0" lang="fr-FR" sz="1400" spc="-1" strike="noStrike">
              <a:latin typeface="Calibri"/>
            </a:endParaRPr>
          </a:p>
        </p:txBody>
      </p:sp>
      <p:sp>
        <p:nvSpPr>
          <p:cNvPr id="649" name="CustomShape 3"/>
          <p:cNvSpPr/>
          <p:nvPr/>
        </p:nvSpPr>
        <p:spPr>
          <a:xfrm>
            <a:off x="889560" y="6434640"/>
            <a:ext cx="105732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548235"/>
                </a:solidFill>
                <a:latin typeface="Arial"/>
                <a:ea typeface="Arial"/>
              </a:rPr>
              <a:t>En classe  </a:t>
            </a:r>
            <a:endParaRPr b="0" lang="fr-FR" sz="1400" spc="-1" strike="noStrike">
              <a:latin typeface="Calibri"/>
            </a:endParaRPr>
          </a:p>
        </p:txBody>
      </p:sp>
      <p:sp>
        <p:nvSpPr>
          <p:cNvPr id="650" name="CustomShape 4"/>
          <p:cNvSpPr/>
          <p:nvPr/>
        </p:nvSpPr>
        <p:spPr>
          <a:xfrm>
            <a:off x="1980000" y="383040"/>
            <a:ext cx="8337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</a:pPr>
            <a:r>
              <a:rPr b="0" lang="fr-FR" sz="2800" spc="-1" strike="noStrike">
                <a:solidFill>
                  <a:srgbClr val="7030a0"/>
                </a:solidFill>
                <a:latin typeface="Arial"/>
                <a:ea typeface="Arial"/>
              </a:rPr>
              <a:t>L’organisation temporelle du scénario pédagogique</a:t>
            </a:r>
            <a:endParaRPr b="0" lang="fr-FR" sz="2800" spc="-1" strike="noStrike">
              <a:latin typeface="Calibri"/>
            </a:endParaRPr>
          </a:p>
        </p:txBody>
      </p:sp>
    </p:spTree>
  </p:cSld>
  <mc:AlternateContent>
    <mc:Choice Requires="p14">
      <p:transition spd="slow" advTm="3000" p14:dur="2000"/>
    </mc:Choice>
    <mc:Fallback>
      <p:transition spd="slow" advTm="3000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CustomShape 1"/>
          <p:cNvSpPr/>
          <p:nvPr/>
        </p:nvSpPr>
        <p:spPr>
          <a:xfrm>
            <a:off x="396720" y="1620000"/>
            <a:ext cx="1403280" cy="219600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7030a0"/>
                </a:solidFill>
                <a:latin typeface="Arial"/>
                <a:ea typeface="Arial"/>
              </a:rPr>
              <a:t> </a:t>
            </a:r>
            <a:r>
              <a:rPr b="0" i="1" lang="fr-FR" sz="1400" spc="-1" strike="noStrike">
                <a:solidFill>
                  <a:srgbClr val="548235"/>
                </a:solidFill>
                <a:latin typeface="Arial"/>
                <a:ea typeface="Arial"/>
              </a:rPr>
              <a:t>É</a:t>
            </a:r>
            <a:r>
              <a:rPr b="0" i="1" lang="fr-FR" sz="1400" spc="-1" strike="noStrike">
                <a:solidFill>
                  <a:srgbClr val="548235"/>
                </a:solidFill>
                <a:latin typeface="Arial"/>
                <a:ea typeface="Arial"/>
              </a:rPr>
              <a:t>valuation sommative</a:t>
            </a:r>
            <a:endParaRPr b="0" lang="fr-FR" sz="1400" spc="-1" strike="noStrike">
              <a:latin typeface="Calibri"/>
            </a:endParaRPr>
          </a:p>
        </p:txBody>
      </p:sp>
      <p:cxnSp>
        <p:nvCxnSpPr>
          <p:cNvPr id="652" name="Line 2"/>
          <p:cNvCxnSpPr/>
          <p:nvPr/>
        </p:nvCxnSpPr>
        <p:spPr>
          <a:xfrm>
            <a:off x="127800" y="4851720"/>
            <a:ext cx="11955960" cy="360"/>
          </a:xfrm>
          <a:prstGeom prst="straightConnector1">
            <a:avLst/>
          </a:prstGeom>
          <a:ln w="28440">
            <a:solidFill>
              <a:srgbClr val="7030a0"/>
            </a:solidFill>
            <a:custDash>
              <a:ds d="506000" sp="379000"/>
            </a:custDash>
            <a:miter/>
            <a:tailEnd len="med" type="triangle" w="med"/>
          </a:ln>
        </p:spPr>
      </p:cxnSp>
      <p:pic>
        <p:nvPicPr>
          <p:cNvPr id="653" name="Graphique 14" descr="École"/>
          <p:cNvPicPr/>
          <p:nvPr/>
        </p:nvPicPr>
        <p:blipFill>
          <a:blip r:embed="rId1"/>
          <a:stretch/>
        </p:blipFill>
        <p:spPr>
          <a:xfrm>
            <a:off x="720000" y="3816000"/>
            <a:ext cx="804600" cy="804600"/>
          </a:xfrm>
          <a:prstGeom prst="rect">
            <a:avLst/>
          </a:prstGeom>
          <a:ln>
            <a:noFill/>
          </a:ln>
        </p:spPr>
      </p:pic>
      <p:pic>
        <p:nvPicPr>
          <p:cNvPr id="654" name="Graphique 13" descr="École"/>
          <p:cNvPicPr/>
          <p:nvPr/>
        </p:nvPicPr>
        <p:blipFill>
          <a:blip r:embed="rId2"/>
          <a:stretch/>
        </p:blipFill>
        <p:spPr>
          <a:xfrm>
            <a:off x="128160" y="6053040"/>
            <a:ext cx="804600" cy="804600"/>
          </a:xfrm>
          <a:prstGeom prst="rect">
            <a:avLst/>
          </a:prstGeom>
          <a:ln>
            <a:noFill/>
          </a:ln>
        </p:spPr>
      </p:pic>
      <p:pic>
        <p:nvPicPr>
          <p:cNvPr id="655" name="Graphique 16" descr="Écran avec un remplissage uni"/>
          <p:cNvPicPr/>
          <p:nvPr/>
        </p:nvPicPr>
        <p:blipFill>
          <a:blip r:embed="rId3"/>
          <a:stretch/>
        </p:blipFill>
        <p:spPr>
          <a:xfrm>
            <a:off x="128160" y="5523840"/>
            <a:ext cx="708120" cy="708120"/>
          </a:xfrm>
          <a:prstGeom prst="rect">
            <a:avLst/>
          </a:prstGeom>
          <a:ln>
            <a:noFill/>
          </a:ln>
        </p:spPr>
      </p:pic>
      <p:pic>
        <p:nvPicPr>
          <p:cNvPr id="656" name="Graphique 17" descr="Curseur avec un remplissage uni"/>
          <p:cNvPicPr/>
          <p:nvPr/>
        </p:nvPicPr>
        <p:blipFill>
          <a:blip r:embed="rId4"/>
          <a:stretch/>
        </p:blipFill>
        <p:spPr>
          <a:xfrm>
            <a:off x="271080" y="5631120"/>
            <a:ext cx="421560" cy="421560"/>
          </a:xfrm>
          <a:prstGeom prst="rect">
            <a:avLst/>
          </a:prstGeom>
          <a:ln>
            <a:noFill/>
          </a:ln>
        </p:spPr>
      </p:pic>
      <p:sp>
        <p:nvSpPr>
          <p:cNvPr id="657" name="CustomShape 3"/>
          <p:cNvSpPr/>
          <p:nvPr/>
        </p:nvSpPr>
        <p:spPr>
          <a:xfrm>
            <a:off x="843480" y="5745240"/>
            <a:ext cx="105588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bf9000"/>
                </a:solidFill>
                <a:latin typeface="Arial"/>
                <a:ea typeface="Arial"/>
              </a:rPr>
              <a:t>A distance </a:t>
            </a:r>
            <a:endParaRPr b="0" lang="fr-FR" sz="1400" spc="-1" strike="noStrike">
              <a:latin typeface="Calibri"/>
            </a:endParaRPr>
          </a:p>
        </p:txBody>
      </p:sp>
      <p:sp>
        <p:nvSpPr>
          <p:cNvPr id="658" name="CustomShape 4"/>
          <p:cNvSpPr/>
          <p:nvPr/>
        </p:nvSpPr>
        <p:spPr>
          <a:xfrm>
            <a:off x="889560" y="6434640"/>
            <a:ext cx="105732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548235"/>
                </a:solidFill>
                <a:latin typeface="Arial"/>
                <a:ea typeface="Arial"/>
              </a:rPr>
              <a:t>En classe  </a:t>
            </a:r>
            <a:endParaRPr b="0" lang="fr-FR" sz="1400" spc="-1" strike="noStrike">
              <a:latin typeface="Calibri"/>
            </a:endParaRPr>
          </a:p>
        </p:txBody>
      </p:sp>
      <p:pic>
        <p:nvPicPr>
          <p:cNvPr id="659" name="Image 20" descr="Une image contenant texte, clipart&#10;&#10;Description générée automatiquement"/>
          <p:cNvPicPr/>
          <p:nvPr/>
        </p:nvPicPr>
        <p:blipFill>
          <a:blip r:embed="rId5"/>
          <a:stretch/>
        </p:blipFill>
        <p:spPr>
          <a:xfrm>
            <a:off x="10871280" y="70560"/>
            <a:ext cx="912240" cy="333720"/>
          </a:xfrm>
          <a:prstGeom prst="rect">
            <a:avLst/>
          </a:prstGeom>
          <a:ln>
            <a:noFill/>
          </a:ln>
        </p:spPr>
      </p:pic>
      <p:pic>
        <p:nvPicPr>
          <p:cNvPr id="660" name="Graphique 3" descr="Calendrier journalier"/>
          <p:cNvPicPr/>
          <p:nvPr/>
        </p:nvPicPr>
        <p:blipFill>
          <a:blip r:embed="rId6"/>
          <a:stretch/>
        </p:blipFill>
        <p:spPr>
          <a:xfrm>
            <a:off x="900000" y="180360"/>
            <a:ext cx="914040" cy="914040"/>
          </a:xfrm>
          <a:prstGeom prst="rect">
            <a:avLst/>
          </a:prstGeom>
          <a:ln>
            <a:noFill/>
          </a:ln>
        </p:spPr>
      </p:pic>
      <p:sp>
        <p:nvSpPr>
          <p:cNvPr id="661" name="CustomShape 5"/>
          <p:cNvSpPr/>
          <p:nvPr/>
        </p:nvSpPr>
        <p:spPr>
          <a:xfrm>
            <a:off x="1980000" y="383400"/>
            <a:ext cx="8337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</a:pPr>
            <a:r>
              <a:rPr b="0" lang="fr-FR" sz="2800" spc="-1" strike="noStrike">
                <a:solidFill>
                  <a:srgbClr val="7030a0"/>
                </a:solidFill>
                <a:latin typeface="Arial"/>
                <a:ea typeface="Arial"/>
              </a:rPr>
              <a:t>L’organisation temporelle du scénario pédagogique</a:t>
            </a:r>
            <a:endParaRPr b="0" lang="fr-FR" sz="2800" spc="-1" strike="noStrike">
              <a:latin typeface="Calibri"/>
            </a:endParaRPr>
          </a:p>
        </p:txBody>
      </p:sp>
    </p:spTree>
  </p:cSld>
  <mc:AlternateContent>
    <mc:Choice Requires="p14">
      <p:transition spd="slow" advTm="4000" p14:dur="2000"/>
    </mc:Choice>
    <mc:Fallback>
      <p:transition spd="slow" advTm="4000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CustomShape 1"/>
          <p:cNvSpPr/>
          <p:nvPr/>
        </p:nvSpPr>
        <p:spPr>
          <a:xfrm>
            <a:off x="396720" y="1620000"/>
            <a:ext cx="1403280" cy="219600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7030a0"/>
                </a:solidFill>
                <a:latin typeface="Arial"/>
                <a:ea typeface="Arial"/>
              </a:rPr>
              <a:t> </a:t>
            </a:r>
            <a:r>
              <a:rPr b="0" i="1" lang="fr-FR" sz="1400" spc="-1" strike="noStrike">
                <a:solidFill>
                  <a:srgbClr val="548235"/>
                </a:solidFill>
                <a:latin typeface="Arial"/>
                <a:ea typeface="Arial"/>
              </a:rPr>
              <a:t>É</a:t>
            </a:r>
            <a:r>
              <a:rPr b="0" i="1" lang="fr-FR" sz="1400" spc="-1" strike="noStrike">
                <a:solidFill>
                  <a:srgbClr val="548235"/>
                </a:solidFill>
                <a:latin typeface="Arial"/>
                <a:ea typeface="Arial"/>
              </a:rPr>
              <a:t>valuation sommative</a:t>
            </a:r>
            <a:endParaRPr b="0" lang="fr-FR" sz="1400" spc="-1" strike="noStrike">
              <a:latin typeface="Calibri"/>
            </a:endParaRPr>
          </a:p>
        </p:txBody>
      </p:sp>
      <p:sp>
        <p:nvSpPr>
          <p:cNvPr id="663" name="CustomShape 2"/>
          <p:cNvSpPr/>
          <p:nvPr/>
        </p:nvSpPr>
        <p:spPr>
          <a:xfrm>
            <a:off x="1936800" y="1631880"/>
            <a:ext cx="1663200" cy="21600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2e75b6"/>
                </a:solidFill>
                <a:latin typeface="Arial"/>
                <a:ea typeface="Arial"/>
              </a:rPr>
              <a:t> </a:t>
            </a:r>
            <a:r>
              <a:rPr b="0" i="1" lang="fr-FR" sz="1400" spc="-1" strike="noStrike">
                <a:solidFill>
                  <a:srgbClr val="bf9000"/>
                </a:solidFill>
                <a:latin typeface="Arial"/>
                <a:ea typeface="Arial"/>
              </a:rPr>
              <a:t>Correction des copies et création des groupes</a:t>
            </a:r>
            <a:endParaRPr b="0" lang="fr-FR" sz="14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i="1" lang="fr-FR" sz="1400" spc="-1" strike="noStrike">
                <a:solidFill>
                  <a:srgbClr val="bf9000"/>
                </a:solidFill>
                <a:latin typeface="Arial"/>
                <a:ea typeface="Arial"/>
              </a:rPr>
              <a:t>(prof)</a:t>
            </a:r>
            <a:endParaRPr b="0" lang="fr-FR" sz="14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fr-FR" sz="1400" spc="-1" strike="noStrike">
              <a:latin typeface="Calibri"/>
            </a:endParaRPr>
          </a:p>
        </p:txBody>
      </p:sp>
      <p:cxnSp>
        <p:nvCxnSpPr>
          <p:cNvPr id="664" name="Line 3"/>
          <p:cNvCxnSpPr/>
          <p:nvPr/>
        </p:nvCxnSpPr>
        <p:spPr>
          <a:xfrm>
            <a:off x="127800" y="4851720"/>
            <a:ext cx="11955960" cy="360"/>
          </a:xfrm>
          <a:prstGeom prst="straightConnector1">
            <a:avLst/>
          </a:prstGeom>
          <a:ln w="28440">
            <a:solidFill>
              <a:srgbClr val="7030a0"/>
            </a:solidFill>
            <a:custDash>
              <a:ds d="506000" sp="379000"/>
            </a:custDash>
            <a:miter/>
            <a:tailEnd len="med" type="triangle" w="med"/>
          </a:ln>
        </p:spPr>
      </p:cxnSp>
      <p:pic>
        <p:nvPicPr>
          <p:cNvPr id="665" name="Graphique 14" descr="École"/>
          <p:cNvPicPr/>
          <p:nvPr/>
        </p:nvPicPr>
        <p:blipFill>
          <a:blip r:embed="rId1"/>
          <a:stretch/>
        </p:blipFill>
        <p:spPr>
          <a:xfrm>
            <a:off x="720000" y="3816000"/>
            <a:ext cx="804600" cy="804600"/>
          </a:xfrm>
          <a:prstGeom prst="rect">
            <a:avLst/>
          </a:prstGeom>
          <a:ln>
            <a:noFill/>
          </a:ln>
        </p:spPr>
      </p:pic>
      <p:pic>
        <p:nvPicPr>
          <p:cNvPr id="666" name="Graphique 2" descr="Écran avec un remplissage uni"/>
          <p:cNvPicPr/>
          <p:nvPr/>
        </p:nvPicPr>
        <p:blipFill>
          <a:blip r:embed="rId2"/>
          <a:stretch/>
        </p:blipFill>
        <p:spPr>
          <a:xfrm>
            <a:off x="2351880" y="3791880"/>
            <a:ext cx="708120" cy="708120"/>
          </a:xfrm>
          <a:prstGeom prst="rect">
            <a:avLst/>
          </a:prstGeom>
          <a:ln>
            <a:noFill/>
          </a:ln>
        </p:spPr>
      </p:pic>
      <p:pic>
        <p:nvPicPr>
          <p:cNvPr id="667" name="Graphique 12" descr="Curseur avec un remplissage uni"/>
          <p:cNvPicPr/>
          <p:nvPr/>
        </p:nvPicPr>
        <p:blipFill>
          <a:blip r:embed="rId3"/>
          <a:stretch/>
        </p:blipFill>
        <p:spPr>
          <a:xfrm>
            <a:off x="2520000" y="3898440"/>
            <a:ext cx="421560" cy="421560"/>
          </a:xfrm>
          <a:prstGeom prst="rect">
            <a:avLst/>
          </a:prstGeom>
          <a:ln>
            <a:noFill/>
          </a:ln>
        </p:spPr>
      </p:pic>
      <p:pic>
        <p:nvPicPr>
          <p:cNvPr id="668" name="Graphique 13" descr="École"/>
          <p:cNvPicPr/>
          <p:nvPr/>
        </p:nvPicPr>
        <p:blipFill>
          <a:blip r:embed="rId4"/>
          <a:stretch/>
        </p:blipFill>
        <p:spPr>
          <a:xfrm>
            <a:off x="128160" y="6053040"/>
            <a:ext cx="804600" cy="804600"/>
          </a:xfrm>
          <a:prstGeom prst="rect">
            <a:avLst/>
          </a:prstGeom>
          <a:ln>
            <a:noFill/>
          </a:ln>
        </p:spPr>
      </p:pic>
      <p:pic>
        <p:nvPicPr>
          <p:cNvPr id="669" name="Graphique 16" descr="Écran avec un remplissage uni"/>
          <p:cNvPicPr/>
          <p:nvPr/>
        </p:nvPicPr>
        <p:blipFill>
          <a:blip r:embed="rId5"/>
          <a:stretch/>
        </p:blipFill>
        <p:spPr>
          <a:xfrm>
            <a:off x="128160" y="5523840"/>
            <a:ext cx="708120" cy="708120"/>
          </a:xfrm>
          <a:prstGeom prst="rect">
            <a:avLst/>
          </a:prstGeom>
          <a:ln>
            <a:noFill/>
          </a:ln>
        </p:spPr>
      </p:pic>
      <p:pic>
        <p:nvPicPr>
          <p:cNvPr id="670" name="Graphique 17" descr="Curseur avec un remplissage uni"/>
          <p:cNvPicPr/>
          <p:nvPr/>
        </p:nvPicPr>
        <p:blipFill>
          <a:blip r:embed="rId6"/>
          <a:stretch/>
        </p:blipFill>
        <p:spPr>
          <a:xfrm>
            <a:off x="271080" y="5631120"/>
            <a:ext cx="421560" cy="421560"/>
          </a:xfrm>
          <a:prstGeom prst="rect">
            <a:avLst/>
          </a:prstGeom>
          <a:ln>
            <a:noFill/>
          </a:ln>
        </p:spPr>
      </p:pic>
      <p:sp>
        <p:nvSpPr>
          <p:cNvPr id="671" name="CustomShape 4"/>
          <p:cNvSpPr/>
          <p:nvPr/>
        </p:nvSpPr>
        <p:spPr>
          <a:xfrm>
            <a:off x="843480" y="5745240"/>
            <a:ext cx="105588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bf9000"/>
                </a:solidFill>
                <a:latin typeface="Arial"/>
                <a:ea typeface="Arial"/>
              </a:rPr>
              <a:t>A distance </a:t>
            </a:r>
            <a:endParaRPr b="0" lang="fr-FR" sz="1400" spc="-1" strike="noStrike">
              <a:latin typeface="Calibri"/>
            </a:endParaRPr>
          </a:p>
        </p:txBody>
      </p:sp>
      <p:sp>
        <p:nvSpPr>
          <p:cNvPr id="672" name="CustomShape 5"/>
          <p:cNvSpPr/>
          <p:nvPr/>
        </p:nvSpPr>
        <p:spPr>
          <a:xfrm>
            <a:off x="889560" y="6434640"/>
            <a:ext cx="105732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548235"/>
                </a:solidFill>
                <a:latin typeface="Arial"/>
                <a:ea typeface="Arial"/>
              </a:rPr>
              <a:t>En classe  </a:t>
            </a:r>
            <a:endParaRPr b="0" lang="fr-FR" sz="1400" spc="-1" strike="noStrike">
              <a:latin typeface="Calibri"/>
            </a:endParaRPr>
          </a:p>
        </p:txBody>
      </p:sp>
      <p:pic>
        <p:nvPicPr>
          <p:cNvPr id="673" name="Image 20" descr="Une image contenant texte, clipart&#10;&#10;Description générée automatiquement"/>
          <p:cNvPicPr/>
          <p:nvPr/>
        </p:nvPicPr>
        <p:blipFill>
          <a:blip r:embed="rId7"/>
          <a:stretch/>
        </p:blipFill>
        <p:spPr>
          <a:xfrm>
            <a:off x="10871280" y="70560"/>
            <a:ext cx="912240" cy="333720"/>
          </a:xfrm>
          <a:prstGeom prst="rect">
            <a:avLst/>
          </a:prstGeom>
          <a:ln>
            <a:noFill/>
          </a:ln>
        </p:spPr>
      </p:pic>
      <p:pic>
        <p:nvPicPr>
          <p:cNvPr id="674" name="Graphique 3" descr="Calendrier journalier"/>
          <p:cNvPicPr/>
          <p:nvPr/>
        </p:nvPicPr>
        <p:blipFill>
          <a:blip r:embed="rId8"/>
          <a:stretch/>
        </p:blipFill>
        <p:spPr>
          <a:xfrm>
            <a:off x="900000" y="180360"/>
            <a:ext cx="914040" cy="914040"/>
          </a:xfrm>
          <a:prstGeom prst="rect">
            <a:avLst/>
          </a:prstGeom>
          <a:ln>
            <a:noFill/>
          </a:ln>
        </p:spPr>
      </p:pic>
      <p:sp>
        <p:nvSpPr>
          <p:cNvPr id="675" name="CustomShape 6"/>
          <p:cNvSpPr/>
          <p:nvPr/>
        </p:nvSpPr>
        <p:spPr>
          <a:xfrm>
            <a:off x="1980000" y="383400"/>
            <a:ext cx="8337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</a:pPr>
            <a:r>
              <a:rPr b="0" lang="fr-FR" sz="2800" spc="-1" strike="noStrike">
                <a:solidFill>
                  <a:srgbClr val="7030a0"/>
                </a:solidFill>
                <a:latin typeface="Arial"/>
                <a:ea typeface="Arial"/>
              </a:rPr>
              <a:t>L’organisation temporelle du scénario pédagogique</a:t>
            </a:r>
            <a:endParaRPr b="0" lang="fr-FR" sz="2800" spc="-1" strike="noStrike">
              <a:latin typeface="Calibri"/>
            </a:endParaRPr>
          </a:p>
        </p:txBody>
      </p:sp>
    </p:spTree>
  </p:cSld>
  <mc:AlternateContent>
    <mc:Choice Requires="p14">
      <p:transition spd="slow" advTm="4000" p14:dur="2000"/>
    </mc:Choice>
    <mc:Fallback>
      <p:transition spd="slow" advTm="4000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CustomShape 1"/>
          <p:cNvSpPr/>
          <p:nvPr/>
        </p:nvSpPr>
        <p:spPr>
          <a:xfrm>
            <a:off x="396720" y="1620000"/>
            <a:ext cx="1403280" cy="219600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7030a0"/>
                </a:solidFill>
                <a:latin typeface="Arial"/>
                <a:ea typeface="Arial"/>
              </a:rPr>
              <a:t> </a:t>
            </a:r>
            <a:r>
              <a:rPr b="0" i="1" lang="fr-FR" sz="1400" spc="-1" strike="noStrike">
                <a:solidFill>
                  <a:srgbClr val="548235"/>
                </a:solidFill>
                <a:latin typeface="Arial"/>
                <a:ea typeface="Arial"/>
              </a:rPr>
              <a:t>É</a:t>
            </a:r>
            <a:r>
              <a:rPr b="0" i="1" lang="fr-FR" sz="1400" spc="-1" strike="noStrike">
                <a:solidFill>
                  <a:srgbClr val="548235"/>
                </a:solidFill>
                <a:latin typeface="Arial"/>
                <a:ea typeface="Arial"/>
              </a:rPr>
              <a:t>valuation sommative</a:t>
            </a:r>
            <a:endParaRPr b="0" lang="fr-FR" sz="1400" spc="-1" strike="noStrike">
              <a:latin typeface="Calibri"/>
            </a:endParaRPr>
          </a:p>
        </p:txBody>
      </p:sp>
      <p:sp>
        <p:nvSpPr>
          <p:cNvPr id="677" name="CustomShape 2"/>
          <p:cNvSpPr/>
          <p:nvPr/>
        </p:nvSpPr>
        <p:spPr>
          <a:xfrm>
            <a:off x="1936800" y="1631880"/>
            <a:ext cx="1663200" cy="21600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2e75b6"/>
                </a:solidFill>
                <a:latin typeface="Arial"/>
                <a:ea typeface="Arial"/>
              </a:rPr>
              <a:t> </a:t>
            </a:r>
            <a:r>
              <a:rPr b="0" i="1" lang="fr-FR" sz="1400" spc="-1" strike="noStrike">
                <a:solidFill>
                  <a:srgbClr val="bf9000"/>
                </a:solidFill>
                <a:latin typeface="Arial"/>
                <a:ea typeface="Arial"/>
              </a:rPr>
              <a:t>Correction des copies et création des groupes</a:t>
            </a:r>
            <a:endParaRPr b="0" lang="fr-FR" sz="14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i="1" lang="fr-FR" sz="1400" spc="-1" strike="noStrike">
                <a:solidFill>
                  <a:srgbClr val="bf9000"/>
                </a:solidFill>
                <a:latin typeface="Arial"/>
                <a:ea typeface="Arial"/>
              </a:rPr>
              <a:t>(prof)</a:t>
            </a:r>
            <a:endParaRPr b="0" lang="fr-FR" sz="14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fr-FR" sz="1400" spc="-1" strike="noStrike">
              <a:latin typeface="Calibri"/>
            </a:endParaRPr>
          </a:p>
        </p:txBody>
      </p:sp>
      <p:cxnSp>
        <p:nvCxnSpPr>
          <p:cNvPr id="678" name="Line 3"/>
          <p:cNvCxnSpPr/>
          <p:nvPr/>
        </p:nvCxnSpPr>
        <p:spPr>
          <a:xfrm>
            <a:off x="127800" y="4851720"/>
            <a:ext cx="11955960" cy="360"/>
          </a:xfrm>
          <a:prstGeom prst="straightConnector1">
            <a:avLst/>
          </a:prstGeom>
          <a:ln w="28440">
            <a:solidFill>
              <a:srgbClr val="7030a0"/>
            </a:solidFill>
            <a:custDash>
              <a:ds d="506000" sp="379000"/>
            </a:custDash>
            <a:miter/>
            <a:tailEnd len="med" type="triangle" w="med"/>
          </a:ln>
        </p:spPr>
      </p:cxnSp>
      <p:pic>
        <p:nvPicPr>
          <p:cNvPr id="679" name="Graphique 14" descr="École"/>
          <p:cNvPicPr/>
          <p:nvPr/>
        </p:nvPicPr>
        <p:blipFill>
          <a:blip r:embed="rId1"/>
          <a:stretch/>
        </p:blipFill>
        <p:spPr>
          <a:xfrm>
            <a:off x="720000" y="3816000"/>
            <a:ext cx="804600" cy="804600"/>
          </a:xfrm>
          <a:prstGeom prst="rect">
            <a:avLst/>
          </a:prstGeom>
          <a:ln>
            <a:noFill/>
          </a:ln>
        </p:spPr>
      </p:pic>
      <p:pic>
        <p:nvPicPr>
          <p:cNvPr id="680" name="Graphique 2" descr="Écran avec un remplissage uni"/>
          <p:cNvPicPr/>
          <p:nvPr/>
        </p:nvPicPr>
        <p:blipFill>
          <a:blip r:embed="rId2"/>
          <a:stretch/>
        </p:blipFill>
        <p:spPr>
          <a:xfrm>
            <a:off x="2351880" y="3791880"/>
            <a:ext cx="708120" cy="708120"/>
          </a:xfrm>
          <a:prstGeom prst="rect">
            <a:avLst/>
          </a:prstGeom>
          <a:ln>
            <a:noFill/>
          </a:ln>
        </p:spPr>
      </p:pic>
      <p:pic>
        <p:nvPicPr>
          <p:cNvPr id="681" name="Graphique 12" descr="Curseur avec un remplissage uni"/>
          <p:cNvPicPr/>
          <p:nvPr/>
        </p:nvPicPr>
        <p:blipFill>
          <a:blip r:embed="rId3"/>
          <a:stretch/>
        </p:blipFill>
        <p:spPr>
          <a:xfrm>
            <a:off x="2520000" y="3898440"/>
            <a:ext cx="421560" cy="421560"/>
          </a:xfrm>
          <a:prstGeom prst="rect">
            <a:avLst/>
          </a:prstGeom>
          <a:ln>
            <a:noFill/>
          </a:ln>
        </p:spPr>
      </p:pic>
      <p:pic>
        <p:nvPicPr>
          <p:cNvPr id="682" name="Graphique 13" descr="École"/>
          <p:cNvPicPr/>
          <p:nvPr/>
        </p:nvPicPr>
        <p:blipFill>
          <a:blip r:embed="rId4"/>
          <a:stretch/>
        </p:blipFill>
        <p:spPr>
          <a:xfrm>
            <a:off x="128160" y="6053040"/>
            <a:ext cx="804600" cy="804600"/>
          </a:xfrm>
          <a:prstGeom prst="rect">
            <a:avLst/>
          </a:prstGeom>
          <a:ln>
            <a:noFill/>
          </a:ln>
        </p:spPr>
      </p:pic>
      <p:pic>
        <p:nvPicPr>
          <p:cNvPr id="683" name="Graphique 16" descr="Écran avec un remplissage uni"/>
          <p:cNvPicPr/>
          <p:nvPr/>
        </p:nvPicPr>
        <p:blipFill>
          <a:blip r:embed="rId5"/>
          <a:stretch/>
        </p:blipFill>
        <p:spPr>
          <a:xfrm>
            <a:off x="128160" y="5523840"/>
            <a:ext cx="708120" cy="708120"/>
          </a:xfrm>
          <a:prstGeom prst="rect">
            <a:avLst/>
          </a:prstGeom>
          <a:ln>
            <a:noFill/>
          </a:ln>
        </p:spPr>
      </p:pic>
      <p:pic>
        <p:nvPicPr>
          <p:cNvPr id="684" name="Graphique 17" descr="Curseur avec un remplissage uni"/>
          <p:cNvPicPr/>
          <p:nvPr/>
        </p:nvPicPr>
        <p:blipFill>
          <a:blip r:embed="rId6"/>
          <a:stretch/>
        </p:blipFill>
        <p:spPr>
          <a:xfrm>
            <a:off x="271080" y="5631120"/>
            <a:ext cx="421560" cy="421560"/>
          </a:xfrm>
          <a:prstGeom prst="rect">
            <a:avLst/>
          </a:prstGeom>
          <a:ln>
            <a:noFill/>
          </a:ln>
        </p:spPr>
      </p:pic>
      <p:sp>
        <p:nvSpPr>
          <p:cNvPr id="685" name="CustomShape 4"/>
          <p:cNvSpPr/>
          <p:nvPr/>
        </p:nvSpPr>
        <p:spPr>
          <a:xfrm>
            <a:off x="843480" y="5745240"/>
            <a:ext cx="105588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bf9000"/>
                </a:solidFill>
                <a:latin typeface="Arial"/>
                <a:ea typeface="Arial"/>
              </a:rPr>
              <a:t>A distance </a:t>
            </a:r>
            <a:endParaRPr b="0" lang="fr-FR" sz="1400" spc="-1" strike="noStrike">
              <a:latin typeface="Calibri"/>
            </a:endParaRPr>
          </a:p>
        </p:txBody>
      </p:sp>
      <p:sp>
        <p:nvSpPr>
          <p:cNvPr id="686" name="CustomShape 5"/>
          <p:cNvSpPr/>
          <p:nvPr/>
        </p:nvSpPr>
        <p:spPr>
          <a:xfrm>
            <a:off x="889560" y="6434640"/>
            <a:ext cx="105732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548235"/>
                </a:solidFill>
                <a:latin typeface="Arial"/>
                <a:ea typeface="Arial"/>
              </a:rPr>
              <a:t>En classe  </a:t>
            </a:r>
            <a:endParaRPr b="0" lang="fr-FR" sz="1400" spc="-1" strike="noStrike">
              <a:latin typeface="Calibri"/>
            </a:endParaRPr>
          </a:p>
        </p:txBody>
      </p:sp>
      <p:pic>
        <p:nvPicPr>
          <p:cNvPr id="687" name="Image 20" descr="Une image contenant texte, clipart&#10;&#10;Description générée automatiquement"/>
          <p:cNvPicPr/>
          <p:nvPr/>
        </p:nvPicPr>
        <p:blipFill>
          <a:blip r:embed="rId7"/>
          <a:stretch/>
        </p:blipFill>
        <p:spPr>
          <a:xfrm>
            <a:off x="10871280" y="70560"/>
            <a:ext cx="912240" cy="333720"/>
          </a:xfrm>
          <a:prstGeom prst="rect">
            <a:avLst/>
          </a:prstGeom>
          <a:ln>
            <a:noFill/>
          </a:ln>
        </p:spPr>
      </p:pic>
      <p:pic>
        <p:nvPicPr>
          <p:cNvPr id="688" name="Graphique 3" descr="Calendrier journalier"/>
          <p:cNvPicPr/>
          <p:nvPr/>
        </p:nvPicPr>
        <p:blipFill>
          <a:blip r:embed="rId8"/>
          <a:stretch/>
        </p:blipFill>
        <p:spPr>
          <a:xfrm>
            <a:off x="900000" y="180360"/>
            <a:ext cx="914040" cy="914040"/>
          </a:xfrm>
          <a:prstGeom prst="rect">
            <a:avLst/>
          </a:prstGeom>
          <a:ln>
            <a:noFill/>
          </a:ln>
        </p:spPr>
      </p:pic>
      <p:sp>
        <p:nvSpPr>
          <p:cNvPr id="689" name="CustomShape 6"/>
          <p:cNvSpPr/>
          <p:nvPr/>
        </p:nvSpPr>
        <p:spPr>
          <a:xfrm>
            <a:off x="1980000" y="383400"/>
            <a:ext cx="8337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</a:pPr>
            <a:r>
              <a:rPr b="0" lang="fr-FR" sz="2800" spc="-1" strike="noStrike">
                <a:solidFill>
                  <a:srgbClr val="7030a0"/>
                </a:solidFill>
                <a:latin typeface="Arial"/>
                <a:ea typeface="Arial"/>
              </a:rPr>
              <a:t>L’organisation temporelle du scénario pédagogique</a:t>
            </a:r>
            <a:endParaRPr b="0" lang="fr-FR" sz="2800" spc="-1" strike="noStrike">
              <a:latin typeface="Calibri"/>
            </a:endParaRPr>
          </a:p>
        </p:txBody>
      </p:sp>
      <p:sp>
        <p:nvSpPr>
          <p:cNvPr id="690" name="CustomShape 7"/>
          <p:cNvSpPr/>
          <p:nvPr/>
        </p:nvSpPr>
        <p:spPr>
          <a:xfrm>
            <a:off x="3780000" y="1631880"/>
            <a:ext cx="1080000" cy="219600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7030a0"/>
                </a:solidFill>
                <a:latin typeface="Arial"/>
                <a:ea typeface="Arial"/>
              </a:rPr>
              <a:t> </a:t>
            </a:r>
            <a:r>
              <a:rPr b="0" i="1" lang="fr-FR" sz="1400" spc="-1" strike="noStrike">
                <a:solidFill>
                  <a:srgbClr val="548235"/>
                </a:solidFill>
                <a:latin typeface="Arial"/>
                <a:ea typeface="Arial"/>
              </a:rPr>
              <a:t> </a:t>
            </a:r>
            <a:r>
              <a:rPr b="0" i="1" lang="fr-FR" sz="1400" spc="-1" strike="noStrike">
                <a:solidFill>
                  <a:srgbClr val="548235"/>
                </a:solidFill>
                <a:latin typeface="Arial"/>
                <a:ea typeface="Arial"/>
              </a:rPr>
              <a:t>Remise des copies annotées</a:t>
            </a:r>
            <a:endParaRPr b="0" lang="fr-FR" sz="14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i="1" lang="fr-FR" sz="1400" spc="-1" strike="noStrike">
                <a:solidFill>
                  <a:srgbClr val="548235"/>
                </a:solidFill>
                <a:latin typeface="Arial"/>
                <a:ea typeface="Arial"/>
              </a:rPr>
              <a:t>(prof)</a:t>
            </a:r>
            <a:endParaRPr b="0" lang="fr-FR" sz="1400" spc="-1" strike="noStrike">
              <a:latin typeface="Calibri"/>
            </a:endParaRPr>
          </a:p>
        </p:txBody>
      </p:sp>
      <p:pic>
        <p:nvPicPr>
          <p:cNvPr id="691" name="Graphique 25" descr="École"/>
          <p:cNvPicPr/>
          <p:nvPr/>
        </p:nvPicPr>
        <p:blipFill>
          <a:blip r:embed="rId9"/>
          <a:stretch/>
        </p:blipFill>
        <p:spPr>
          <a:xfrm>
            <a:off x="3875400" y="3780000"/>
            <a:ext cx="804600" cy="804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4000" p14:dur="2000"/>
    </mc:Choice>
    <mc:Fallback>
      <p:transition spd="slow" advTm="4000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CustomShape 1"/>
          <p:cNvSpPr/>
          <p:nvPr/>
        </p:nvSpPr>
        <p:spPr>
          <a:xfrm>
            <a:off x="396720" y="1620000"/>
            <a:ext cx="1403280" cy="219600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7030a0"/>
                </a:solidFill>
                <a:latin typeface="Arial"/>
                <a:ea typeface="Arial"/>
              </a:rPr>
              <a:t> </a:t>
            </a:r>
            <a:r>
              <a:rPr b="0" i="1" lang="fr-FR" sz="1400" spc="-1" strike="noStrike">
                <a:solidFill>
                  <a:srgbClr val="548235"/>
                </a:solidFill>
                <a:latin typeface="Arial"/>
                <a:ea typeface="Arial"/>
              </a:rPr>
              <a:t>É</a:t>
            </a:r>
            <a:r>
              <a:rPr b="0" i="1" lang="fr-FR" sz="1400" spc="-1" strike="noStrike">
                <a:solidFill>
                  <a:srgbClr val="548235"/>
                </a:solidFill>
                <a:latin typeface="Arial"/>
                <a:ea typeface="Arial"/>
              </a:rPr>
              <a:t>valuation sommative</a:t>
            </a:r>
            <a:endParaRPr b="0" lang="fr-FR" sz="1400" spc="-1" strike="noStrike">
              <a:latin typeface="Calibri"/>
            </a:endParaRPr>
          </a:p>
        </p:txBody>
      </p:sp>
      <p:sp>
        <p:nvSpPr>
          <p:cNvPr id="693" name="CustomShape 2"/>
          <p:cNvSpPr/>
          <p:nvPr/>
        </p:nvSpPr>
        <p:spPr>
          <a:xfrm>
            <a:off x="1936800" y="1631880"/>
            <a:ext cx="1663200" cy="21600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2e75b6"/>
                </a:solidFill>
                <a:latin typeface="Arial"/>
                <a:ea typeface="Arial"/>
              </a:rPr>
              <a:t> </a:t>
            </a:r>
            <a:r>
              <a:rPr b="0" i="1" lang="fr-FR" sz="1400" spc="-1" strike="noStrike">
                <a:solidFill>
                  <a:srgbClr val="bf9000"/>
                </a:solidFill>
                <a:latin typeface="Arial"/>
                <a:ea typeface="Arial"/>
              </a:rPr>
              <a:t>Correction des copies et création des groupes</a:t>
            </a:r>
            <a:endParaRPr b="0" lang="fr-FR" sz="14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i="1" lang="fr-FR" sz="1400" spc="-1" strike="noStrike">
                <a:solidFill>
                  <a:srgbClr val="bf9000"/>
                </a:solidFill>
                <a:latin typeface="Arial"/>
                <a:ea typeface="Arial"/>
              </a:rPr>
              <a:t>(prof)</a:t>
            </a:r>
            <a:endParaRPr b="0" lang="fr-FR" sz="14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fr-FR" sz="1400" spc="-1" strike="noStrike">
              <a:latin typeface="Calibri"/>
            </a:endParaRPr>
          </a:p>
        </p:txBody>
      </p:sp>
      <p:cxnSp>
        <p:nvCxnSpPr>
          <p:cNvPr id="694" name="Line 3"/>
          <p:cNvCxnSpPr/>
          <p:nvPr/>
        </p:nvCxnSpPr>
        <p:spPr>
          <a:xfrm>
            <a:off x="127800" y="4851720"/>
            <a:ext cx="11955960" cy="360"/>
          </a:xfrm>
          <a:prstGeom prst="straightConnector1">
            <a:avLst/>
          </a:prstGeom>
          <a:ln w="28440">
            <a:solidFill>
              <a:srgbClr val="7030a0"/>
            </a:solidFill>
            <a:custDash>
              <a:ds d="506000" sp="379000"/>
            </a:custDash>
            <a:miter/>
            <a:tailEnd len="med" type="triangle" w="med"/>
          </a:ln>
        </p:spPr>
      </p:cxnSp>
      <p:pic>
        <p:nvPicPr>
          <p:cNvPr id="695" name="Graphique 14" descr="École"/>
          <p:cNvPicPr/>
          <p:nvPr/>
        </p:nvPicPr>
        <p:blipFill>
          <a:blip r:embed="rId1"/>
          <a:stretch/>
        </p:blipFill>
        <p:spPr>
          <a:xfrm>
            <a:off x="720000" y="3816000"/>
            <a:ext cx="804600" cy="804600"/>
          </a:xfrm>
          <a:prstGeom prst="rect">
            <a:avLst/>
          </a:prstGeom>
          <a:ln>
            <a:noFill/>
          </a:ln>
        </p:spPr>
      </p:pic>
      <p:pic>
        <p:nvPicPr>
          <p:cNvPr id="696" name="Graphique 2" descr="Écran avec un remplissage uni"/>
          <p:cNvPicPr/>
          <p:nvPr/>
        </p:nvPicPr>
        <p:blipFill>
          <a:blip r:embed="rId2"/>
          <a:stretch/>
        </p:blipFill>
        <p:spPr>
          <a:xfrm>
            <a:off x="2351880" y="3791880"/>
            <a:ext cx="708120" cy="708120"/>
          </a:xfrm>
          <a:prstGeom prst="rect">
            <a:avLst/>
          </a:prstGeom>
          <a:ln>
            <a:noFill/>
          </a:ln>
        </p:spPr>
      </p:pic>
      <p:pic>
        <p:nvPicPr>
          <p:cNvPr id="697" name="Graphique 12" descr="Curseur avec un remplissage uni"/>
          <p:cNvPicPr/>
          <p:nvPr/>
        </p:nvPicPr>
        <p:blipFill>
          <a:blip r:embed="rId3"/>
          <a:stretch/>
        </p:blipFill>
        <p:spPr>
          <a:xfrm>
            <a:off x="2520000" y="3898440"/>
            <a:ext cx="421560" cy="421560"/>
          </a:xfrm>
          <a:prstGeom prst="rect">
            <a:avLst/>
          </a:prstGeom>
          <a:ln>
            <a:noFill/>
          </a:ln>
        </p:spPr>
      </p:pic>
      <p:pic>
        <p:nvPicPr>
          <p:cNvPr id="698" name="Graphique 13" descr="École"/>
          <p:cNvPicPr/>
          <p:nvPr/>
        </p:nvPicPr>
        <p:blipFill>
          <a:blip r:embed="rId4"/>
          <a:stretch/>
        </p:blipFill>
        <p:spPr>
          <a:xfrm>
            <a:off x="128160" y="6053040"/>
            <a:ext cx="804600" cy="804600"/>
          </a:xfrm>
          <a:prstGeom prst="rect">
            <a:avLst/>
          </a:prstGeom>
          <a:ln>
            <a:noFill/>
          </a:ln>
        </p:spPr>
      </p:pic>
      <p:pic>
        <p:nvPicPr>
          <p:cNvPr id="699" name="Graphique 16" descr="Écran avec un remplissage uni"/>
          <p:cNvPicPr/>
          <p:nvPr/>
        </p:nvPicPr>
        <p:blipFill>
          <a:blip r:embed="rId5"/>
          <a:stretch/>
        </p:blipFill>
        <p:spPr>
          <a:xfrm>
            <a:off x="128160" y="5523840"/>
            <a:ext cx="708120" cy="708120"/>
          </a:xfrm>
          <a:prstGeom prst="rect">
            <a:avLst/>
          </a:prstGeom>
          <a:ln>
            <a:noFill/>
          </a:ln>
        </p:spPr>
      </p:pic>
      <p:pic>
        <p:nvPicPr>
          <p:cNvPr id="700" name="Graphique 17" descr="Curseur avec un remplissage uni"/>
          <p:cNvPicPr/>
          <p:nvPr/>
        </p:nvPicPr>
        <p:blipFill>
          <a:blip r:embed="rId6"/>
          <a:stretch/>
        </p:blipFill>
        <p:spPr>
          <a:xfrm>
            <a:off x="271080" y="5631120"/>
            <a:ext cx="421560" cy="421560"/>
          </a:xfrm>
          <a:prstGeom prst="rect">
            <a:avLst/>
          </a:prstGeom>
          <a:ln>
            <a:noFill/>
          </a:ln>
        </p:spPr>
      </p:pic>
      <p:sp>
        <p:nvSpPr>
          <p:cNvPr id="701" name="CustomShape 4"/>
          <p:cNvSpPr/>
          <p:nvPr/>
        </p:nvSpPr>
        <p:spPr>
          <a:xfrm>
            <a:off x="843480" y="5745240"/>
            <a:ext cx="105588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bf9000"/>
                </a:solidFill>
                <a:latin typeface="Arial"/>
                <a:ea typeface="Arial"/>
              </a:rPr>
              <a:t>A distance </a:t>
            </a:r>
            <a:endParaRPr b="0" lang="fr-FR" sz="1400" spc="-1" strike="noStrike">
              <a:latin typeface="Calibri"/>
            </a:endParaRPr>
          </a:p>
        </p:txBody>
      </p:sp>
      <p:sp>
        <p:nvSpPr>
          <p:cNvPr id="702" name="CustomShape 5"/>
          <p:cNvSpPr/>
          <p:nvPr/>
        </p:nvSpPr>
        <p:spPr>
          <a:xfrm>
            <a:off x="889560" y="6434640"/>
            <a:ext cx="105732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548235"/>
                </a:solidFill>
                <a:latin typeface="Arial"/>
                <a:ea typeface="Arial"/>
              </a:rPr>
              <a:t>En classe  </a:t>
            </a:r>
            <a:endParaRPr b="0" lang="fr-FR" sz="1400" spc="-1" strike="noStrike">
              <a:latin typeface="Calibri"/>
            </a:endParaRPr>
          </a:p>
        </p:txBody>
      </p:sp>
      <p:pic>
        <p:nvPicPr>
          <p:cNvPr id="703" name="Image 20" descr="Une image contenant texte, clipart&#10;&#10;Description générée automatiquement"/>
          <p:cNvPicPr/>
          <p:nvPr/>
        </p:nvPicPr>
        <p:blipFill>
          <a:blip r:embed="rId7"/>
          <a:stretch/>
        </p:blipFill>
        <p:spPr>
          <a:xfrm>
            <a:off x="10871280" y="70560"/>
            <a:ext cx="912240" cy="333720"/>
          </a:xfrm>
          <a:prstGeom prst="rect">
            <a:avLst/>
          </a:prstGeom>
          <a:ln>
            <a:noFill/>
          </a:ln>
        </p:spPr>
      </p:pic>
      <p:sp>
        <p:nvSpPr>
          <p:cNvPr id="704" name="CustomShape 6"/>
          <p:cNvSpPr/>
          <p:nvPr/>
        </p:nvSpPr>
        <p:spPr>
          <a:xfrm>
            <a:off x="4980240" y="1582200"/>
            <a:ext cx="1859760" cy="21978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2e75b6"/>
                </a:solidFill>
                <a:latin typeface="Arial"/>
                <a:ea typeface="Arial"/>
              </a:rPr>
              <a:t> </a:t>
            </a:r>
            <a:r>
              <a:rPr b="0" i="1" lang="fr-FR" sz="1400" spc="-1" strike="noStrike">
                <a:solidFill>
                  <a:srgbClr val="bf9000"/>
                </a:solidFill>
                <a:latin typeface="Arial"/>
                <a:ea typeface="Arial"/>
              </a:rPr>
              <a:t>Relecture active de sa copie et préparation d’une question sur l’évaluation </a:t>
            </a:r>
            <a:endParaRPr b="0" lang="fr-FR" sz="14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fr-FR" sz="1400" spc="-1" strike="noStrike">
              <a:latin typeface="Calibri"/>
            </a:endParaRPr>
          </a:p>
        </p:txBody>
      </p:sp>
      <p:pic>
        <p:nvPicPr>
          <p:cNvPr id="705" name="Graphique 22" descr="Écran avec un remplissage uni"/>
          <p:cNvPicPr/>
          <p:nvPr/>
        </p:nvPicPr>
        <p:blipFill>
          <a:blip r:embed="rId8"/>
          <a:stretch/>
        </p:blipFill>
        <p:spPr>
          <a:xfrm>
            <a:off x="5580000" y="3791880"/>
            <a:ext cx="708120" cy="708120"/>
          </a:xfrm>
          <a:prstGeom prst="rect">
            <a:avLst/>
          </a:prstGeom>
          <a:ln>
            <a:noFill/>
          </a:ln>
        </p:spPr>
      </p:pic>
      <p:pic>
        <p:nvPicPr>
          <p:cNvPr id="706" name="Graphique 23" descr="Curseur avec un remplissage uni"/>
          <p:cNvPicPr/>
          <p:nvPr/>
        </p:nvPicPr>
        <p:blipFill>
          <a:blip r:embed="rId9"/>
          <a:stretch/>
        </p:blipFill>
        <p:spPr>
          <a:xfrm>
            <a:off x="5698440" y="3898440"/>
            <a:ext cx="421560" cy="421560"/>
          </a:xfrm>
          <a:prstGeom prst="rect">
            <a:avLst/>
          </a:prstGeom>
          <a:ln>
            <a:noFill/>
          </a:ln>
        </p:spPr>
      </p:pic>
      <p:pic>
        <p:nvPicPr>
          <p:cNvPr id="707" name="Graphique 3" descr="Calendrier journalier"/>
          <p:cNvPicPr/>
          <p:nvPr/>
        </p:nvPicPr>
        <p:blipFill>
          <a:blip r:embed="rId10"/>
          <a:stretch/>
        </p:blipFill>
        <p:spPr>
          <a:xfrm>
            <a:off x="900000" y="180360"/>
            <a:ext cx="914040" cy="914040"/>
          </a:xfrm>
          <a:prstGeom prst="rect">
            <a:avLst/>
          </a:prstGeom>
          <a:ln>
            <a:noFill/>
          </a:ln>
        </p:spPr>
      </p:pic>
      <p:sp>
        <p:nvSpPr>
          <p:cNvPr id="708" name="CustomShape 7"/>
          <p:cNvSpPr/>
          <p:nvPr/>
        </p:nvSpPr>
        <p:spPr>
          <a:xfrm>
            <a:off x="1980000" y="383400"/>
            <a:ext cx="8337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</a:pPr>
            <a:r>
              <a:rPr b="0" lang="fr-FR" sz="2800" spc="-1" strike="noStrike">
                <a:solidFill>
                  <a:srgbClr val="7030a0"/>
                </a:solidFill>
                <a:latin typeface="Arial"/>
                <a:ea typeface="Arial"/>
              </a:rPr>
              <a:t>L’organisation temporelle du scénario pédagogique</a:t>
            </a:r>
            <a:endParaRPr b="0" lang="fr-FR" sz="2800" spc="-1" strike="noStrike">
              <a:latin typeface="Calibri"/>
            </a:endParaRPr>
          </a:p>
        </p:txBody>
      </p:sp>
      <p:sp>
        <p:nvSpPr>
          <p:cNvPr id="709" name="CustomShape 8"/>
          <p:cNvSpPr/>
          <p:nvPr/>
        </p:nvSpPr>
        <p:spPr>
          <a:xfrm>
            <a:off x="3780000" y="1631880"/>
            <a:ext cx="1080000" cy="219600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7030a0"/>
                </a:solidFill>
                <a:latin typeface="Arial"/>
                <a:ea typeface="Arial"/>
              </a:rPr>
              <a:t> </a:t>
            </a:r>
            <a:r>
              <a:rPr b="0" i="1" lang="fr-FR" sz="1400" spc="-1" strike="noStrike">
                <a:solidFill>
                  <a:srgbClr val="548235"/>
                </a:solidFill>
                <a:latin typeface="Arial"/>
                <a:ea typeface="Arial"/>
              </a:rPr>
              <a:t> </a:t>
            </a:r>
            <a:r>
              <a:rPr b="0" i="1" lang="fr-FR" sz="1400" spc="-1" strike="noStrike">
                <a:solidFill>
                  <a:srgbClr val="548235"/>
                </a:solidFill>
                <a:latin typeface="Arial"/>
                <a:ea typeface="Arial"/>
              </a:rPr>
              <a:t>Remise des copies annotées</a:t>
            </a:r>
            <a:endParaRPr b="0" lang="fr-FR" sz="14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i="1" lang="fr-FR" sz="1400" spc="-1" strike="noStrike">
                <a:solidFill>
                  <a:srgbClr val="548235"/>
                </a:solidFill>
                <a:latin typeface="Arial"/>
                <a:ea typeface="Arial"/>
              </a:rPr>
              <a:t>(prof)</a:t>
            </a:r>
            <a:endParaRPr b="0" lang="fr-FR" sz="1400" spc="-1" strike="noStrike">
              <a:latin typeface="Calibri"/>
            </a:endParaRPr>
          </a:p>
        </p:txBody>
      </p:sp>
      <p:pic>
        <p:nvPicPr>
          <p:cNvPr id="710" name="Graphique 25" descr="École"/>
          <p:cNvPicPr/>
          <p:nvPr/>
        </p:nvPicPr>
        <p:blipFill>
          <a:blip r:embed="rId11"/>
          <a:stretch/>
        </p:blipFill>
        <p:spPr>
          <a:xfrm>
            <a:off x="3875400" y="3780000"/>
            <a:ext cx="804600" cy="804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4000" p14:dur="2000"/>
    </mc:Choice>
    <mc:Fallback>
      <p:transition spd="slow" advTm="4000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CustomShape 1"/>
          <p:cNvSpPr/>
          <p:nvPr/>
        </p:nvSpPr>
        <p:spPr>
          <a:xfrm>
            <a:off x="396720" y="1620000"/>
            <a:ext cx="1403280" cy="219600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7030a0"/>
                </a:solidFill>
                <a:latin typeface="Arial"/>
                <a:ea typeface="Arial"/>
              </a:rPr>
              <a:t> </a:t>
            </a:r>
            <a:r>
              <a:rPr b="0" i="1" lang="fr-FR" sz="1400" spc="-1" strike="noStrike">
                <a:solidFill>
                  <a:srgbClr val="548235"/>
                </a:solidFill>
                <a:latin typeface="Arial"/>
                <a:ea typeface="Arial"/>
              </a:rPr>
              <a:t>É</a:t>
            </a:r>
            <a:r>
              <a:rPr b="0" i="1" lang="fr-FR" sz="1400" spc="-1" strike="noStrike">
                <a:solidFill>
                  <a:srgbClr val="548235"/>
                </a:solidFill>
                <a:latin typeface="Arial"/>
                <a:ea typeface="Arial"/>
              </a:rPr>
              <a:t>valuation sommative</a:t>
            </a:r>
            <a:endParaRPr b="0" lang="fr-FR" sz="1400" spc="-1" strike="noStrike">
              <a:latin typeface="Calibri"/>
            </a:endParaRPr>
          </a:p>
        </p:txBody>
      </p:sp>
      <p:sp>
        <p:nvSpPr>
          <p:cNvPr id="712" name="CustomShape 2"/>
          <p:cNvSpPr/>
          <p:nvPr/>
        </p:nvSpPr>
        <p:spPr>
          <a:xfrm>
            <a:off x="1936800" y="1631880"/>
            <a:ext cx="1663200" cy="21600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2e75b6"/>
                </a:solidFill>
                <a:latin typeface="Arial"/>
                <a:ea typeface="Arial"/>
              </a:rPr>
              <a:t> </a:t>
            </a:r>
            <a:r>
              <a:rPr b="0" i="1" lang="fr-FR" sz="1400" spc="-1" strike="noStrike">
                <a:solidFill>
                  <a:srgbClr val="bf9000"/>
                </a:solidFill>
                <a:latin typeface="Arial"/>
                <a:ea typeface="Arial"/>
              </a:rPr>
              <a:t>Correction des copies et création des groupes</a:t>
            </a:r>
            <a:endParaRPr b="0" lang="fr-FR" sz="14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i="1" lang="fr-FR" sz="1400" spc="-1" strike="noStrike">
                <a:solidFill>
                  <a:srgbClr val="bf9000"/>
                </a:solidFill>
                <a:latin typeface="Arial"/>
                <a:ea typeface="Arial"/>
              </a:rPr>
              <a:t>(prof)</a:t>
            </a:r>
            <a:endParaRPr b="0" lang="fr-FR" sz="14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fr-FR" sz="1400" spc="-1" strike="noStrike">
              <a:latin typeface="Calibri"/>
            </a:endParaRPr>
          </a:p>
        </p:txBody>
      </p:sp>
      <p:cxnSp>
        <p:nvCxnSpPr>
          <p:cNvPr id="713" name="Line 3"/>
          <p:cNvCxnSpPr/>
          <p:nvPr/>
        </p:nvCxnSpPr>
        <p:spPr>
          <a:xfrm>
            <a:off x="127800" y="4851720"/>
            <a:ext cx="11955960" cy="360"/>
          </a:xfrm>
          <a:prstGeom prst="straightConnector1">
            <a:avLst/>
          </a:prstGeom>
          <a:ln w="28440">
            <a:solidFill>
              <a:srgbClr val="7030a0"/>
            </a:solidFill>
            <a:custDash>
              <a:ds d="506000" sp="379000"/>
            </a:custDash>
            <a:miter/>
            <a:tailEnd len="med" type="triangle" w="med"/>
          </a:ln>
        </p:spPr>
      </p:cxnSp>
      <p:pic>
        <p:nvPicPr>
          <p:cNvPr id="714" name="Graphique 14" descr="École"/>
          <p:cNvPicPr/>
          <p:nvPr/>
        </p:nvPicPr>
        <p:blipFill>
          <a:blip r:embed="rId1"/>
          <a:stretch/>
        </p:blipFill>
        <p:spPr>
          <a:xfrm>
            <a:off x="720000" y="3816000"/>
            <a:ext cx="804600" cy="804600"/>
          </a:xfrm>
          <a:prstGeom prst="rect">
            <a:avLst/>
          </a:prstGeom>
          <a:ln>
            <a:noFill/>
          </a:ln>
        </p:spPr>
      </p:pic>
      <p:pic>
        <p:nvPicPr>
          <p:cNvPr id="715" name="Graphique 2" descr="Écran avec un remplissage uni"/>
          <p:cNvPicPr/>
          <p:nvPr/>
        </p:nvPicPr>
        <p:blipFill>
          <a:blip r:embed="rId2"/>
          <a:stretch/>
        </p:blipFill>
        <p:spPr>
          <a:xfrm>
            <a:off x="2351880" y="3791880"/>
            <a:ext cx="708120" cy="708120"/>
          </a:xfrm>
          <a:prstGeom prst="rect">
            <a:avLst/>
          </a:prstGeom>
          <a:ln>
            <a:noFill/>
          </a:ln>
        </p:spPr>
      </p:pic>
      <p:pic>
        <p:nvPicPr>
          <p:cNvPr id="716" name="Graphique 12" descr="Curseur avec un remplissage uni"/>
          <p:cNvPicPr/>
          <p:nvPr/>
        </p:nvPicPr>
        <p:blipFill>
          <a:blip r:embed="rId3"/>
          <a:stretch/>
        </p:blipFill>
        <p:spPr>
          <a:xfrm>
            <a:off x="2520000" y="3898440"/>
            <a:ext cx="421560" cy="421560"/>
          </a:xfrm>
          <a:prstGeom prst="rect">
            <a:avLst/>
          </a:prstGeom>
          <a:ln>
            <a:noFill/>
          </a:ln>
        </p:spPr>
      </p:pic>
      <p:pic>
        <p:nvPicPr>
          <p:cNvPr id="717" name="Graphique 13" descr="École"/>
          <p:cNvPicPr/>
          <p:nvPr/>
        </p:nvPicPr>
        <p:blipFill>
          <a:blip r:embed="rId4"/>
          <a:stretch/>
        </p:blipFill>
        <p:spPr>
          <a:xfrm>
            <a:off x="128160" y="6053040"/>
            <a:ext cx="804600" cy="804600"/>
          </a:xfrm>
          <a:prstGeom prst="rect">
            <a:avLst/>
          </a:prstGeom>
          <a:ln>
            <a:noFill/>
          </a:ln>
        </p:spPr>
      </p:pic>
      <p:pic>
        <p:nvPicPr>
          <p:cNvPr id="718" name="Graphique 16" descr="Écran avec un remplissage uni"/>
          <p:cNvPicPr/>
          <p:nvPr/>
        </p:nvPicPr>
        <p:blipFill>
          <a:blip r:embed="rId5"/>
          <a:stretch/>
        </p:blipFill>
        <p:spPr>
          <a:xfrm>
            <a:off x="128160" y="5523840"/>
            <a:ext cx="708120" cy="708120"/>
          </a:xfrm>
          <a:prstGeom prst="rect">
            <a:avLst/>
          </a:prstGeom>
          <a:ln>
            <a:noFill/>
          </a:ln>
        </p:spPr>
      </p:pic>
      <p:pic>
        <p:nvPicPr>
          <p:cNvPr id="719" name="Graphique 17" descr="Curseur avec un remplissage uni"/>
          <p:cNvPicPr/>
          <p:nvPr/>
        </p:nvPicPr>
        <p:blipFill>
          <a:blip r:embed="rId6"/>
          <a:stretch/>
        </p:blipFill>
        <p:spPr>
          <a:xfrm>
            <a:off x="271080" y="5631120"/>
            <a:ext cx="421560" cy="421560"/>
          </a:xfrm>
          <a:prstGeom prst="rect">
            <a:avLst/>
          </a:prstGeom>
          <a:ln>
            <a:noFill/>
          </a:ln>
        </p:spPr>
      </p:pic>
      <p:sp>
        <p:nvSpPr>
          <p:cNvPr id="720" name="CustomShape 4"/>
          <p:cNvSpPr/>
          <p:nvPr/>
        </p:nvSpPr>
        <p:spPr>
          <a:xfrm>
            <a:off x="843480" y="5745240"/>
            <a:ext cx="105588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bf9000"/>
                </a:solidFill>
                <a:latin typeface="Arial"/>
                <a:ea typeface="Arial"/>
              </a:rPr>
              <a:t>A distance </a:t>
            </a:r>
            <a:endParaRPr b="0" lang="fr-FR" sz="1400" spc="-1" strike="noStrike">
              <a:latin typeface="Calibri"/>
            </a:endParaRPr>
          </a:p>
        </p:txBody>
      </p:sp>
      <p:sp>
        <p:nvSpPr>
          <p:cNvPr id="721" name="CustomShape 5"/>
          <p:cNvSpPr/>
          <p:nvPr/>
        </p:nvSpPr>
        <p:spPr>
          <a:xfrm>
            <a:off x="889560" y="6434640"/>
            <a:ext cx="105732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548235"/>
                </a:solidFill>
                <a:latin typeface="Arial"/>
                <a:ea typeface="Arial"/>
              </a:rPr>
              <a:t>En classe  </a:t>
            </a:r>
            <a:endParaRPr b="0" lang="fr-FR" sz="1400" spc="-1" strike="noStrike">
              <a:latin typeface="Calibri"/>
            </a:endParaRPr>
          </a:p>
        </p:txBody>
      </p:sp>
      <p:pic>
        <p:nvPicPr>
          <p:cNvPr id="722" name="Image 20" descr="Une image contenant texte, clipart&#10;&#10;Description générée automatiquement"/>
          <p:cNvPicPr/>
          <p:nvPr/>
        </p:nvPicPr>
        <p:blipFill>
          <a:blip r:embed="rId7"/>
          <a:stretch/>
        </p:blipFill>
        <p:spPr>
          <a:xfrm>
            <a:off x="10871280" y="70560"/>
            <a:ext cx="912240" cy="333720"/>
          </a:xfrm>
          <a:prstGeom prst="rect">
            <a:avLst/>
          </a:prstGeom>
          <a:ln>
            <a:noFill/>
          </a:ln>
        </p:spPr>
      </p:pic>
      <p:sp>
        <p:nvSpPr>
          <p:cNvPr id="723" name="CustomShape 6"/>
          <p:cNvSpPr/>
          <p:nvPr/>
        </p:nvSpPr>
        <p:spPr>
          <a:xfrm>
            <a:off x="4980240" y="1582200"/>
            <a:ext cx="1859760" cy="21978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2e75b6"/>
                </a:solidFill>
                <a:latin typeface="Arial"/>
                <a:ea typeface="Arial"/>
              </a:rPr>
              <a:t> </a:t>
            </a:r>
            <a:r>
              <a:rPr b="0" i="1" lang="fr-FR" sz="1400" spc="-1" strike="noStrike">
                <a:solidFill>
                  <a:srgbClr val="bf9000"/>
                </a:solidFill>
                <a:latin typeface="Arial"/>
                <a:ea typeface="Arial"/>
              </a:rPr>
              <a:t>Relecture active de sa copie et préparation d’une question sur l’évaluation </a:t>
            </a:r>
            <a:endParaRPr b="0" lang="fr-FR" sz="14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fr-FR" sz="1400" spc="-1" strike="noStrike">
              <a:latin typeface="Calibri"/>
            </a:endParaRPr>
          </a:p>
        </p:txBody>
      </p:sp>
      <p:pic>
        <p:nvPicPr>
          <p:cNvPr id="724" name="Graphique 22" descr="Écran avec un remplissage uni"/>
          <p:cNvPicPr/>
          <p:nvPr/>
        </p:nvPicPr>
        <p:blipFill>
          <a:blip r:embed="rId8"/>
          <a:stretch/>
        </p:blipFill>
        <p:spPr>
          <a:xfrm>
            <a:off x="5580000" y="3791880"/>
            <a:ext cx="708120" cy="708120"/>
          </a:xfrm>
          <a:prstGeom prst="rect">
            <a:avLst/>
          </a:prstGeom>
          <a:ln>
            <a:noFill/>
          </a:ln>
        </p:spPr>
      </p:pic>
      <p:pic>
        <p:nvPicPr>
          <p:cNvPr id="725" name="Graphique 23" descr="Curseur avec un remplissage uni"/>
          <p:cNvPicPr/>
          <p:nvPr/>
        </p:nvPicPr>
        <p:blipFill>
          <a:blip r:embed="rId9"/>
          <a:stretch/>
        </p:blipFill>
        <p:spPr>
          <a:xfrm>
            <a:off x="5698440" y="3898440"/>
            <a:ext cx="421560" cy="421560"/>
          </a:xfrm>
          <a:prstGeom prst="rect">
            <a:avLst/>
          </a:prstGeom>
          <a:ln>
            <a:noFill/>
          </a:ln>
        </p:spPr>
      </p:pic>
      <p:pic>
        <p:nvPicPr>
          <p:cNvPr id="726" name="Graphique 3" descr="Calendrier journalier"/>
          <p:cNvPicPr/>
          <p:nvPr/>
        </p:nvPicPr>
        <p:blipFill>
          <a:blip r:embed="rId10"/>
          <a:stretch/>
        </p:blipFill>
        <p:spPr>
          <a:xfrm>
            <a:off x="900000" y="180360"/>
            <a:ext cx="914040" cy="914040"/>
          </a:xfrm>
          <a:prstGeom prst="rect">
            <a:avLst/>
          </a:prstGeom>
          <a:ln>
            <a:noFill/>
          </a:ln>
        </p:spPr>
      </p:pic>
      <p:sp>
        <p:nvSpPr>
          <p:cNvPr id="727" name="CustomShape 7"/>
          <p:cNvSpPr/>
          <p:nvPr/>
        </p:nvSpPr>
        <p:spPr>
          <a:xfrm>
            <a:off x="1980000" y="383400"/>
            <a:ext cx="8337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</a:pPr>
            <a:r>
              <a:rPr b="0" lang="fr-FR" sz="2800" spc="-1" strike="noStrike">
                <a:solidFill>
                  <a:srgbClr val="7030a0"/>
                </a:solidFill>
                <a:latin typeface="Arial"/>
                <a:ea typeface="Arial"/>
              </a:rPr>
              <a:t>L’organisation temporelle du scénario pédagogique</a:t>
            </a:r>
            <a:endParaRPr b="0" lang="fr-FR" sz="2800" spc="-1" strike="noStrike">
              <a:latin typeface="Calibri"/>
            </a:endParaRPr>
          </a:p>
        </p:txBody>
      </p:sp>
      <p:pic>
        <p:nvPicPr>
          <p:cNvPr id="728" name="Graphique 25" descr="École"/>
          <p:cNvPicPr/>
          <p:nvPr/>
        </p:nvPicPr>
        <p:blipFill>
          <a:blip r:embed="rId11"/>
          <a:stretch/>
        </p:blipFill>
        <p:spPr>
          <a:xfrm>
            <a:off x="7655400" y="3780000"/>
            <a:ext cx="804600" cy="804600"/>
          </a:xfrm>
          <a:prstGeom prst="rect">
            <a:avLst/>
          </a:prstGeom>
          <a:ln>
            <a:noFill/>
          </a:ln>
        </p:spPr>
      </p:pic>
      <p:sp>
        <p:nvSpPr>
          <p:cNvPr id="729" name="CustomShape 8"/>
          <p:cNvSpPr/>
          <p:nvPr/>
        </p:nvSpPr>
        <p:spPr>
          <a:xfrm>
            <a:off x="7020000" y="1620000"/>
            <a:ext cx="2160000" cy="219600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7030a0"/>
                </a:solidFill>
                <a:latin typeface="Arial"/>
                <a:ea typeface="Arial"/>
              </a:rPr>
              <a:t> </a:t>
            </a:r>
            <a:r>
              <a:rPr b="0" i="1" lang="fr-FR" sz="1400" spc="-1" strike="noStrike">
                <a:solidFill>
                  <a:srgbClr val="548235"/>
                </a:solidFill>
                <a:latin typeface="Arial"/>
                <a:ea typeface="Arial"/>
              </a:rPr>
              <a:t>Correction rapide : synthèse des questions des élèves + réponses aux questions + remarques correcteur </a:t>
            </a:r>
            <a:endParaRPr b="0" lang="fr-FR" sz="1400" spc="-1" strike="noStrike">
              <a:latin typeface="Calibri"/>
            </a:endParaRPr>
          </a:p>
        </p:txBody>
      </p:sp>
      <p:sp>
        <p:nvSpPr>
          <p:cNvPr id="730" name="CustomShape 9"/>
          <p:cNvSpPr/>
          <p:nvPr/>
        </p:nvSpPr>
        <p:spPr>
          <a:xfrm>
            <a:off x="3780000" y="1631880"/>
            <a:ext cx="1080000" cy="219600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7030a0"/>
                </a:solidFill>
                <a:latin typeface="Arial"/>
                <a:ea typeface="Arial"/>
              </a:rPr>
              <a:t> </a:t>
            </a:r>
            <a:r>
              <a:rPr b="0" i="1" lang="fr-FR" sz="1400" spc="-1" strike="noStrike">
                <a:solidFill>
                  <a:srgbClr val="548235"/>
                </a:solidFill>
                <a:latin typeface="Arial"/>
                <a:ea typeface="Arial"/>
              </a:rPr>
              <a:t> </a:t>
            </a:r>
            <a:r>
              <a:rPr b="0" i="1" lang="fr-FR" sz="1400" spc="-1" strike="noStrike">
                <a:solidFill>
                  <a:srgbClr val="548235"/>
                </a:solidFill>
                <a:latin typeface="Arial"/>
                <a:ea typeface="Arial"/>
              </a:rPr>
              <a:t>Remise des copies annotées</a:t>
            </a:r>
            <a:endParaRPr b="0" lang="fr-FR" sz="14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i="1" lang="fr-FR" sz="1400" spc="-1" strike="noStrike">
                <a:solidFill>
                  <a:srgbClr val="548235"/>
                </a:solidFill>
                <a:latin typeface="Arial"/>
                <a:ea typeface="Arial"/>
              </a:rPr>
              <a:t>(prof)</a:t>
            </a:r>
            <a:endParaRPr b="0" lang="fr-FR" sz="1400" spc="-1" strike="noStrike">
              <a:latin typeface="Calibri"/>
            </a:endParaRPr>
          </a:p>
        </p:txBody>
      </p:sp>
      <p:pic>
        <p:nvPicPr>
          <p:cNvPr id="731" name="Graphique 25" descr="École"/>
          <p:cNvPicPr/>
          <p:nvPr/>
        </p:nvPicPr>
        <p:blipFill>
          <a:blip r:embed="rId12"/>
          <a:stretch/>
        </p:blipFill>
        <p:spPr>
          <a:xfrm>
            <a:off x="3875400" y="3780000"/>
            <a:ext cx="804600" cy="804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5000" p14:dur="2000"/>
    </mc:Choice>
    <mc:Fallback>
      <p:transition spd="slow" advTm="5000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CustomShape 1"/>
          <p:cNvSpPr/>
          <p:nvPr/>
        </p:nvSpPr>
        <p:spPr>
          <a:xfrm>
            <a:off x="396720" y="1620000"/>
            <a:ext cx="1403280" cy="219600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7030a0"/>
                </a:solidFill>
                <a:latin typeface="Arial"/>
                <a:ea typeface="Arial"/>
              </a:rPr>
              <a:t> </a:t>
            </a:r>
            <a:r>
              <a:rPr b="0" i="1" lang="fr-FR" sz="1400" spc="-1" strike="noStrike">
                <a:solidFill>
                  <a:srgbClr val="548235"/>
                </a:solidFill>
                <a:latin typeface="Arial"/>
                <a:ea typeface="Arial"/>
              </a:rPr>
              <a:t>É</a:t>
            </a:r>
            <a:r>
              <a:rPr b="0" i="1" lang="fr-FR" sz="1400" spc="-1" strike="noStrike">
                <a:solidFill>
                  <a:srgbClr val="548235"/>
                </a:solidFill>
                <a:latin typeface="Arial"/>
                <a:ea typeface="Arial"/>
              </a:rPr>
              <a:t>valuation sommative</a:t>
            </a:r>
            <a:endParaRPr b="0" lang="fr-FR" sz="1400" spc="-1" strike="noStrike">
              <a:latin typeface="Calibri"/>
            </a:endParaRPr>
          </a:p>
        </p:txBody>
      </p:sp>
      <p:sp>
        <p:nvSpPr>
          <p:cNvPr id="733" name="CustomShape 2"/>
          <p:cNvSpPr/>
          <p:nvPr/>
        </p:nvSpPr>
        <p:spPr>
          <a:xfrm>
            <a:off x="1936800" y="1631880"/>
            <a:ext cx="1663200" cy="21600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2e75b6"/>
                </a:solidFill>
                <a:latin typeface="Arial"/>
                <a:ea typeface="Arial"/>
              </a:rPr>
              <a:t> </a:t>
            </a:r>
            <a:r>
              <a:rPr b="0" i="1" lang="fr-FR" sz="1400" spc="-1" strike="noStrike">
                <a:solidFill>
                  <a:srgbClr val="bf9000"/>
                </a:solidFill>
                <a:latin typeface="Arial"/>
                <a:ea typeface="Arial"/>
              </a:rPr>
              <a:t>Correction des copies et création des groupes</a:t>
            </a:r>
            <a:endParaRPr b="0" lang="fr-FR" sz="14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i="1" lang="fr-FR" sz="1400" spc="-1" strike="noStrike">
                <a:solidFill>
                  <a:srgbClr val="bf9000"/>
                </a:solidFill>
                <a:latin typeface="Arial"/>
                <a:ea typeface="Arial"/>
              </a:rPr>
              <a:t>(prof)</a:t>
            </a:r>
            <a:endParaRPr b="0" lang="fr-FR" sz="14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fr-FR" sz="1400" spc="-1" strike="noStrike">
              <a:latin typeface="Calibri"/>
            </a:endParaRPr>
          </a:p>
        </p:txBody>
      </p:sp>
      <p:cxnSp>
        <p:nvCxnSpPr>
          <p:cNvPr id="734" name="Line 3"/>
          <p:cNvCxnSpPr/>
          <p:nvPr/>
        </p:nvCxnSpPr>
        <p:spPr>
          <a:xfrm>
            <a:off x="127800" y="4851720"/>
            <a:ext cx="11955960" cy="360"/>
          </a:xfrm>
          <a:prstGeom prst="straightConnector1">
            <a:avLst/>
          </a:prstGeom>
          <a:ln w="28440">
            <a:solidFill>
              <a:srgbClr val="7030a0"/>
            </a:solidFill>
            <a:custDash>
              <a:ds d="506000" sp="379000"/>
            </a:custDash>
            <a:miter/>
            <a:tailEnd len="med" type="triangle" w="med"/>
          </a:ln>
        </p:spPr>
      </p:cxnSp>
      <p:pic>
        <p:nvPicPr>
          <p:cNvPr id="735" name="Graphique 14" descr="École"/>
          <p:cNvPicPr/>
          <p:nvPr/>
        </p:nvPicPr>
        <p:blipFill>
          <a:blip r:embed="rId1"/>
          <a:stretch/>
        </p:blipFill>
        <p:spPr>
          <a:xfrm>
            <a:off x="720000" y="3816000"/>
            <a:ext cx="804600" cy="804600"/>
          </a:xfrm>
          <a:prstGeom prst="rect">
            <a:avLst/>
          </a:prstGeom>
          <a:ln>
            <a:noFill/>
          </a:ln>
        </p:spPr>
      </p:pic>
      <p:pic>
        <p:nvPicPr>
          <p:cNvPr id="736" name="Graphique 2" descr="Écran avec un remplissage uni"/>
          <p:cNvPicPr/>
          <p:nvPr/>
        </p:nvPicPr>
        <p:blipFill>
          <a:blip r:embed="rId2"/>
          <a:stretch/>
        </p:blipFill>
        <p:spPr>
          <a:xfrm>
            <a:off x="2351880" y="3791880"/>
            <a:ext cx="708120" cy="708120"/>
          </a:xfrm>
          <a:prstGeom prst="rect">
            <a:avLst/>
          </a:prstGeom>
          <a:ln>
            <a:noFill/>
          </a:ln>
        </p:spPr>
      </p:pic>
      <p:pic>
        <p:nvPicPr>
          <p:cNvPr id="737" name="Graphique 12" descr="Curseur avec un remplissage uni"/>
          <p:cNvPicPr/>
          <p:nvPr/>
        </p:nvPicPr>
        <p:blipFill>
          <a:blip r:embed="rId3"/>
          <a:stretch/>
        </p:blipFill>
        <p:spPr>
          <a:xfrm>
            <a:off x="2520000" y="3898440"/>
            <a:ext cx="421560" cy="421560"/>
          </a:xfrm>
          <a:prstGeom prst="rect">
            <a:avLst/>
          </a:prstGeom>
          <a:ln>
            <a:noFill/>
          </a:ln>
        </p:spPr>
      </p:pic>
      <p:pic>
        <p:nvPicPr>
          <p:cNvPr id="738" name="Graphique 13" descr="École"/>
          <p:cNvPicPr/>
          <p:nvPr/>
        </p:nvPicPr>
        <p:blipFill>
          <a:blip r:embed="rId4"/>
          <a:stretch/>
        </p:blipFill>
        <p:spPr>
          <a:xfrm>
            <a:off x="128160" y="6053040"/>
            <a:ext cx="804600" cy="804600"/>
          </a:xfrm>
          <a:prstGeom prst="rect">
            <a:avLst/>
          </a:prstGeom>
          <a:ln>
            <a:noFill/>
          </a:ln>
        </p:spPr>
      </p:pic>
      <p:pic>
        <p:nvPicPr>
          <p:cNvPr id="739" name="Graphique 16" descr="Écran avec un remplissage uni"/>
          <p:cNvPicPr/>
          <p:nvPr/>
        </p:nvPicPr>
        <p:blipFill>
          <a:blip r:embed="rId5"/>
          <a:stretch/>
        </p:blipFill>
        <p:spPr>
          <a:xfrm>
            <a:off x="128160" y="5523840"/>
            <a:ext cx="708120" cy="708120"/>
          </a:xfrm>
          <a:prstGeom prst="rect">
            <a:avLst/>
          </a:prstGeom>
          <a:ln>
            <a:noFill/>
          </a:ln>
        </p:spPr>
      </p:pic>
      <p:pic>
        <p:nvPicPr>
          <p:cNvPr id="740" name="Graphique 17" descr="Curseur avec un remplissage uni"/>
          <p:cNvPicPr/>
          <p:nvPr/>
        </p:nvPicPr>
        <p:blipFill>
          <a:blip r:embed="rId6"/>
          <a:stretch/>
        </p:blipFill>
        <p:spPr>
          <a:xfrm>
            <a:off x="271080" y="5631120"/>
            <a:ext cx="421560" cy="421560"/>
          </a:xfrm>
          <a:prstGeom prst="rect">
            <a:avLst/>
          </a:prstGeom>
          <a:ln>
            <a:noFill/>
          </a:ln>
        </p:spPr>
      </p:pic>
      <p:sp>
        <p:nvSpPr>
          <p:cNvPr id="741" name="CustomShape 4"/>
          <p:cNvSpPr/>
          <p:nvPr/>
        </p:nvSpPr>
        <p:spPr>
          <a:xfrm>
            <a:off x="843480" y="5745240"/>
            <a:ext cx="105588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bf9000"/>
                </a:solidFill>
                <a:latin typeface="Arial"/>
                <a:ea typeface="Arial"/>
              </a:rPr>
              <a:t>A distance </a:t>
            </a:r>
            <a:endParaRPr b="0" lang="fr-FR" sz="1400" spc="-1" strike="noStrike">
              <a:latin typeface="Calibri"/>
            </a:endParaRPr>
          </a:p>
        </p:txBody>
      </p:sp>
      <p:sp>
        <p:nvSpPr>
          <p:cNvPr id="742" name="CustomShape 5"/>
          <p:cNvSpPr/>
          <p:nvPr/>
        </p:nvSpPr>
        <p:spPr>
          <a:xfrm>
            <a:off x="889560" y="6434640"/>
            <a:ext cx="105732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548235"/>
                </a:solidFill>
                <a:latin typeface="Arial"/>
                <a:ea typeface="Arial"/>
              </a:rPr>
              <a:t>En classe  </a:t>
            </a:r>
            <a:endParaRPr b="0" lang="fr-FR" sz="1400" spc="-1" strike="noStrike">
              <a:latin typeface="Calibri"/>
            </a:endParaRPr>
          </a:p>
        </p:txBody>
      </p:sp>
      <p:pic>
        <p:nvPicPr>
          <p:cNvPr id="743" name="Image 20" descr="Une image contenant texte, clipart&#10;&#10;Description générée automatiquement"/>
          <p:cNvPicPr/>
          <p:nvPr/>
        </p:nvPicPr>
        <p:blipFill>
          <a:blip r:embed="rId7"/>
          <a:stretch/>
        </p:blipFill>
        <p:spPr>
          <a:xfrm>
            <a:off x="10871280" y="70560"/>
            <a:ext cx="912240" cy="333720"/>
          </a:xfrm>
          <a:prstGeom prst="rect">
            <a:avLst/>
          </a:prstGeom>
          <a:ln>
            <a:noFill/>
          </a:ln>
        </p:spPr>
      </p:pic>
      <p:sp>
        <p:nvSpPr>
          <p:cNvPr id="744" name="CustomShape 6"/>
          <p:cNvSpPr/>
          <p:nvPr/>
        </p:nvSpPr>
        <p:spPr>
          <a:xfrm>
            <a:off x="4980240" y="1582200"/>
            <a:ext cx="1859760" cy="21978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2e75b6"/>
                </a:solidFill>
                <a:latin typeface="Arial"/>
                <a:ea typeface="Arial"/>
              </a:rPr>
              <a:t> </a:t>
            </a:r>
            <a:r>
              <a:rPr b="0" i="1" lang="fr-FR" sz="1400" spc="-1" strike="noStrike">
                <a:solidFill>
                  <a:srgbClr val="bf9000"/>
                </a:solidFill>
                <a:latin typeface="Arial"/>
                <a:ea typeface="Arial"/>
              </a:rPr>
              <a:t>Relecture active de sa copie et préparation d’une question sur l’évaluation </a:t>
            </a:r>
            <a:endParaRPr b="0" lang="fr-FR" sz="14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fr-FR" sz="1400" spc="-1" strike="noStrike">
              <a:latin typeface="Calibri"/>
            </a:endParaRPr>
          </a:p>
        </p:txBody>
      </p:sp>
      <p:pic>
        <p:nvPicPr>
          <p:cNvPr id="745" name="Graphique 22" descr="Écran avec un remplissage uni"/>
          <p:cNvPicPr/>
          <p:nvPr/>
        </p:nvPicPr>
        <p:blipFill>
          <a:blip r:embed="rId8"/>
          <a:stretch/>
        </p:blipFill>
        <p:spPr>
          <a:xfrm>
            <a:off x="5580000" y="3791880"/>
            <a:ext cx="708120" cy="708120"/>
          </a:xfrm>
          <a:prstGeom prst="rect">
            <a:avLst/>
          </a:prstGeom>
          <a:ln>
            <a:noFill/>
          </a:ln>
        </p:spPr>
      </p:pic>
      <p:pic>
        <p:nvPicPr>
          <p:cNvPr id="746" name="Graphique 23" descr="Curseur avec un remplissage uni"/>
          <p:cNvPicPr/>
          <p:nvPr/>
        </p:nvPicPr>
        <p:blipFill>
          <a:blip r:embed="rId9"/>
          <a:stretch/>
        </p:blipFill>
        <p:spPr>
          <a:xfrm>
            <a:off x="5698440" y="3898440"/>
            <a:ext cx="421560" cy="421560"/>
          </a:xfrm>
          <a:prstGeom prst="rect">
            <a:avLst/>
          </a:prstGeom>
          <a:ln>
            <a:noFill/>
          </a:ln>
        </p:spPr>
      </p:pic>
      <p:sp>
        <p:nvSpPr>
          <p:cNvPr id="747" name="CustomShape 7"/>
          <p:cNvSpPr/>
          <p:nvPr/>
        </p:nvSpPr>
        <p:spPr>
          <a:xfrm>
            <a:off x="9360000" y="1610640"/>
            <a:ext cx="2178360" cy="216000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just"/>
            <a:r>
              <a:rPr b="0" i="1" lang="fr-FR" sz="1400" spc="-1" strike="noStrike">
                <a:solidFill>
                  <a:srgbClr val="548235"/>
                </a:solidFill>
                <a:latin typeface="Arial"/>
                <a:ea typeface="Arial"/>
              </a:rPr>
              <a:t>Travail de groupe pour la réalisation d’une production numérique (vidéo, diaporama commenté, capsule audio …)</a:t>
            </a:r>
            <a:endParaRPr b="0" lang="fr-FR" sz="1400" spc="-1" strike="noStrike">
              <a:latin typeface="Calibri"/>
            </a:endParaRPr>
          </a:p>
        </p:txBody>
      </p:sp>
      <p:pic>
        <p:nvPicPr>
          <p:cNvPr id="748" name="Graphique 25" descr="École"/>
          <p:cNvPicPr/>
          <p:nvPr/>
        </p:nvPicPr>
        <p:blipFill>
          <a:blip r:embed="rId10"/>
          <a:stretch/>
        </p:blipFill>
        <p:spPr>
          <a:xfrm>
            <a:off x="9995400" y="3780000"/>
            <a:ext cx="804600" cy="804600"/>
          </a:xfrm>
          <a:prstGeom prst="rect">
            <a:avLst/>
          </a:prstGeom>
          <a:ln>
            <a:noFill/>
          </a:ln>
        </p:spPr>
      </p:pic>
      <p:pic>
        <p:nvPicPr>
          <p:cNvPr id="749" name="Graphique 3" descr="Calendrier journalier"/>
          <p:cNvPicPr/>
          <p:nvPr/>
        </p:nvPicPr>
        <p:blipFill>
          <a:blip r:embed="rId11"/>
          <a:stretch/>
        </p:blipFill>
        <p:spPr>
          <a:xfrm>
            <a:off x="900000" y="180360"/>
            <a:ext cx="914040" cy="914040"/>
          </a:xfrm>
          <a:prstGeom prst="rect">
            <a:avLst/>
          </a:prstGeom>
          <a:ln>
            <a:noFill/>
          </a:ln>
        </p:spPr>
      </p:pic>
      <p:sp>
        <p:nvSpPr>
          <p:cNvPr id="750" name="CustomShape 8"/>
          <p:cNvSpPr/>
          <p:nvPr/>
        </p:nvSpPr>
        <p:spPr>
          <a:xfrm>
            <a:off x="1980000" y="383400"/>
            <a:ext cx="8337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</a:pPr>
            <a:r>
              <a:rPr b="0" lang="fr-FR" sz="2800" spc="-1" strike="noStrike">
                <a:solidFill>
                  <a:srgbClr val="7030a0"/>
                </a:solidFill>
                <a:latin typeface="Arial"/>
                <a:ea typeface="Arial"/>
              </a:rPr>
              <a:t>L’organisation temporelle du scénario pédagogique</a:t>
            </a:r>
            <a:endParaRPr b="0" lang="fr-FR" sz="2800" spc="-1" strike="noStrike">
              <a:latin typeface="Calibri"/>
            </a:endParaRPr>
          </a:p>
        </p:txBody>
      </p:sp>
      <p:pic>
        <p:nvPicPr>
          <p:cNvPr id="751" name="Graphique 25" descr="École"/>
          <p:cNvPicPr/>
          <p:nvPr/>
        </p:nvPicPr>
        <p:blipFill>
          <a:blip r:embed="rId12"/>
          <a:stretch/>
        </p:blipFill>
        <p:spPr>
          <a:xfrm>
            <a:off x="7655400" y="3780000"/>
            <a:ext cx="804600" cy="804600"/>
          </a:xfrm>
          <a:prstGeom prst="rect">
            <a:avLst/>
          </a:prstGeom>
          <a:ln>
            <a:noFill/>
          </a:ln>
        </p:spPr>
      </p:pic>
      <p:sp>
        <p:nvSpPr>
          <p:cNvPr id="752" name="CustomShape 9"/>
          <p:cNvSpPr/>
          <p:nvPr/>
        </p:nvSpPr>
        <p:spPr>
          <a:xfrm>
            <a:off x="7020000" y="1620000"/>
            <a:ext cx="2160000" cy="219600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7030a0"/>
                </a:solidFill>
                <a:latin typeface="Arial"/>
                <a:ea typeface="Arial"/>
              </a:rPr>
              <a:t> </a:t>
            </a:r>
            <a:r>
              <a:rPr b="0" i="1" lang="fr-FR" sz="1400" spc="-1" strike="noStrike">
                <a:solidFill>
                  <a:srgbClr val="548235"/>
                </a:solidFill>
                <a:latin typeface="Arial"/>
                <a:ea typeface="Arial"/>
              </a:rPr>
              <a:t>Correction rapide : synthèse des questions des élèves + réponses aux questions + remarques correcteur </a:t>
            </a:r>
            <a:endParaRPr b="0" lang="fr-FR" sz="1400" spc="-1" strike="noStrike">
              <a:latin typeface="Calibri"/>
            </a:endParaRPr>
          </a:p>
        </p:txBody>
      </p:sp>
      <p:sp>
        <p:nvSpPr>
          <p:cNvPr id="753" name="CustomShape 10"/>
          <p:cNvSpPr/>
          <p:nvPr/>
        </p:nvSpPr>
        <p:spPr>
          <a:xfrm>
            <a:off x="3780000" y="1631880"/>
            <a:ext cx="1080000" cy="219600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7030a0"/>
                </a:solidFill>
                <a:latin typeface="Arial"/>
                <a:ea typeface="Arial"/>
              </a:rPr>
              <a:t> </a:t>
            </a:r>
            <a:r>
              <a:rPr b="0" i="1" lang="fr-FR" sz="1400" spc="-1" strike="noStrike">
                <a:solidFill>
                  <a:srgbClr val="548235"/>
                </a:solidFill>
                <a:latin typeface="Arial"/>
                <a:ea typeface="Arial"/>
              </a:rPr>
              <a:t> </a:t>
            </a:r>
            <a:r>
              <a:rPr b="0" i="1" lang="fr-FR" sz="1400" spc="-1" strike="noStrike">
                <a:solidFill>
                  <a:srgbClr val="548235"/>
                </a:solidFill>
                <a:latin typeface="Arial"/>
                <a:ea typeface="Arial"/>
              </a:rPr>
              <a:t>Remise des copies annotées</a:t>
            </a:r>
            <a:endParaRPr b="0" lang="fr-FR" sz="14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i="1" lang="fr-FR" sz="1400" spc="-1" strike="noStrike">
                <a:solidFill>
                  <a:srgbClr val="548235"/>
                </a:solidFill>
                <a:latin typeface="Arial"/>
                <a:ea typeface="Arial"/>
              </a:rPr>
              <a:t>(prof)</a:t>
            </a:r>
            <a:endParaRPr b="0" lang="fr-FR" sz="1400" spc="-1" strike="noStrike">
              <a:latin typeface="Calibri"/>
            </a:endParaRPr>
          </a:p>
        </p:txBody>
      </p:sp>
      <p:pic>
        <p:nvPicPr>
          <p:cNvPr id="754" name="Graphique 25" descr="École"/>
          <p:cNvPicPr/>
          <p:nvPr/>
        </p:nvPicPr>
        <p:blipFill>
          <a:blip r:embed="rId13"/>
          <a:stretch/>
        </p:blipFill>
        <p:spPr>
          <a:xfrm>
            <a:off x="3875400" y="3780000"/>
            <a:ext cx="804600" cy="804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5000" p14:dur="2000"/>
    </mc:Choice>
    <mc:Fallback>
      <p:transition spd="slow" advTm="5000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CustomShape 1"/>
          <p:cNvSpPr/>
          <p:nvPr/>
        </p:nvSpPr>
        <p:spPr>
          <a:xfrm>
            <a:off x="396720" y="1620000"/>
            <a:ext cx="1403280" cy="219600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7030a0"/>
                </a:solidFill>
                <a:latin typeface="Arial"/>
                <a:ea typeface="Arial"/>
              </a:rPr>
              <a:t> </a:t>
            </a:r>
            <a:r>
              <a:rPr b="0" i="1" lang="fr-FR" sz="1400" spc="-1" strike="noStrike">
                <a:solidFill>
                  <a:srgbClr val="548235"/>
                </a:solidFill>
                <a:latin typeface="Arial"/>
                <a:ea typeface="Arial"/>
              </a:rPr>
              <a:t>É</a:t>
            </a:r>
            <a:r>
              <a:rPr b="0" i="1" lang="fr-FR" sz="1400" spc="-1" strike="noStrike">
                <a:solidFill>
                  <a:srgbClr val="548235"/>
                </a:solidFill>
                <a:latin typeface="Arial"/>
                <a:ea typeface="Arial"/>
              </a:rPr>
              <a:t>valuation sommative</a:t>
            </a:r>
            <a:endParaRPr b="0" lang="fr-FR" sz="1400" spc="-1" strike="noStrike">
              <a:latin typeface="Calibri"/>
            </a:endParaRPr>
          </a:p>
        </p:txBody>
      </p:sp>
      <p:sp>
        <p:nvSpPr>
          <p:cNvPr id="756" name="CustomShape 2"/>
          <p:cNvSpPr/>
          <p:nvPr/>
        </p:nvSpPr>
        <p:spPr>
          <a:xfrm>
            <a:off x="1936800" y="1631880"/>
            <a:ext cx="1663200" cy="21600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2e75b6"/>
                </a:solidFill>
                <a:latin typeface="Arial"/>
                <a:ea typeface="Arial"/>
              </a:rPr>
              <a:t> </a:t>
            </a:r>
            <a:r>
              <a:rPr b="0" i="1" lang="fr-FR" sz="1400" spc="-1" strike="noStrike">
                <a:solidFill>
                  <a:srgbClr val="bf9000"/>
                </a:solidFill>
                <a:latin typeface="Arial"/>
                <a:ea typeface="Arial"/>
              </a:rPr>
              <a:t>Correction des copies et création des groupes</a:t>
            </a:r>
            <a:endParaRPr b="0" lang="fr-FR" sz="14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i="1" lang="fr-FR" sz="1400" spc="-1" strike="noStrike">
                <a:solidFill>
                  <a:srgbClr val="bf9000"/>
                </a:solidFill>
                <a:latin typeface="Arial"/>
                <a:ea typeface="Arial"/>
              </a:rPr>
              <a:t>(prof)</a:t>
            </a:r>
            <a:endParaRPr b="0" lang="fr-FR" sz="14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fr-FR" sz="1400" spc="-1" strike="noStrike">
              <a:latin typeface="Calibri"/>
            </a:endParaRPr>
          </a:p>
        </p:txBody>
      </p:sp>
      <p:cxnSp>
        <p:nvCxnSpPr>
          <p:cNvPr id="757" name="Line 3"/>
          <p:cNvCxnSpPr/>
          <p:nvPr/>
        </p:nvCxnSpPr>
        <p:spPr>
          <a:xfrm>
            <a:off x="127800" y="4851720"/>
            <a:ext cx="11955960" cy="360"/>
          </a:xfrm>
          <a:prstGeom prst="straightConnector1">
            <a:avLst/>
          </a:prstGeom>
          <a:ln w="28440">
            <a:solidFill>
              <a:srgbClr val="7030a0"/>
            </a:solidFill>
            <a:custDash>
              <a:ds d="506000" sp="379000"/>
            </a:custDash>
            <a:miter/>
            <a:tailEnd len="med" type="triangle" w="med"/>
          </a:ln>
        </p:spPr>
      </p:cxnSp>
      <p:sp>
        <p:nvSpPr>
          <p:cNvPr id="758" name="CustomShape 4"/>
          <p:cNvSpPr/>
          <p:nvPr/>
        </p:nvSpPr>
        <p:spPr>
          <a:xfrm>
            <a:off x="360000" y="4852080"/>
            <a:ext cx="11340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7030a0"/>
                </a:solidFill>
                <a:latin typeface="Arial"/>
                <a:ea typeface="Arial"/>
              </a:rPr>
              <a:t>   </a:t>
            </a:r>
            <a:r>
              <a:rPr b="0" lang="fr-FR" sz="1800" spc="-1" strike="noStrike">
                <a:solidFill>
                  <a:srgbClr val="7030a0"/>
                </a:solidFill>
                <a:latin typeface="Arial"/>
                <a:ea typeface="Arial"/>
              </a:rPr>
              <a:t>Séance 1                                   Séance 2                                            Séance 3                Séances 3,4 et 5</a:t>
            </a:r>
            <a:endParaRPr b="0" lang="fr-FR" sz="1800" spc="-1" strike="noStrike"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7030a0"/>
                </a:solidFill>
                <a:latin typeface="Arial"/>
                <a:ea typeface="Arial"/>
              </a:rPr>
              <a:t>    </a:t>
            </a:r>
            <a:r>
              <a:rPr b="0" lang="fr-FR" sz="1800" spc="-1" strike="noStrike">
                <a:solidFill>
                  <a:srgbClr val="7030a0"/>
                </a:solidFill>
                <a:latin typeface="Arial"/>
                <a:ea typeface="Arial"/>
              </a:rPr>
              <a:t>1 h </a:t>
            </a:r>
            <a:r>
              <a:rPr b="0" lang="fr-FR" sz="1800" spc="-1" strike="noStrike">
                <a:solidFill>
                  <a:srgbClr val="7030a0"/>
                </a:solidFill>
                <a:latin typeface="Arial"/>
                <a:ea typeface="Arial"/>
              </a:rPr>
              <a:t>	</a:t>
            </a:r>
            <a:r>
              <a:rPr b="0" lang="fr-FR" sz="1800" spc="-1" strike="noStrike">
                <a:solidFill>
                  <a:srgbClr val="7030a0"/>
                </a:solidFill>
                <a:latin typeface="Arial"/>
                <a:ea typeface="Arial"/>
              </a:rPr>
              <a:t>                2h - 3h</a:t>
            </a:r>
            <a:r>
              <a:rPr b="0" lang="fr-FR" sz="1800" spc="-1" strike="noStrike">
                <a:solidFill>
                  <a:srgbClr val="7030a0"/>
                </a:solidFill>
                <a:latin typeface="Arial"/>
                <a:ea typeface="Arial"/>
              </a:rPr>
              <a:t>	</a:t>
            </a:r>
            <a:r>
              <a:rPr b="0" lang="fr-FR" sz="1800" spc="-1" strike="noStrike">
                <a:solidFill>
                  <a:srgbClr val="7030a0"/>
                </a:solidFill>
                <a:latin typeface="Arial"/>
                <a:ea typeface="Arial"/>
              </a:rPr>
              <a:t>	</a:t>
            </a:r>
            <a:r>
              <a:rPr b="0" lang="fr-FR" sz="1800" spc="-1" strike="noStrike">
                <a:solidFill>
                  <a:srgbClr val="7030a0"/>
                </a:solidFill>
                <a:latin typeface="Arial"/>
                <a:ea typeface="Arial"/>
              </a:rPr>
              <a:t>10’</a:t>
            </a:r>
            <a:r>
              <a:rPr b="0" lang="fr-FR" sz="1800" spc="-1" strike="noStrike">
                <a:solidFill>
                  <a:srgbClr val="7030a0"/>
                </a:solidFill>
                <a:latin typeface="Arial"/>
                <a:ea typeface="Arial"/>
              </a:rPr>
              <a:t>	</a:t>
            </a:r>
            <a:r>
              <a:rPr b="0" lang="fr-FR" sz="1800" spc="-1" strike="noStrike">
                <a:solidFill>
                  <a:srgbClr val="7030a0"/>
                </a:solidFill>
                <a:latin typeface="Arial"/>
                <a:ea typeface="Arial"/>
              </a:rPr>
              <a:t>            15’</a:t>
            </a:r>
            <a:r>
              <a:rPr b="0" lang="fr-FR" sz="1800" spc="-1" strike="noStrike">
                <a:solidFill>
                  <a:srgbClr val="7030a0"/>
                </a:solidFill>
                <a:latin typeface="Arial"/>
                <a:ea typeface="Arial"/>
              </a:rPr>
              <a:t>	</a:t>
            </a:r>
            <a:r>
              <a:rPr b="0" lang="fr-FR" sz="1800" spc="-1" strike="noStrike">
                <a:solidFill>
                  <a:srgbClr val="7030a0"/>
                </a:solidFill>
                <a:latin typeface="Arial"/>
                <a:ea typeface="Arial"/>
              </a:rPr>
              <a:t>	</a:t>
            </a:r>
            <a:r>
              <a:rPr b="0" lang="fr-FR" sz="1800" spc="-1" strike="noStrike">
                <a:solidFill>
                  <a:srgbClr val="7030a0"/>
                </a:solidFill>
                <a:latin typeface="Arial"/>
                <a:ea typeface="Arial"/>
              </a:rPr>
              <a:t>30’</a:t>
            </a:r>
            <a:r>
              <a:rPr b="0" lang="fr-FR" sz="1800" spc="-1" strike="noStrike">
                <a:solidFill>
                  <a:srgbClr val="7030a0"/>
                </a:solidFill>
                <a:latin typeface="Arial"/>
                <a:ea typeface="Arial"/>
              </a:rPr>
              <a:t>	</a:t>
            </a:r>
            <a:r>
              <a:rPr b="0" lang="fr-FR" sz="1800" spc="-1" strike="noStrike">
                <a:solidFill>
                  <a:srgbClr val="7030a0"/>
                </a:solidFill>
                <a:latin typeface="Arial"/>
                <a:ea typeface="Arial"/>
              </a:rPr>
              <a:t>	</a:t>
            </a:r>
            <a:r>
              <a:rPr b="0" lang="fr-FR" sz="1800" spc="-1" strike="noStrike">
                <a:solidFill>
                  <a:srgbClr val="7030a0"/>
                </a:solidFill>
                <a:latin typeface="Arial"/>
                <a:ea typeface="Arial"/>
              </a:rPr>
              <a:t>       2h - 2h30</a:t>
            </a:r>
            <a:endParaRPr b="0" lang="fr-FR" sz="1800" spc="-1" strike="noStrike">
              <a:latin typeface="Calibri"/>
            </a:endParaRPr>
          </a:p>
        </p:txBody>
      </p:sp>
      <p:pic>
        <p:nvPicPr>
          <p:cNvPr id="759" name="Graphique 14" descr="École"/>
          <p:cNvPicPr/>
          <p:nvPr/>
        </p:nvPicPr>
        <p:blipFill>
          <a:blip r:embed="rId1"/>
          <a:stretch/>
        </p:blipFill>
        <p:spPr>
          <a:xfrm>
            <a:off x="720000" y="3816000"/>
            <a:ext cx="804600" cy="804600"/>
          </a:xfrm>
          <a:prstGeom prst="rect">
            <a:avLst/>
          </a:prstGeom>
          <a:ln>
            <a:noFill/>
          </a:ln>
        </p:spPr>
      </p:pic>
      <p:pic>
        <p:nvPicPr>
          <p:cNvPr id="760" name="Graphique 2" descr="Écran avec un remplissage uni"/>
          <p:cNvPicPr/>
          <p:nvPr/>
        </p:nvPicPr>
        <p:blipFill>
          <a:blip r:embed="rId2"/>
          <a:stretch/>
        </p:blipFill>
        <p:spPr>
          <a:xfrm>
            <a:off x="2351880" y="3791880"/>
            <a:ext cx="708120" cy="708120"/>
          </a:xfrm>
          <a:prstGeom prst="rect">
            <a:avLst/>
          </a:prstGeom>
          <a:ln>
            <a:noFill/>
          </a:ln>
        </p:spPr>
      </p:pic>
      <p:pic>
        <p:nvPicPr>
          <p:cNvPr id="761" name="Graphique 12" descr="Curseur avec un remplissage uni"/>
          <p:cNvPicPr/>
          <p:nvPr/>
        </p:nvPicPr>
        <p:blipFill>
          <a:blip r:embed="rId3"/>
          <a:stretch/>
        </p:blipFill>
        <p:spPr>
          <a:xfrm>
            <a:off x="2520000" y="3898440"/>
            <a:ext cx="421560" cy="421560"/>
          </a:xfrm>
          <a:prstGeom prst="rect">
            <a:avLst/>
          </a:prstGeom>
          <a:ln>
            <a:noFill/>
          </a:ln>
        </p:spPr>
      </p:pic>
      <p:pic>
        <p:nvPicPr>
          <p:cNvPr id="762" name="Graphique 13" descr="École"/>
          <p:cNvPicPr/>
          <p:nvPr/>
        </p:nvPicPr>
        <p:blipFill>
          <a:blip r:embed="rId4"/>
          <a:stretch/>
        </p:blipFill>
        <p:spPr>
          <a:xfrm>
            <a:off x="128160" y="6053040"/>
            <a:ext cx="804600" cy="804600"/>
          </a:xfrm>
          <a:prstGeom prst="rect">
            <a:avLst/>
          </a:prstGeom>
          <a:ln>
            <a:noFill/>
          </a:ln>
        </p:spPr>
      </p:pic>
      <p:pic>
        <p:nvPicPr>
          <p:cNvPr id="763" name="Graphique 16" descr="Écran avec un remplissage uni"/>
          <p:cNvPicPr/>
          <p:nvPr/>
        </p:nvPicPr>
        <p:blipFill>
          <a:blip r:embed="rId5"/>
          <a:stretch/>
        </p:blipFill>
        <p:spPr>
          <a:xfrm>
            <a:off x="128160" y="5523840"/>
            <a:ext cx="708120" cy="708120"/>
          </a:xfrm>
          <a:prstGeom prst="rect">
            <a:avLst/>
          </a:prstGeom>
          <a:ln>
            <a:noFill/>
          </a:ln>
        </p:spPr>
      </p:pic>
      <p:pic>
        <p:nvPicPr>
          <p:cNvPr id="764" name="Graphique 17" descr="Curseur avec un remplissage uni"/>
          <p:cNvPicPr/>
          <p:nvPr/>
        </p:nvPicPr>
        <p:blipFill>
          <a:blip r:embed="rId6"/>
          <a:stretch/>
        </p:blipFill>
        <p:spPr>
          <a:xfrm>
            <a:off x="271080" y="5631120"/>
            <a:ext cx="421560" cy="421560"/>
          </a:xfrm>
          <a:prstGeom prst="rect">
            <a:avLst/>
          </a:prstGeom>
          <a:ln>
            <a:noFill/>
          </a:ln>
        </p:spPr>
      </p:pic>
      <p:sp>
        <p:nvSpPr>
          <p:cNvPr id="765" name="CustomShape 5"/>
          <p:cNvSpPr/>
          <p:nvPr/>
        </p:nvSpPr>
        <p:spPr>
          <a:xfrm>
            <a:off x="843480" y="5745240"/>
            <a:ext cx="105588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bf9000"/>
                </a:solidFill>
                <a:latin typeface="Arial"/>
                <a:ea typeface="Arial"/>
              </a:rPr>
              <a:t>A distance </a:t>
            </a:r>
            <a:endParaRPr b="0" lang="fr-FR" sz="1400" spc="-1" strike="noStrike">
              <a:latin typeface="Calibri"/>
            </a:endParaRPr>
          </a:p>
        </p:txBody>
      </p:sp>
      <p:sp>
        <p:nvSpPr>
          <p:cNvPr id="766" name="CustomShape 6"/>
          <p:cNvSpPr/>
          <p:nvPr/>
        </p:nvSpPr>
        <p:spPr>
          <a:xfrm>
            <a:off x="889560" y="6434640"/>
            <a:ext cx="105732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548235"/>
                </a:solidFill>
                <a:latin typeface="Arial"/>
                <a:ea typeface="Arial"/>
              </a:rPr>
              <a:t>En classe  </a:t>
            </a:r>
            <a:endParaRPr b="0" lang="fr-FR" sz="1400" spc="-1" strike="noStrike">
              <a:latin typeface="Calibri"/>
            </a:endParaRPr>
          </a:p>
        </p:txBody>
      </p:sp>
      <p:pic>
        <p:nvPicPr>
          <p:cNvPr id="767" name="Image 20" descr="Une image contenant texte, clipart&#10;&#10;Description générée automatiquement"/>
          <p:cNvPicPr/>
          <p:nvPr/>
        </p:nvPicPr>
        <p:blipFill>
          <a:blip r:embed="rId7"/>
          <a:stretch/>
        </p:blipFill>
        <p:spPr>
          <a:xfrm>
            <a:off x="10871280" y="70560"/>
            <a:ext cx="912240" cy="333720"/>
          </a:xfrm>
          <a:prstGeom prst="rect">
            <a:avLst/>
          </a:prstGeom>
          <a:ln>
            <a:noFill/>
          </a:ln>
        </p:spPr>
      </p:pic>
      <p:sp>
        <p:nvSpPr>
          <p:cNvPr id="768" name="CustomShape 7"/>
          <p:cNvSpPr/>
          <p:nvPr/>
        </p:nvSpPr>
        <p:spPr>
          <a:xfrm>
            <a:off x="4980240" y="1582200"/>
            <a:ext cx="1859760" cy="21978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2e75b6"/>
                </a:solidFill>
                <a:latin typeface="Arial"/>
                <a:ea typeface="Arial"/>
              </a:rPr>
              <a:t> </a:t>
            </a:r>
            <a:r>
              <a:rPr b="0" i="1" lang="fr-FR" sz="1400" spc="-1" strike="noStrike">
                <a:solidFill>
                  <a:srgbClr val="bf9000"/>
                </a:solidFill>
                <a:latin typeface="Arial"/>
                <a:ea typeface="Arial"/>
              </a:rPr>
              <a:t>Relecture active de sa copie et préparation d’une question sur l’évaluation </a:t>
            </a:r>
            <a:endParaRPr b="0" lang="fr-FR" sz="14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fr-FR" sz="1400" spc="-1" strike="noStrike">
              <a:latin typeface="Calibri"/>
            </a:endParaRPr>
          </a:p>
        </p:txBody>
      </p:sp>
      <p:pic>
        <p:nvPicPr>
          <p:cNvPr id="769" name="Graphique 22" descr="Écran avec un remplissage uni"/>
          <p:cNvPicPr/>
          <p:nvPr/>
        </p:nvPicPr>
        <p:blipFill>
          <a:blip r:embed="rId8"/>
          <a:stretch/>
        </p:blipFill>
        <p:spPr>
          <a:xfrm>
            <a:off x="5580000" y="3791880"/>
            <a:ext cx="708120" cy="708120"/>
          </a:xfrm>
          <a:prstGeom prst="rect">
            <a:avLst/>
          </a:prstGeom>
          <a:ln>
            <a:noFill/>
          </a:ln>
        </p:spPr>
      </p:pic>
      <p:pic>
        <p:nvPicPr>
          <p:cNvPr id="770" name="Graphique 23" descr="Curseur avec un remplissage uni"/>
          <p:cNvPicPr/>
          <p:nvPr/>
        </p:nvPicPr>
        <p:blipFill>
          <a:blip r:embed="rId9"/>
          <a:stretch/>
        </p:blipFill>
        <p:spPr>
          <a:xfrm>
            <a:off x="5698440" y="3898440"/>
            <a:ext cx="421560" cy="421560"/>
          </a:xfrm>
          <a:prstGeom prst="rect">
            <a:avLst/>
          </a:prstGeom>
          <a:ln>
            <a:noFill/>
          </a:ln>
        </p:spPr>
      </p:pic>
      <p:sp>
        <p:nvSpPr>
          <p:cNvPr id="771" name="CustomShape 8"/>
          <p:cNvSpPr/>
          <p:nvPr/>
        </p:nvSpPr>
        <p:spPr>
          <a:xfrm>
            <a:off x="9360000" y="1610640"/>
            <a:ext cx="2178360" cy="216000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just"/>
            <a:r>
              <a:rPr b="0" i="1" lang="fr-FR" sz="1400" spc="-1" strike="noStrike">
                <a:solidFill>
                  <a:srgbClr val="548235"/>
                </a:solidFill>
                <a:latin typeface="Arial"/>
                <a:ea typeface="Arial"/>
              </a:rPr>
              <a:t>Travail de groupe pour la réalisation d’une production numérique (vidéo, diaporama commenté, capsule audio …)</a:t>
            </a:r>
            <a:endParaRPr b="0" lang="fr-FR" sz="1400" spc="-1" strike="noStrike">
              <a:latin typeface="Calibri"/>
            </a:endParaRPr>
          </a:p>
        </p:txBody>
      </p:sp>
      <p:pic>
        <p:nvPicPr>
          <p:cNvPr id="772" name="Graphique 25" descr="École"/>
          <p:cNvPicPr/>
          <p:nvPr/>
        </p:nvPicPr>
        <p:blipFill>
          <a:blip r:embed="rId10"/>
          <a:stretch/>
        </p:blipFill>
        <p:spPr>
          <a:xfrm>
            <a:off x="9995400" y="3780000"/>
            <a:ext cx="804600" cy="804600"/>
          </a:xfrm>
          <a:prstGeom prst="rect">
            <a:avLst/>
          </a:prstGeom>
          <a:ln>
            <a:noFill/>
          </a:ln>
        </p:spPr>
      </p:pic>
      <p:pic>
        <p:nvPicPr>
          <p:cNvPr id="773" name="Graphique 3" descr="Calendrier journalier"/>
          <p:cNvPicPr/>
          <p:nvPr/>
        </p:nvPicPr>
        <p:blipFill>
          <a:blip r:embed="rId11"/>
          <a:stretch/>
        </p:blipFill>
        <p:spPr>
          <a:xfrm>
            <a:off x="900000" y="180360"/>
            <a:ext cx="914040" cy="914040"/>
          </a:xfrm>
          <a:prstGeom prst="rect">
            <a:avLst/>
          </a:prstGeom>
          <a:ln>
            <a:noFill/>
          </a:ln>
        </p:spPr>
      </p:pic>
      <p:sp>
        <p:nvSpPr>
          <p:cNvPr id="774" name="CustomShape 9"/>
          <p:cNvSpPr/>
          <p:nvPr/>
        </p:nvSpPr>
        <p:spPr>
          <a:xfrm>
            <a:off x="1980000" y="383400"/>
            <a:ext cx="8337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</a:pPr>
            <a:r>
              <a:rPr b="0" lang="fr-FR" sz="2800" spc="-1" strike="noStrike">
                <a:solidFill>
                  <a:srgbClr val="7030a0"/>
                </a:solidFill>
                <a:latin typeface="Arial"/>
                <a:ea typeface="Arial"/>
              </a:rPr>
              <a:t>L’organisation temporelle du scénario pédagogique</a:t>
            </a:r>
            <a:endParaRPr b="0" lang="fr-FR" sz="2800" spc="-1" strike="noStrike">
              <a:latin typeface="Calibri"/>
            </a:endParaRPr>
          </a:p>
        </p:txBody>
      </p:sp>
      <p:pic>
        <p:nvPicPr>
          <p:cNvPr id="775" name="Graphique 25" descr="École"/>
          <p:cNvPicPr/>
          <p:nvPr/>
        </p:nvPicPr>
        <p:blipFill>
          <a:blip r:embed="rId12"/>
          <a:stretch/>
        </p:blipFill>
        <p:spPr>
          <a:xfrm>
            <a:off x="7655400" y="3780000"/>
            <a:ext cx="804600" cy="804600"/>
          </a:xfrm>
          <a:prstGeom prst="rect">
            <a:avLst/>
          </a:prstGeom>
          <a:ln>
            <a:noFill/>
          </a:ln>
        </p:spPr>
      </p:pic>
      <p:sp>
        <p:nvSpPr>
          <p:cNvPr id="776" name="CustomShape 10"/>
          <p:cNvSpPr/>
          <p:nvPr/>
        </p:nvSpPr>
        <p:spPr>
          <a:xfrm>
            <a:off x="7020000" y="1620000"/>
            <a:ext cx="2160000" cy="219600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7030a0"/>
                </a:solidFill>
                <a:latin typeface="Arial"/>
                <a:ea typeface="Arial"/>
              </a:rPr>
              <a:t> </a:t>
            </a:r>
            <a:r>
              <a:rPr b="0" i="1" lang="fr-FR" sz="1400" spc="-1" strike="noStrike">
                <a:solidFill>
                  <a:srgbClr val="548235"/>
                </a:solidFill>
                <a:latin typeface="Arial"/>
                <a:ea typeface="Arial"/>
              </a:rPr>
              <a:t>Correction rapide : synthèse des questions des élèves + réponses aux questions + remarques correcteur </a:t>
            </a:r>
            <a:endParaRPr b="0" lang="fr-FR" sz="1400" spc="-1" strike="noStrike">
              <a:latin typeface="Calibri"/>
            </a:endParaRPr>
          </a:p>
        </p:txBody>
      </p:sp>
      <p:sp>
        <p:nvSpPr>
          <p:cNvPr id="777" name="CustomShape 11"/>
          <p:cNvSpPr/>
          <p:nvPr/>
        </p:nvSpPr>
        <p:spPr>
          <a:xfrm>
            <a:off x="3780000" y="1631880"/>
            <a:ext cx="1080000" cy="219600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7030a0"/>
                </a:solidFill>
                <a:latin typeface="Arial"/>
                <a:ea typeface="Arial"/>
              </a:rPr>
              <a:t> </a:t>
            </a:r>
            <a:r>
              <a:rPr b="0" i="1" lang="fr-FR" sz="1400" spc="-1" strike="noStrike">
                <a:solidFill>
                  <a:srgbClr val="548235"/>
                </a:solidFill>
                <a:latin typeface="Arial"/>
                <a:ea typeface="Arial"/>
              </a:rPr>
              <a:t> </a:t>
            </a:r>
            <a:r>
              <a:rPr b="0" i="1" lang="fr-FR" sz="1400" spc="-1" strike="noStrike">
                <a:solidFill>
                  <a:srgbClr val="548235"/>
                </a:solidFill>
                <a:latin typeface="Arial"/>
                <a:ea typeface="Arial"/>
              </a:rPr>
              <a:t>Remise des copies annotées</a:t>
            </a:r>
            <a:endParaRPr b="0" lang="fr-FR" sz="14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i="1" lang="fr-FR" sz="1400" spc="-1" strike="noStrike">
                <a:solidFill>
                  <a:srgbClr val="548235"/>
                </a:solidFill>
                <a:latin typeface="Arial"/>
                <a:ea typeface="Arial"/>
              </a:rPr>
              <a:t>(prof)</a:t>
            </a:r>
            <a:endParaRPr b="0" lang="fr-FR" sz="1400" spc="-1" strike="noStrike">
              <a:latin typeface="Calibri"/>
            </a:endParaRPr>
          </a:p>
        </p:txBody>
      </p:sp>
      <p:pic>
        <p:nvPicPr>
          <p:cNvPr id="778" name="Graphique 25" descr="École"/>
          <p:cNvPicPr/>
          <p:nvPr/>
        </p:nvPicPr>
        <p:blipFill>
          <a:blip r:embed="rId13"/>
          <a:stretch/>
        </p:blipFill>
        <p:spPr>
          <a:xfrm>
            <a:off x="3875400" y="3780000"/>
            <a:ext cx="804600" cy="804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5000" p14:dur="2000"/>
    </mc:Choice>
    <mc:Fallback>
      <p:transition spd="slow" advTm="5000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CustomShape 1"/>
          <p:cNvSpPr/>
          <p:nvPr/>
        </p:nvSpPr>
        <p:spPr>
          <a:xfrm>
            <a:off x="549720" y="1989000"/>
            <a:ext cx="8277120" cy="345024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90000"/>
              </a:lnSpc>
              <a:spcAft>
                <a:spcPts val="601"/>
              </a:spcAf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Les productions attendues </a:t>
            </a:r>
            <a:endParaRPr b="0" lang="fr-FR" sz="2400" spc="-1" strike="noStrike">
              <a:latin typeface="Calibri"/>
            </a:endParaRPr>
          </a:p>
        </p:txBody>
      </p:sp>
      <p:sp>
        <p:nvSpPr>
          <p:cNvPr id="780" name="CustomShape 2"/>
          <p:cNvSpPr/>
          <p:nvPr/>
        </p:nvSpPr>
        <p:spPr>
          <a:xfrm>
            <a:off x="10089000" y="0"/>
            <a:ext cx="2102760" cy="6857640"/>
          </a:xfrm>
          <a:prstGeom prst="rect">
            <a:avLst/>
          </a:prstGeom>
          <a:solidFill>
            <a:srgbClr val="4472c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1" name="CustomShape 3"/>
          <p:cNvSpPr/>
          <p:nvPr/>
        </p:nvSpPr>
        <p:spPr>
          <a:xfrm>
            <a:off x="8915400" y="2359080"/>
            <a:ext cx="2139840" cy="2139840"/>
          </a:xfrm>
          <a:prstGeom prst="ellipse">
            <a:avLst/>
          </a:prstGeom>
          <a:solidFill>
            <a:srgbClr val="ffffff"/>
          </a:solidFill>
          <a:ln w="22320">
            <a:solidFill>
              <a:srgbClr val="4472c4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782" name="Graphique 2" descr="Ampoule et engrenage avec un remplissage uni"/>
          <p:cNvPicPr/>
          <p:nvPr/>
        </p:nvPicPr>
        <p:blipFill>
          <a:blip r:embed="rId1"/>
          <a:stretch/>
        </p:blipFill>
        <p:spPr>
          <a:xfrm>
            <a:off x="9352800" y="2781000"/>
            <a:ext cx="1295640" cy="1295640"/>
          </a:xfrm>
          <a:prstGeom prst="rect">
            <a:avLst/>
          </a:prstGeom>
          <a:ln>
            <a:noFill/>
          </a:ln>
        </p:spPr>
      </p:pic>
      <p:pic>
        <p:nvPicPr>
          <p:cNvPr id="783" name="Image 8" descr="Une image contenant texte, clipart&#10;&#10;Description générée automatiquement"/>
          <p:cNvPicPr/>
          <p:nvPr/>
        </p:nvPicPr>
        <p:blipFill>
          <a:blip r:embed="rId2"/>
          <a:stretch/>
        </p:blipFill>
        <p:spPr>
          <a:xfrm>
            <a:off x="10871280" y="70560"/>
            <a:ext cx="912240" cy="333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5000" p14:dur="2000">
        <p:strips dir="ld"/>
      </p:transition>
    </mc:Choice>
    <mc:Fallback>
      <p:transition spd="slow" advTm="5000">
        <p:strips dir="ld"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Image 2" descr=""/>
          <p:cNvPicPr/>
          <p:nvPr/>
        </p:nvPicPr>
        <p:blipFill>
          <a:blip r:embed="rId1"/>
          <a:stretch/>
        </p:blipFill>
        <p:spPr>
          <a:xfrm>
            <a:off x="-10080" y="-10440"/>
            <a:ext cx="12191760" cy="6857640"/>
          </a:xfrm>
          <a:prstGeom prst="rect">
            <a:avLst/>
          </a:prstGeom>
          <a:ln>
            <a:noFill/>
          </a:ln>
          <a:effectLst>
            <a:outerShdw dist="50760" dir="5400000">
              <a:srgbClr val="000000">
                <a:alpha val="43000"/>
              </a:srgbClr>
            </a:outerShdw>
          </a:effectLst>
        </p:spPr>
      </p:pic>
      <p:sp>
        <p:nvSpPr>
          <p:cNvPr id="589" name="CustomShape 1"/>
          <p:cNvSpPr/>
          <p:nvPr/>
        </p:nvSpPr>
        <p:spPr>
          <a:xfrm>
            <a:off x="0" y="2408040"/>
            <a:ext cx="12191760" cy="2100600"/>
          </a:xfrm>
          <a:prstGeom prst="rect">
            <a:avLst/>
          </a:prstGeom>
          <a:solidFill>
            <a:srgbClr val="e0e8f8">
              <a:alpha val="62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484d7a"/>
                </a:solidFill>
                <a:latin typeface="Arial"/>
                <a:ea typeface="Arial"/>
              </a:rPr>
              <a:t>	</a:t>
            </a:r>
            <a:r>
              <a:rPr b="1" lang="fr-FR" sz="3200" spc="-1" strike="noStrike">
                <a:solidFill>
                  <a:srgbClr val="484d7a"/>
                </a:solidFill>
                <a:latin typeface="Arial"/>
                <a:ea typeface="Arial"/>
              </a:rPr>
              <a:t>Correction vidéo par compétences</a:t>
            </a:r>
            <a:endParaRPr b="0" lang="fr-FR" sz="3200" spc="-1" strike="noStrike">
              <a:latin typeface="Calibri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Calibri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Calibri"/>
            </a:endParaRPr>
          </a:p>
        </p:txBody>
      </p:sp>
      <p:pic>
        <p:nvPicPr>
          <p:cNvPr id="590" name="Image 8" descr="Une image contenant texte, clipart&#10;&#10;Description générée automatiquement"/>
          <p:cNvPicPr/>
          <p:nvPr/>
        </p:nvPicPr>
        <p:blipFill>
          <a:blip r:embed="rId2"/>
          <a:stretch/>
        </p:blipFill>
        <p:spPr>
          <a:xfrm>
            <a:off x="10871280" y="70560"/>
            <a:ext cx="912240" cy="333720"/>
          </a:xfrm>
          <a:prstGeom prst="rect">
            <a:avLst/>
          </a:prstGeom>
          <a:ln>
            <a:noFill/>
          </a:ln>
        </p:spPr>
      </p:pic>
      <p:pic>
        <p:nvPicPr>
          <p:cNvPr id="591" name="Image 10" descr=""/>
          <p:cNvPicPr/>
          <p:nvPr/>
        </p:nvPicPr>
        <p:blipFill>
          <a:blip r:embed="rId3"/>
          <a:srcRect l="24207" t="18679" r="26048" b="28471"/>
          <a:stretch/>
        </p:blipFill>
        <p:spPr>
          <a:xfrm>
            <a:off x="9120240" y="2408040"/>
            <a:ext cx="2663280" cy="2000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5000" p14:dur="2000">
        <p:wipe dir="u"/>
      </p:transition>
    </mc:Choice>
    <mc:Fallback>
      <p:transition spd="slow" advTm="5000">
        <p:wipe dir="u"/>
      </p:transition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CustomShape 1"/>
          <p:cNvSpPr/>
          <p:nvPr/>
        </p:nvSpPr>
        <p:spPr>
          <a:xfrm>
            <a:off x="2771280" y="3892680"/>
            <a:ext cx="892764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Les fiches de consignes et les fiches de suivi des élèves pour le travail de groupe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85" name="" descr=""/>
          <p:cNvPicPr/>
          <p:nvPr/>
        </p:nvPicPr>
        <p:blipFill>
          <a:blip r:embed="rId1"/>
          <a:stretch/>
        </p:blipFill>
        <p:spPr>
          <a:xfrm>
            <a:off x="1907640" y="3892680"/>
            <a:ext cx="914400" cy="914400"/>
          </a:xfrm>
          <a:prstGeom prst="rect">
            <a:avLst/>
          </a:prstGeom>
          <a:ln>
            <a:noFill/>
          </a:ln>
        </p:spPr>
      </p:pic>
      <p:pic>
        <p:nvPicPr>
          <p:cNvPr id="786" name="" descr=""/>
          <p:cNvPicPr/>
          <p:nvPr/>
        </p:nvPicPr>
        <p:blipFill>
          <a:blip r:embed="rId2"/>
          <a:stretch/>
        </p:blipFill>
        <p:spPr>
          <a:xfrm>
            <a:off x="10870200" y="69840"/>
            <a:ext cx="911160" cy="333360"/>
          </a:xfrm>
          <a:prstGeom prst="rect">
            <a:avLst/>
          </a:prstGeom>
          <a:ln>
            <a:noFill/>
          </a:ln>
        </p:spPr>
      </p:pic>
      <p:sp>
        <p:nvSpPr>
          <p:cNvPr id="787" name="CustomShape 2"/>
          <p:cNvSpPr/>
          <p:nvPr/>
        </p:nvSpPr>
        <p:spPr>
          <a:xfrm>
            <a:off x="3792240" y="549360"/>
            <a:ext cx="71877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</a:pPr>
            <a:r>
              <a:rPr b="0" lang="fr-FR" sz="2800" spc="-1" strike="noStrike">
                <a:solidFill>
                  <a:srgbClr val="7030a0"/>
                </a:solidFill>
                <a:latin typeface="Arial"/>
                <a:ea typeface="Arial"/>
              </a:rPr>
              <a:t>Les productions attendues (enseignant) 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88" name="" descr=""/>
          <p:cNvPicPr/>
          <p:nvPr/>
        </p:nvPicPr>
        <p:blipFill>
          <a:blip r:embed="rId3"/>
          <a:stretch/>
        </p:blipFill>
        <p:spPr>
          <a:xfrm>
            <a:off x="2808000" y="260280"/>
            <a:ext cx="982440" cy="982800"/>
          </a:xfrm>
          <a:prstGeom prst="rect">
            <a:avLst/>
          </a:prstGeom>
          <a:ln>
            <a:noFill/>
          </a:ln>
        </p:spPr>
      </p:pic>
      <p:pic>
        <p:nvPicPr>
          <p:cNvPr id="789" name="" descr=""/>
          <p:cNvPicPr/>
          <p:nvPr/>
        </p:nvPicPr>
        <p:blipFill>
          <a:blip r:embed="rId4"/>
          <a:stretch/>
        </p:blipFill>
        <p:spPr>
          <a:xfrm>
            <a:off x="1907640" y="1600200"/>
            <a:ext cx="914400" cy="914400"/>
          </a:xfrm>
          <a:prstGeom prst="rect">
            <a:avLst/>
          </a:prstGeom>
          <a:ln>
            <a:noFill/>
          </a:ln>
        </p:spPr>
      </p:pic>
      <p:sp>
        <p:nvSpPr>
          <p:cNvPr id="790" name="CustomShape 3"/>
          <p:cNvSpPr/>
          <p:nvPr/>
        </p:nvSpPr>
        <p:spPr>
          <a:xfrm>
            <a:off x="2771280" y="1851120"/>
            <a:ext cx="8927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L’évaluation sommative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1" name="CustomShape 4"/>
          <p:cNvSpPr/>
          <p:nvPr/>
        </p:nvSpPr>
        <p:spPr>
          <a:xfrm>
            <a:off x="2771280" y="2811960"/>
            <a:ext cx="892764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L’animation de la correction rapide de l’évaluation 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en classe à partir des questions des élèves et des remarques du correcteur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92" name="" descr=""/>
          <p:cNvPicPr/>
          <p:nvPr/>
        </p:nvPicPr>
        <p:blipFill>
          <a:blip r:embed="rId5"/>
          <a:stretch/>
        </p:blipFill>
        <p:spPr>
          <a:xfrm>
            <a:off x="1907640" y="2709720"/>
            <a:ext cx="914400" cy="914400"/>
          </a:xfrm>
          <a:prstGeom prst="rect">
            <a:avLst/>
          </a:prstGeom>
          <a:ln>
            <a:noFill/>
          </a:ln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CustomShape 1"/>
          <p:cNvSpPr/>
          <p:nvPr/>
        </p:nvSpPr>
        <p:spPr>
          <a:xfrm>
            <a:off x="2052360" y="3892680"/>
            <a:ext cx="9467640" cy="192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Un document numérique (vidéo, diaporama commenté, capsule audio ...) qui présente :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- la correction de certaines questions de l’évaluation, toutes relatives à la même compétence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- quelques conseils pour maîtriser cette compétence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94" name="" descr=""/>
          <p:cNvPicPr/>
          <p:nvPr/>
        </p:nvPicPr>
        <p:blipFill>
          <a:blip r:embed="rId1"/>
          <a:stretch/>
        </p:blipFill>
        <p:spPr>
          <a:xfrm>
            <a:off x="993240" y="3945600"/>
            <a:ext cx="914400" cy="914400"/>
          </a:xfrm>
          <a:prstGeom prst="rect">
            <a:avLst/>
          </a:prstGeom>
          <a:ln>
            <a:noFill/>
          </a:ln>
        </p:spPr>
      </p:pic>
      <p:pic>
        <p:nvPicPr>
          <p:cNvPr id="795" name="" descr=""/>
          <p:cNvPicPr/>
          <p:nvPr/>
        </p:nvPicPr>
        <p:blipFill>
          <a:blip r:embed="rId2"/>
          <a:stretch/>
        </p:blipFill>
        <p:spPr>
          <a:xfrm>
            <a:off x="10870200" y="69840"/>
            <a:ext cx="911160" cy="333360"/>
          </a:xfrm>
          <a:prstGeom prst="rect">
            <a:avLst/>
          </a:prstGeom>
          <a:ln>
            <a:noFill/>
          </a:ln>
        </p:spPr>
      </p:pic>
      <p:sp>
        <p:nvSpPr>
          <p:cNvPr id="796" name="CustomShape 2"/>
          <p:cNvSpPr/>
          <p:nvPr/>
        </p:nvSpPr>
        <p:spPr>
          <a:xfrm>
            <a:off x="3792240" y="549360"/>
            <a:ext cx="71877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</a:pPr>
            <a:r>
              <a:rPr b="0" lang="fr-FR" sz="2800" spc="-1" strike="noStrike">
                <a:solidFill>
                  <a:srgbClr val="7030a0"/>
                </a:solidFill>
                <a:latin typeface="Arial"/>
                <a:ea typeface="Arial"/>
              </a:rPr>
              <a:t>Les productions attendues (élève) 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97" name="" descr=""/>
          <p:cNvPicPr/>
          <p:nvPr/>
        </p:nvPicPr>
        <p:blipFill>
          <a:blip r:embed="rId3"/>
          <a:stretch/>
        </p:blipFill>
        <p:spPr>
          <a:xfrm>
            <a:off x="2808000" y="260280"/>
            <a:ext cx="982440" cy="982800"/>
          </a:xfrm>
          <a:prstGeom prst="rect">
            <a:avLst/>
          </a:prstGeom>
          <a:ln>
            <a:noFill/>
          </a:ln>
        </p:spPr>
      </p:pic>
      <p:pic>
        <p:nvPicPr>
          <p:cNvPr id="798" name="" descr=""/>
          <p:cNvPicPr/>
          <p:nvPr/>
        </p:nvPicPr>
        <p:blipFill>
          <a:blip r:embed="rId4"/>
          <a:stretch/>
        </p:blipFill>
        <p:spPr>
          <a:xfrm>
            <a:off x="993240" y="1653120"/>
            <a:ext cx="914400" cy="914400"/>
          </a:xfrm>
          <a:prstGeom prst="rect">
            <a:avLst/>
          </a:prstGeom>
          <a:ln>
            <a:noFill/>
          </a:ln>
        </p:spPr>
      </p:pic>
      <p:sp>
        <p:nvSpPr>
          <p:cNvPr id="799" name="CustomShape 3"/>
          <p:cNvSpPr/>
          <p:nvPr/>
        </p:nvSpPr>
        <p:spPr>
          <a:xfrm>
            <a:off x="2052360" y="1883880"/>
            <a:ext cx="8927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Sa copie pour l’évaluation sommative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0" name="CustomShape 4"/>
          <p:cNvSpPr/>
          <p:nvPr/>
        </p:nvSpPr>
        <p:spPr>
          <a:xfrm>
            <a:off x="2052360" y="2963880"/>
            <a:ext cx="8927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Une question relative à la copie corrigée qui lui a été rendue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01" name="" descr=""/>
          <p:cNvPicPr/>
          <p:nvPr/>
        </p:nvPicPr>
        <p:blipFill>
          <a:blip r:embed="rId5"/>
          <a:stretch/>
        </p:blipFill>
        <p:spPr>
          <a:xfrm>
            <a:off x="993240" y="2762640"/>
            <a:ext cx="914400" cy="914400"/>
          </a:xfrm>
          <a:prstGeom prst="rect">
            <a:avLst/>
          </a:prstGeom>
          <a:ln>
            <a:noFill/>
          </a:ln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CustomShape 1"/>
          <p:cNvSpPr/>
          <p:nvPr/>
        </p:nvSpPr>
        <p:spPr>
          <a:xfrm>
            <a:off x="549720" y="1989000"/>
            <a:ext cx="8276760" cy="344988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spcAft>
                <a:spcPts val="601"/>
              </a:spcAft>
            </a:pPr>
            <a:r>
              <a:rPr b="0" lang="fr-FR" sz="3600" spc="-1" strike="noStrike">
                <a:solidFill>
                  <a:srgbClr val="000000"/>
                </a:solidFill>
                <a:latin typeface="Arial"/>
                <a:ea typeface="Arial"/>
              </a:rPr>
              <a:t>Les outils numériques utilisés </a:t>
            </a:r>
            <a:endParaRPr b="0" lang="fr-FR" sz="3600" spc="-1" strike="noStrike">
              <a:latin typeface="Arial"/>
            </a:endParaRPr>
          </a:p>
        </p:txBody>
      </p:sp>
      <p:sp>
        <p:nvSpPr>
          <p:cNvPr id="803" name="CustomShape 2"/>
          <p:cNvSpPr/>
          <p:nvPr/>
        </p:nvSpPr>
        <p:spPr>
          <a:xfrm>
            <a:off x="10089000" y="0"/>
            <a:ext cx="2102400" cy="6857280"/>
          </a:xfrm>
          <a:prstGeom prst="rect">
            <a:avLst/>
          </a:prstGeom>
          <a:solidFill>
            <a:srgbClr val="4472c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4" name="CustomShape 3"/>
          <p:cNvSpPr/>
          <p:nvPr/>
        </p:nvSpPr>
        <p:spPr>
          <a:xfrm>
            <a:off x="8915400" y="2359080"/>
            <a:ext cx="2139480" cy="2139480"/>
          </a:xfrm>
          <a:prstGeom prst="ellipse">
            <a:avLst/>
          </a:prstGeom>
          <a:solidFill>
            <a:srgbClr val="ffffff"/>
          </a:solidFill>
          <a:ln w="22320">
            <a:solidFill>
              <a:srgbClr val="4472c4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805" name="Graphique 2" descr=""/>
          <p:cNvPicPr/>
          <p:nvPr/>
        </p:nvPicPr>
        <p:blipFill>
          <a:blip r:embed="rId1"/>
          <a:stretch/>
        </p:blipFill>
        <p:spPr>
          <a:xfrm>
            <a:off x="9352800" y="2781000"/>
            <a:ext cx="1295280" cy="1295280"/>
          </a:xfrm>
          <a:prstGeom prst="rect">
            <a:avLst/>
          </a:prstGeom>
          <a:ln>
            <a:noFill/>
          </a:ln>
        </p:spPr>
      </p:pic>
      <p:pic>
        <p:nvPicPr>
          <p:cNvPr id="806" name="Image 8" descr=""/>
          <p:cNvPicPr/>
          <p:nvPr/>
        </p:nvPicPr>
        <p:blipFill>
          <a:blip r:embed="rId2"/>
          <a:stretch/>
        </p:blipFill>
        <p:spPr>
          <a:xfrm>
            <a:off x="10871280" y="70560"/>
            <a:ext cx="911880" cy="333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4000" p14:dur="2000">
        <p:strips dir="ld"/>
      </p:transition>
    </mc:Choice>
    <mc:Fallback>
      <p:transition spd="slow" advTm="4000">
        <p:strips dir="ld"/>
      </p:transition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CustomShape 1"/>
          <p:cNvSpPr/>
          <p:nvPr/>
        </p:nvSpPr>
        <p:spPr>
          <a:xfrm>
            <a:off x="1503720" y="565560"/>
            <a:ext cx="10008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7030a0"/>
                </a:solidFill>
                <a:latin typeface="Arial"/>
                <a:ea typeface="Arial"/>
              </a:rPr>
              <a:t>Outils numériques utilisés</a:t>
            </a:r>
            <a:endParaRPr b="0" lang="fr-FR" sz="2800" spc="-1" strike="noStrike">
              <a:latin typeface="Arial"/>
            </a:endParaRPr>
          </a:p>
        </p:txBody>
      </p:sp>
      <p:pic>
        <p:nvPicPr>
          <p:cNvPr id="808" name="Image 5" descr=""/>
          <p:cNvPicPr/>
          <p:nvPr/>
        </p:nvPicPr>
        <p:blipFill>
          <a:blip r:embed="rId1"/>
          <a:stretch/>
        </p:blipFill>
        <p:spPr>
          <a:xfrm>
            <a:off x="10871280" y="70560"/>
            <a:ext cx="911880" cy="333360"/>
          </a:xfrm>
          <a:prstGeom prst="rect">
            <a:avLst/>
          </a:prstGeom>
          <a:ln>
            <a:noFill/>
          </a:ln>
        </p:spPr>
      </p:pic>
      <p:sp>
        <p:nvSpPr>
          <p:cNvPr id="809" name="CustomShape 2"/>
          <p:cNvSpPr/>
          <p:nvPr/>
        </p:nvSpPr>
        <p:spPr>
          <a:xfrm>
            <a:off x="639720" y="2274840"/>
            <a:ext cx="10872360" cy="484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- Enseignant : Pronote, Excel ou tableur (éventuellement), Digipad ou Pearltrees pour collecte des productions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- Élève : Chariot mobile (15 PC portables) ou smartphone personnel, 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ENT (Pronote)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Power Point ou LibreOffice Présentation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Windows Movie Maker, Canva ou autre logiciel de montage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Digipad ou Pearltrees pour diffusion aux autres élèves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</p:txBody>
      </p:sp>
      <p:pic>
        <p:nvPicPr>
          <p:cNvPr id="810" name="Graphique 3" descr=""/>
          <p:cNvPicPr/>
          <p:nvPr/>
        </p:nvPicPr>
        <p:blipFill>
          <a:blip r:embed="rId2"/>
          <a:stretch/>
        </p:blipFill>
        <p:spPr>
          <a:xfrm>
            <a:off x="623520" y="639360"/>
            <a:ext cx="879480" cy="879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10000" p14:dur="2000"/>
    </mc:Choice>
    <mc:Fallback>
      <p:transition spd="slow" advTm="10000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CustomShape 1"/>
          <p:cNvSpPr/>
          <p:nvPr/>
        </p:nvSpPr>
        <p:spPr>
          <a:xfrm>
            <a:off x="549720" y="1989000"/>
            <a:ext cx="8276760" cy="344988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spcAft>
                <a:spcPts val="601"/>
              </a:spcAft>
            </a:pPr>
            <a:r>
              <a:rPr b="0" lang="fr-FR" sz="3600" spc="-1" strike="noStrike">
                <a:solidFill>
                  <a:srgbClr val="000000"/>
                </a:solidFill>
                <a:latin typeface="Arial"/>
                <a:ea typeface="Arial"/>
              </a:rPr>
              <a:t>Les plus-values pédagogiques</a:t>
            </a:r>
            <a:endParaRPr b="0" lang="fr-FR" sz="3600" spc="-1" strike="noStrike">
              <a:latin typeface="Arial"/>
            </a:endParaRPr>
          </a:p>
        </p:txBody>
      </p:sp>
      <p:sp>
        <p:nvSpPr>
          <p:cNvPr id="812" name="CustomShape 2"/>
          <p:cNvSpPr/>
          <p:nvPr/>
        </p:nvSpPr>
        <p:spPr>
          <a:xfrm>
            <a:off x="10089000" y="0"/>
            <a:ext cx="2102400" cy="6857280"/>
          </a:xfrm>
          <a:prstGeom prst="rect">
            <a:avLst/>
          </a:prstGeom>
          <a:solidFill>
            <a:srgbClr val="4472c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3" name="CustomShape 3"/>
          <p:cNvSpPr/>
          <p:nvPr/>
        </p:nvSpPr>
        <p:spPr>
          <a:xfrm>
            <a:off x="8915400" y="2359080"/>
            <a:ext cx="2139480" cy="2139480"/>
          </a:xfrm>
          <a:prstGeom prst="ellipse">
            <a:avLst/>
          </a:prstGeom>
          <a:solidFill>
            <a:srgbClr val="ffffff"/>
          </a:solidFill>
          <a:ln w="22320">
            <a:solidFill>
              <a:srgbClr val="4472c4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814" name="Graphique 2" descr=""/>
          <p:cNvPicPr/>
          <p:nvPr/>
        </p:nvPicPr>
        <p:blipFill>
          <a:blip r:embed="rId1"/>
          <a:stretch/>
        </p:blipFill>
        <p:spPr>
          <a:xfrm>
            <a:off x="9375480" y="2803680"/>
            <a:ext cx="1249560" cy="1249560"/>
          </a:xfrm>
          <a:prstGeom prst="rect">
            <a:avLst/>
          </a:prstGeom>
          <a:ln>
            <a:noFill/>
          </a:ln>
        </p:spPr>
      </p:pic>
      <p:pic>
        <p:nvPicPr>
          <p:cNvPr id="815" name="Image 6" descr=""/>
          <p:cNvPicPr/>
          <p:nvPr/>
        </p:nvPicPr>
        <p:blipFill>
          <a:blip r:embed="rId2"/>
          <a:stretch/>
        </p:blipFill>
        <p:spPr>
          <a:xfrm>
            <a:off x="10871280" y="70560"/>
            <a:ext cx="911880" cy="333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4000" p14:dur="2000">
        <p:strips dir="ld"/>
      </p:transition>
    </mc:Choice>
    <mc:Fallback>
      <p:transition spd="slow" advTm="4000">
        <p:strips dir="ld"/>
      </p:transition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CustomShape 1"/>
          <p:cNvSpPr/>
          <p:nvPr/>
        </p:nvSpPr>
        <p:spPr>
          <a:xfrm>
            <a:off x="3791880" y="548640"/>
            <a:ext cx="597600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7030a0"/>
                </a:solidFill>
                <a:latin typeface="Arial"/>
                <a:ea typeface="Arial"/>
              </a:rPr>
              <a:t>Les plus-values pédagogiques</a:t>
            </a:r>
            <a:endParaRPr b="0" lang="fr-FR" sz="2800" spc="-1" strike="noStrike">
              <a:latin typeface="Arial"/>
            </a:endParaRPr>
          </a:p>
        </p:txBody>
      </p:sp>
      <p:pic>
        <p:nvPicPr>
          <p:cNvPr id="817" name="Graphique 7" descr=""/>
          <p:cNvPicPr/>
          <p:nvPr/>
        </p:nvPicPr>
        <p:blipFill>
          <a:blip r:embed="rId1"/>
          <a:stretch/>
        </p:blipFill>
        <p:spPr>
          <a:xfrm>
            <a:off x="2885400" y="387000"/>
            <a:ext cx="804240" cy="804240"/>
          </a:xfrm>
          <a:prstGeom prst="rect">
            <a:avLst/>
          </a:prstGeom>
          <a:ln>
            <a:noFill/>
          </a:ln>
        </p:spPr>
      </p:pic>
      <p:pic>
        <p:nvPicPr>
          <p:cNvPr id="818" name="Image 8" descr=""/>
          <p:cNvPicPr/>
          <p:nvPr/>
        </p:nvPicPr>
        <p:blipFill>
          <a:blip r:embed="rId2"/>
          <a:stretch/>
        </p:blipFill>
        <p:spPr>
          <a:xfrm>
            <a:off x="10871280" y="70560"/>
            <a:ext cx="911880" cy="333360"/>
          </a:xfrm>
          <a:prstGeom prst="rect">
            <a:avLst/>
          </a:prstGeom>
          <a:ln>
            <a:noFill/>
          </a:ln>
        </p:spPr>
      </p:pic>
      <p:sp>
        <p:nvSpPr>
          <p:cNvPr id="819" name="CustomShape 2"/>
          <p:cNvSpPr/>
          <p:nvPr/>
        </p:nvSpPr>
        <p:spPr>
          <a:xfrm>
            <a:off x="623520" y="1720800"/>
            <a:ext cx="11303640" cy="411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Cette activité permet : 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- une meilleure implication des élèves dans la correction de l’évaluation et donc dans la démarche de progrès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- de donner du sens au travail et à l’évaluation par compétence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L’usage du numérique permet ici : </a:t>
            </a:r>
            <a:endParaRPr b="0" lang="fr-FR" sz="2400" spc="-1" strike="noStrike">
              <a:latin typeface="Arial"/>
            </a:endParaRPr>
          </a:p>
          <a:p>
            <a:pPr lvl="1" marL="8002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de motiver les élèves à s’impliquer dans le retour sur l’évaluation (Augmentation)</a:t>
            </a:r>
            <a:endParaRPr b="0" lang="fr-FR" sz="2400" spc="-1" strike="noStrike">
              <a:latin typeface="Arial"/>
            </a:endParaRPr>
          </a:p>
          <a:p>
            <a:pPr lvl="1" marL="8002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de créer et de partager des outils pour préparer les prochaines évaluations (Modification)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820" name="Image 1" descr=""/>
          <p:cNvPicPr/>
          <p:nvPr/>
        </p:nvPicPr>
        <p:blipFill>
          <a:blip r:embed="rId3"/>
          <a:srcRect l="36900" t="35030" r="20731" b="20285"/>
          <a:stretch/>
        </p:blipFill>
        <p:spPr>
          <a:xfrm>
            <a:off x="7812000" y="3479760"/>
            <a:ext cx="3888000" cy="2460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10000" p14:dur="2000"/>
    </mc:Choice>
    <mc:Fallback>
      <p:transition spd="slow" advTm="10000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CustomShape 1"/>
          <p:cNvSpPr/>
          <p:nvPr/>
        </p:nvSpPr>
        <p:spPr>
          <a:xfrm>
            <a:off x="1638720" y="1134000"/>
            <a:ext cx="9249120" cy="50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fr-FR" sz="2400" spc="-1" strike="noStrike">
                <a:solidFill>
                  <a:srgbClr val="6880c5"/>
                </a:solidFill>
                <a:latin typeface="Arial"/>
                <a:ea typeface="Arial"/>
              </a:rPr>
              <a:t>Capsule réalisée par : </a:t>
            </a:r>
            <a:endParaRPr b="0" lang="fr-FR" sz="24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fr-FR" sz="24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fr-FR" sz="2400" spc="-1" strike="noStrike">
                <a:solidFill>
                  <a:srgbClr val="6880c5"/>
                </a:solidFill>
                <a:latin typeface="Arial"/>
                <a:ea typeface="Arial"/>
              </a:rPr>
              <a:t>Emmanuel Colin, GEP de l’académie d’Orléans-Tours</a:t>
            </a:r>
            <a:endParaRPr b="0" lang="fr-FR" sz="24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fr-FR" sz="24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fr-FR" sz="24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fr-FR" sz="24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fr-FR" sz="24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CC BY NC SA – date 05/24</a:t>
            </a:r>
            <a:endParaRPr b="0" lang="fr-FR" sz="2000" spc="-1" strike="noStrike">
              <a:latin typeface="Calibri"/>
            </a:endParaRPr>
          </a:p>
        </p:txBody>
      </p:sp>
      <p:pic>
        <p:nvPicPr>
          <p:cNvPr id="822" name="Image 2" descr=""/>
          <p:cNvPicPr/>
          <p:nvPr/>
        </p:nvPicPr>
        <p:blipFill>
          <a:blip r:embed="rId1"/>
          <a:srcRect l="15977" t="28996" r="49993" b="32146"/>
          <a:stretch/>
        </p:blipFill>
        <p:spPr>
          <a:xfrm>
            <a:off x="0" y="0"/>
            <a:ext cx="1654560" cy="1133640"/>
          </a:xfrm>
          <a:prstGeom prst="rect">
            <a:avLst/>
          </a:prstGeom>
          <a:ln>
            <a:noFill/>
          </a:ln>
        </p:spPr>
      </p:pic>
      <p:pic>
        <p:nvPicPr>
          <p:cNvPr id="823" name="Image 5" descr=""/>
          <p:cNvPicPr/>
          <p:nvPr/>
        </p:nvPicPr>
        <p:blipFill>
          <a:blip r:embed="rId2"/>
          <a:srcRect l="24207" t="18679" r="26048" b="28471"/>
          <a:stretch/>
        </p:blipFill>
        <p:spPr>
          <a:xfrm>
            <a:off x="4764240" y="1400040"/>
            <a:ext cx="2663280" cy="2000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5000" p14:dur="2000"/>
    </mc:Choice>
    <mc:Fallback>
      <p:transition spd="slow" advTm="5000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CustomShape 1"/>
          <p:cNvSpPr/>
          <p:nvPr/>
        </p:nvSpPr>
        <p:spPr>
          <a:xfrm>
            <a:off x="549720" y="1989000"/>
            <a:ext cx="8277120" cy="345024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90000"/>
              </a:lnSpc>
              <a:spcAft>
                <a:spcPts val="601"/>
              </a:spcAf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Objectif visé </a:t>
            </a:r>
            <a:endParaRPr b="0" lang="fr-FR" sz="2400" spc="-1" strike="noStrike">
              <a:latin typeface="Calibri"/>
            </a:endParaRPr>
          </a:p>
          <a:p>
            <a:pPr algn="ctr">
              <a:lnSpc>
                <a:spcPct val="90000"/>
              </a:lnSpc>
              <a:spcAft>
                <a:spcPts val="601"/>
              </a:spcAft>
            </a:pPr>
            <a:endParaRPr b="0" lang="fr-FR" sz="2400" spc="-1" strike="noStrike">
              <a:latin typeface="Calibri"/>
            </a:endParaRPr>
          </a:p>
          <a:p>
            <a:pPr algn="ctr">
              <a:lnSpc>
                <a:spcPct val="90000"/>
              </a:lnSpc>
              <a:spcAft>
                <a:spcPts val="601"/>
              </a:spcAf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Inciter les élèves à revenir sur leur évaluation (réussites et échecs) afin des les engager dans une démarche de progrès.</a:t>
            </a:r>
            <a:endParaRPr b="0" lang="fr-FR" sz="2400" spc="-1" strike="noStrike">
              <a:latin typeface="Calibri"/>
            </a:endParaRPr>
          </a:p>
          <a:p>
            <a:endParaRPr b="0" lang="fr-FR" sz="2400" spc="-1" strike="noStrike">
              <a:latin typeface="Calibri"/>
            </a:endParaRPr>
          </a:p>
        </p:txBody>
      </p:sp>
      <p:sp>
        <p:nvSpPr>
          <p:cNvPr id="593" name="CustomShape 2"/>
          <p:cNvSpPr/>
          <p:nvPr/>
        </p:nvSpPr>
        <p:spPr>
          <a:xfrm>
            <a:off x="10089000" y="0"/>
            <a:ext cx="2102760" cy="6857640"/>
          </a:xfrm>
          <a:prstGeom prst="rect">
            <a:avLst/>
          </a:prstGeom>
          <a:solidFill>
            <a:srgbClr val="4472c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4" name="CustomShape 3"/>
          <p:cNvSpPr/>
          <p:nvPr/>
        </p:nvSpPr>
        <p:spPr>
          <a:xfrm>
            <a:off x="8915400" y="2359080"/>
            <a:ext cx="2139840" cy="2139840"/>
          </a:xfrm>
          <a:prstGeom prst="ellipse">
            <a:avLst/>
          </a:prstGeom>
          <a:solidFill>
            <a:srgbClr val="ffffff"/>
          </a:solidFill>
          <a:ln w="22320">
            <a:solidFill>
              <a:srgbClr val="4472c4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595" name="Espace réservé du contenu 4" descr="Mille"/>
          <p:cNvPicPr/>
          <p:nvPr/>
        </p:nvPicPr>
        <p:blipFill>
          <a:blip r:embed="rId1"/>
          <a:stretch/>
        </p:blipFill>
        <p:spPr>
          <a:xfrm>
            <a:off x="9414000" y="2857680"/>
            <a:ext cx="1142640" cy="1142640"/>
          </a:xfrm>
          <a:prstGeom prst="rect">
            <a:avLst/>
          </a:prstGeom>
          <a:ln>
            <a:noFill/>
          </a:ln>
        </p:spPr>
      </p:pic>
      <p:pic>
        <p:nvPicPr>
          <p:cNvPr id="596" name="Image 6" descr="Une image contenant texte, clipart&#10;&#10;Description générée automatiquement"/>
          <p:cNvPicPr/>
          <p:nvPr/>
        </p:nvPicPr>
        <p:blipFill>
          <a:blip r:embed="rId2"/>
          <a:stretch/>
        </p:blipFill>
        <p:spPr>
          <a:xfrm>
            <a:off x="10871280" y="70560"/>
            <a:ext cx="912240" cy="333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5000" p14:dur="2000">
        <p:strips dir="ld"/>
      </p:transition>
    </mc:Choice>
    <mc:Fallback>
      <p:transition spd="slow" advTm="5000">
        <p:strips dir="ld"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CustomShape 1"/>
          <p:cNvSpPr/>
          <p:nvPr/>
        </p:nvSpPr>
        <p:spPr>
          <a:xfrm>
            <a:off x="1766160" y="3476160"/>
            <a:ext cx="5844240" cy="35676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spAutoFit/>
          </a:bodyPr>
          <a:p>
            <a:pPr algn="ctr">
              <a:lnSpc>
                <a:spcPct val="90000"/>
              </a:lnSpc>
              <a:spcAft>
                <a:spcPts val="601"/>
              </a:spcAft>
            </a:pPr>
            <a:r>
              <a:rPr b="0" lang="fr-FR" sz="2800" spc="-1" strike="noStrike">
                <a:solidFill>
                  <a:srgbClr val="7030a0"/>
                </a:solidFill>
                <a:latin typeface="Arial"/>
                <a:ea typeface="Arial"/>
              </a:rPr>
              <a:t>Les étapes du scénario pédagogique</a:t>
            </a:r>
            <a:endParaRPr b="0" lang="fr-FR" sz="2800" spc="-1" strike="noStrike">
              <a:latin typeface="Calibri"/>
            </a:endParaRPr>
          </a:p>
        </p:txBody>
      </p:sp>
      <p:sp>
        <p:nvSpPr>
          <p:cNvPr id="598" name="CustomShape 2"/>
          <p:cNvSpPr/>
          <p:nvPr/>
        </p:nvSpPr>
        <p:spPr>
          <a:xfrm>
            <a:off x="10089000" y="0"/>
            <a:ext cx="2102760" cy="6857640"/>
          </a:xfrm>
          <a:prstGeom prst="rect">
            <a:avLst/>
          </a:prstGeom>
          <a:solidFill>
            <a:srgbClr val="4472c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9" name="CustomShape 3"/>
          <p:cNvSpPr/>
          <p:nvPr/>
        </p:nvSpPr>
        <p:spPr>
          <a:xfrm>
            <a:off x="8915400" y="2359080"/>
            <a:ext cx="2139840" cy="2139840"/>
          </a:xfrm>
          <a:prstGeom prst="ellipse">
            <a:avLst/>
          </a:prstGeom>
          <a:solidFill>
            <a:srgbClr val="ffffff"/>
          </a:solidFill>
          <a:ln w="22320">
            <a:solidFill>
              <a:srgbClr val="4472c4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600" name="Graphique 7" descr="Partie gauche du cerveau"/>
          <p:cNvPicPr/>
          <p:nvPr/>
        </p:nvPicPr>
        <p:blipFill>
          <a:blip r:embed="rId1"/>
          <a:stretch/>
        </p:blipFill>
        <p:spPr>
          <a:xfrm>
            <a:off x="9364320" y="2792520"/>
            <a:ext cx="1272240" cy="1272240"/>
          </a:xfrm>
          <a:prstGeom prst="rect">
            <a:avLst/>
          </a:prstGeom>
          <a:ln>
            <a:noFill/>
          </a:ln>
        </p:spPr>
      </p:pic>
      <p:pic>
        <p:nvPicPr>
          <p:cNvPr id="601" name="Image 8" descr="Une image contenant texte, clipart&#10;&#10;Description générée automatiquement"/>
          <p:cNvPicPr/>
          <p:nvPr/>
        </p:nvPicPr>
        <p:blipFill>
          <a:blip r:embed="rId2"/>
          <a:stretch/>
        </p:blipFill>
        <p:spPr>
          <a:xfrm>
            <a:off x="10871280" y="70560"/>
            <a:ext cx="912240" cy="333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4000" p14:dur="2000">
        <p:strips dir="ld"/>
      </p:transition>
    </mc:Choice>
    <mc:Fallback>
      <p:transition spd="slow" advTm="4000">
        <p:strips dir="ld"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CustomShape 1"/>
          <p:cNvSpPr/>
          <p:nvPr/>
        </p:nvSpPr>
        <p:spPr>
          <a:xfrm>
            <a:off x="3791880" y="548640"/>
            <a:ext cx="70081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0" lang="fr-FR" sz="2800" spc="-1" strike="noStrike">
                <a:solidFill>
                  <a:srgbClr val="7030a0"/>
                </a:solidFill>
                <a:latin typeface="Arial"/>
                <a:ea typeface="Arial"/>
              </a:rPr>
              <a:t>Les étapes du scén</a:t>
            </a:r>
            <a:r>
              <a:rPr b="0" lang="fr-FR" sz="2800" spc="-1" strike="noStrike">
                <a:solidFill>
                  <a:srgbClr val="7030a0"/>
                </a:solidFill>
                <a:latin typeface="Arial"/>
                <a:ea typeface="Arial"/>
              </a:rPr>
              <a:t>ario pédagogique</a:t>
            </a:r>
            <a:endParaRPr b="0" lang="fr-FR" sz="2800" spc="-1" strike="noStrike">
              <a:latin typeface="Calibri"/>
            </a:endParaRPr>
          </a:p>
        </p:txBody>
      </p:sp>
      <p:pic>
        <p:nvPicPr>
          <p:cNvPr id="603" name="Graphique 21" descr="Partie gauche du cerveau"/>
          <p:cNvPicPr/>
          <p:nvPr/>
        </p:nvPicPr>
        <p:blipFill>
          <a:blip r:embed="rId1"/>
          <a:stretch/>
        </p:blipFill>
        <p:spPr>
          <a:xfrm>
            <a:off x="2844000" y="353160"/>
            <a:ext cx="914040" cy="914040"/>
          </a:xfrm>
          <a:prstGeom prst="rect">
            <a:avLst/>
          </a:prstGeom>
          <a:ln>
            <a:noFill/>
          </a:ln>
        </p:spPr>
      </p:pic>
      <p:pic>
        <p:nvPicPr>
          <p:cNvPr id="604" name="Image 3" descr="Une image contenant texte, clipart&#10;&#10;Description générée automatiquement"/>
          <p:cNvPicPr/>
          <p:nvPr/>
        </p:nvPicPr>
        <p:blipFill>
          <a:blip r:embed="rId2"/>
          <a:stretch/>
        </p:blipFill>
        <p:spPr>
          <a:xfrm>
            <a:off x="10871280" y="70560"/>
            <a:ext cx="912240" cy="333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3000" p14:dur="2000"/>
    </mc:Choice>
    <mc:Fallback>
      <p:transition spd="slow" advTm="3000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raphique 15" descr="Badge 1"/>
          <p:cNvPicPr/>
          <p:nvPr/>
        </p:nvPicPr>
        <p:blipFill>
          <a:blip r:embed="rId1"/>
          <a:stretch/>
        </p:blipFill>
        <p:spPr>
          <a:xfrm>
            <a:off x="1908360" y="1600560"/>
            <a:ext cx="914040" cy="914040"/>
          </a:xfrm>
          <a:prstGeom prst="rect">
            <a:avLst/>
          </a:prstGeom>
          <a:ln>
            <a:noFill/>
          </a:ln>
        </p:spPr>
      </p:pic>
      <p:sp>
        <p:nvSpPr>
          <p:cNvPr id="606" name="CustomShape 1"/>
          <p:cNvSpPr/>
          <p:nvPr/>
        </p:nvSpPr>
        <p:spPr>
          <a:xfrm>
            <a:off x="2772000" y="1851480"/>
            <a:ext cx="892872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Évaluation sommative</a:t>
            </a:r>
            <a:endParaRPr b="0" lang="fr-FR" sz="2400" spc="-1" strike="noStrike">
              <a:latin typeface="Calibri"/>
            </a:endParaRPr>
          </a:p>
        </p:txBody>
      </p:sp>
      <p:pic>
        <p:nvPicPr>
          <p:cNvPr id="607" name="Graphique 16" descr="Partie gauche du cerveau"/>
          <p:cNvPicPr/>
          <p:nvPr/>
        </p:nvPicPr>
        <p:blipFill>
          <a:blip r:embed="rId2"/>
          <a:stretch/>
        </p:blipFill>
        <p:spPr>
          <a:xfrm>
            <a:off x="2844000" y="353160"/>
            <a:ext cx="914040" cy="914040"/>
          </a:xfrm>
          <a:prstGeom prst="rect">
            <a:avLst/>
          </a:prstGeom>
          <a:ln>
            <a:noFill/>
          </a:ln>
        </p:spPr>
      </p:pic>
      <p:pic>
        <p:nvPicPr>
          <p:cNvPr id="608" name="Image 12" descr="Une image contenant texte, clipart&#10;&#10;Description générée automatiquement"/>
          <p:cNvPicPr/>
          <p:nvPr/>
        </p:nvPicPr>
        <p:blipFill>
          <a:blip r:embed="rId3"/>
          <a:stretch/>
        </p:blipFill>
        <p:spPr>
          <a:xfrm>
            <a:off x="10871280" y="70560"/>
            <a:ext cx="912240" cy="333720"/>
          </a:xfrm>
          <a:prstGeom prst="rect">
            <a:avLst/>
          </a:prstGeom>
          <a:ln>
            <a:noFill/>
          </a:ln>
        </p:spPr>
      </p:pic>
      <p:sp>
        <p:nvSpPr>
          <p:cNvPr id="609" name="CustomShape 2"/>
          <p:cNvSpPr/>
          <p:nvPr/>
        </p:nvSpPr>
        <p:spPr>
          <a:xfrm>
            <a:off x="3791880" y="548640"/>
            <a:ext cx="70081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0" lang="fr-FR" sz="2800" spc="-1" strike="noStrike">
                <a:solidFill>
                  <a:srgbClr val="7030a0"/>
                </a:solidFill>
                <a:latin typeface="Arial"/>
                <a:ea typeface="Arial"/>
              </a:rPr>
              <a:t>Les étapes du scén</a:t>
            </a:r>
            <a:r>
              <a:rPr b="0" lang="fr-FR" sz="2800" spc="-1" strike="noStrike">
                <a:solidFill>
                  <a:srgbClr val="7030a0"/>
                </a:solidFill>
                <a:latin typeface="Arial"/>
                <a:ea typeface="Arial"/>
              </a:rPr>
              <a:t>ario pédagogique</a:t>
            </a:r>
            <a:endParaRPr b="0" lang="fr-FR" sz="2800" spc="-1" strike="noStrike">
              <a:latin typeface="Calibri"/>
            </a:endParaRPr>
          </a:p>
        </p:txBody>
      </p:sp>
    </p:spTree>
  </p:cSld>
  <mc:AlternateContent>
    <mc:Choice Requires="p14">
      <p:transition spd="slow" advTm="4000" p14:dur="2000"/>
    </mc:Choice>
    <mc:Fallback>
      <p:transition spd="slow" advTm="4000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CustomShape 1"/>
          <p:cNvSpPr/>
          <p:nvPr/>
        </p:nvSpPr>
        <p:spPr>
          <a:xfrm>
            <a:off x="2772000" y="2935440"/>
            <a:ext cx="892872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Relecture active de la copie corrigée et préparation d‘une question sur l’évaluation</a:t>
            </a:r>
            <a:endParaRPr b="0" lang="fr-FR" sz="2400" spc="-1" strike="noStrike">
              <a:latin typeface="Calibri"/>
            </a:endParaRPr>
          </a:p>
        </p:txBody>
      </p:sp>
      <p:pic>
        <p:nvPicPr>
          <p:cNvPr id="611" name="Graphique 15" descr="Badge 1"/>
          <p:cNvPicPr/>
          <p:nvPr/>
        </p:nvPicPr>
        <p:blipFill>
          <a:blip r:embed="rId1"/>
          <a:stretch/>
        </p:blipFill>
        <p:spPr>
          <a:xfrm>
            <a:off x="1908360" y="1600560"/>
            <a:ext cx="914040" cy="914040"/>
          </a:xfrm>
          <a:prstGeom prst="rect">
            <a:avLst/>
          </a:prstGeom>
          <a:ln>
            <a:noFill/>
          </a:ln>
        </p:spPr>
      </p:pic>
      <p:pic>
        <p:nvPicPr>
          <p:cNvPr id="612" name="Graphique 6" descr="Badge"/>
          <p:cNvPicPr/>
          <p:nvPr/>
        </p:nvPicPr>
        <p:blipFill>
          <a:blip r:embed="rId2"/>
          <a:stretch/>
        </p:blipFill>
        <p:spPr>
          <a:xfrm>
            <a:off x="1908360" y="2709360"/>
            <a:ext cx="914040" cy="914040"/>
          </a:xfrm>
          <a:prstGeom prst="rect">
            <a:avLst/>
          </a:prstGeom>
          <a:ln>
            <a:noFill/>
          </a:ln>
        </p:spPr>
      </p:pic>
      <p:sp>
        <p:nvSpPr>
          <p:cNvPr id="613" name="CustomShape 2"/>
          <p:cNvSpPr/>
          <p:nvPr/>
        </p:nvSpPr>
        <p:spPr>
          <a:xfrm>
            <a:off x="2772000" y="1851480"/>
            <a:ext cx="892872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Évaluation sommative</a:t>
            </a:r>
            <a:endParaRPr b="0" lang="fr-FR" sz="2400" spc="-1" strike="noStrike">
              <a:latin typeface="Calibri"/>
            </a:endParaRPr>
          </a:p>
        </p:txBody>
      </p:sp>
      <p:pic>
        <p:nvPicPr>
          <p:cNvPr id="614" name="Graphique 16" descr="Partie gauche du cerveau"/>
          <p:cNvPicPr/>
          <p:nvPr/>
        </p:nvPicPr>
        <p:blipFill>
          <a:blip r:embed="rId3"/>
          <a:stretch/>
        </p:blipFill>
        <p:spPr>
          <a:xfrm>
            <a:off x="2844000" y="353160"/>
            <a:ext cx="914040" cy="914040"/>
          </a:xfrm>
          <a:prstGeom prst="rect">
            <a:avLst/>
          </a:prstGeom>
          <a:ln>
            <a:noFill/>
          </a:ln>
        </p:spPr>
      </p:pic>
      <p:pic>
        <p:nvPicPr>
          <p:cNvPr id="615" name="Image 12" descr="Une image contenant texte, clipart&#10;&#10;Description générée automatiquement"/>
          <p:cNvPicPr/>
          <p:nvPr/>
        </p:nvPicPr>
        <p:blipFill>
          <a:blip r:embed="rId4"/>
          <a:stretch/>
        </p:blipFill>
        <p:spPr>
          <a:xfrm>
            <a:off x="10871280" y="70560"/>
            <a:ext cx="912240" cy="333720"/>
          </a:xfrm>
          <a:prstGeom prst="rect">
            <a:avLst/>
          </a:prstGeom>
          <a:ln>
            <a:noFill/>
          </a:ln>
        </p:spPr>
      </p:pic>
      <p:sp>
        <p:nvSpPr>
          <p:cNvPr id="616" name="CustomShape 3"/>
          <p:cNvSpPr/>
          <p:nvPr/>
        </p:nvSpPr>
        <p:spPr>
          <a:xfrm>
            <a:off x="3791880" y="548640"/>
            <a:ext cx="70081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0" lang="fr-FR" sz="2800" spc="-1" strike="noStrike">
                <a:solidFill>
                  <a:srgbClr val="7030a0"/>
                </a:solidFill>
                <a:latin typeface="Arial"/>
                <a:ea typeface="Arial"/>
              </a:rPr>
              <a:t>Les étapes du scén</a:t>
            </a:r>
            <a:r>
              <a:rPr b="0" lang="fr-FR" sz="2800" spc="-1" strike="noStrike">
                <a:solidFill>
                  <a:srgbClr val="7030a0"/>
                </a:solidFill>
                <a:latin typeface="Arial"/>
                <a:ea typeface="Arial"/>
              </a:rPr>
              <a:t>ario pédagogique</a:t>
            </a:r>
            <a:endParaRPr b="0" lang="fr-FR" sz="2800" spc="-1" strike="noStrike">
              <a:latin typeface="Calibri"/>
            </a:endParaRPr>
          </a:p>
        </p:txBody>
      </p:sp>
    </p:spTree>
  </p:cSld>
  <mc:AlternateContent>
    <mc:Choice Requires="p14">
      <p:transition spd="slow" advTm="5000" p14:dur="2000"/>
    </mc:Choice>
    <mc:Fallback>
      <p:transition spd="slow" advTm="5000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CustomShape 1"/>
          <p:cNvSpPr/>
          <p:nvPr/>
        </p:nvSpPr>
        <p:spPr>
          <a:xfrm>
            <a:off x="2772000" y="2935440"/>
            <a:ext cx="892872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Relecture active de la copie corrigée et préparation d‘une question sur l’évaluation</a:t>
            </a:r>
            <a:endParaRPr b="0" lang="fr-FR" sz="2400" spc="-1" strike="noStrike">
              <a:latin typeface="Calibri"/>
            </a:endParaRPr>
          </a:p>
        </p:txBody>
      </p:sp>
      <p:pic>
        <p:nvPicPr>
          <p:cNvPr id="618" name="Graphique 15" descr="Badge 1"/>
          <p:cNvPicPr/>
          <p:nvPr/>
        </p:nvPicPr>
        <p:blipFill>
          <a:blip r:embed="rId1"/>
          <a:stretch/>
        </p:blipFill>
        <p:spPr>
          <a:xfrm>
            <a:off x="1908360" y="1600560"/>
            <a:ext cx="914040" cy="914040"/>
          </a:xfrm>
          <a:prstGeom prst="rect">
            <a:avLst/>
          </a:prstGeom>
          <a:ln>
            <a:noFill/>
          </a:ln>
        </p:spPr>
      </p:pic>
      <p:pic>
        <p:nvPicPr>
          <p:cNvPr id="619" name="Graphique 6" descr="Badge"/>
          <p:cNvPicPr/>
          <p:nvPr/>
        </p:nvPicPr>
        <p:blipFill>
          <a:blip r:embed="rId2"/>
          <a:stretch/>
        </p:blipFill>
        <p:spPr>
          <a:xfrm>
            <a:off x="1908360" y="2709360"/>
            <a:ext cx="914040" cy="914040"/>
          </a:xfrm>
          <a:prstGeom prst="rect">
            <a:avLst/>
          </a:prstGeom>
          <a:ln>
            <a:noFill/>
          </a:ln>
        </p:spPr>
      </p:pic>
      <p:sp>
        <p:nvSpPr>
          <p:cNvPr id="620" name="CustomShape 2"/>
          <p:cNvSpPr/>
          <p:nvPr/>
        </p:nvSpPr>
        <p:spPr>
          <a:xfrm>
            <a:off x="2772000" y="3941640"/>
            <a:ext cx="892872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Correction rapide : synthèse des questions des élèves + réponses aux questions + remarques correcteur</a:t>
            </a:r>
            <a:endParaRPr b="0" lang="fr-FR" sz="2400" spc="-1" strike="noStrike">
              <a:latin typeface="Calibri"/>
            </a:endParaRPr>
          </a:p>
        </p:txBody>
      </p:sp>
      <p:pic>
        <p:nvPicPr>
          <p:cNvPr id="621" name="Graphique 2" descr="Badge 3 avec un remplissage uni"/>
          <p:cNvPicPr/>
          <p:nvPr/>
        </p:nvPicPr>
        <p:blipFill>
          <a:blip r:embed="rId3"/>
          <a:stretch/>
        </p:blipFill>
        <p:spPr>
          <a:xfrm>
            <a:off x="1908360" y="3848760"/>
            <a:ext cx="914040" cy="914040"/>
          </a:xfrm>
          <a:prstGeom prst="rect">
            <a:avLst/>
          </a:prstGeom>
          <a:ln>
            <a:noFill/>
          </a:ln>
        </p:spPr>
      </p:pic>
      <p:sp>
        <p:nvSpPr>
          <p:cNvPr id="622" name="CustomShape 3"/>
          <p:cNvSpPr/>
          <p:nvPr/>
        </p:nvSpPr>
        <p:spPr>
          <a:xfrm>
            <a:off x="2772000" y="1851480"/>
            <a:ext cx="892872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Évaluation sommative</a:t>
            </a:r>
            <a:endParaRPr b="0" lang="fr-FR" sz="2400" spc="-1" strike="noStrike">
              <a:latin typeface="Calibri"/>
            </a:endParaRPr>
          </a:p>
        </p:txBody>
      </p:sp>
      <p:pic>
        <p:nvPicPr>
          <p:cNvPr id="623" name="Graphique 16" descr="Partie gauche du cerveau"/>
          <p:cNvPicPr/>
          <p:nvPr/>
        </p:nvPicPr>
        <p:blipFill>
          <a:blip r:embed="rId4"/>
          <a:stretch/>
        </p:blipFill>
        <p:spPr>
          <a:xfrm>
            <a:off x="2844000" y="353160"/>
            <a:ext cx="914040" cy="914040"/>
          </a:xfrm>
          <a:prstGeom prst="rect">
            <a:avLst/>
          </a:prstGeom>
          <a:ln>
            <a:noFill/>
          </a:ln>
        </p:spPr>
      </p:pic>
      <p:pic>
        <p:nvPicPr>
          <p:cNvPr id="624" name="Image 12" descr="Une image contenant texte, clipart&#10;&#10;Description générée automatiquement"/>
          <p:cNvPicPr/>
          <p:nvPr/>
        </p:nvPicPr>
        <p:blipFill>
          <a:blip r:embed="rId5"/>
          <a:stretch/>
        </p:blipFill>
        <p:spPr>
          <a:xfrm>
            <a:off x="10871280" y="70560"/>
            <a:ext cx="912240" cy="333720"/>
          </a:xfrm>
          <a:prstGeom prst="rect">
            <a:avLst/>
          </a:prstGeom>
          <a:ln>
            <a:noFill/>
          </a:ln>
        </p:spPr>
      </p:pic>
      <p:sp>
        <p:nvSpPr>
          <p:cNvPr id="625" name="CustomShape 4"/>
          <p:cNvSpPr/>
          <p:nvPr/>
        </p:nvSpPr>
        <p:spPr>
          <a:xfrm>
            <a:off x="3791880" y="548640"/>
            <a:ext cx="70081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0" lang="fr-FR" sz="2800" spc="-1" strike="noStrike">
                <a:solidFill>
                  <a:srgbClr val="7030a0"/>
                </a:solidFill>
                <a:latin typeface="Arial"/>
                <a:ea typeface="Arial"/>
              </a:rPr>
              <a:t>Les étapes du scén</a:t>
            </a:r>
            <a:r>
              <a:rPr b="0" lang="fr-FR" sz="2800" spc="-1" strike="noStrike">
                <a:solidFill>
                  <a:srgbClr val="7030a0"/>
                </a:solidFill>
                <a:latin typeface="Arial"/>
                <a:ea typeface="Arial"/>
              </a:rPr>
              <a:t>ario pédagogique</a:t>
            </a:r>
            <a:endParaRPr b="0" lang="fr-FR" sz="2800" spc="-1" strike="noStrike">
              <a:latin typeface="Calibri"/>
            </a:endParaRPr>
          </a:p>
        </p:txBody>
      </p:sp>
    </p:spTree>
  </p:cSld>
  <mc:AlternateContent>
    <mc:Choice Requires="p14">
      <p:transition spd="slow" advTm="5000" p14:dur="2000"/>
    </mc:Choice>
    <mc:Fallback>
      <p:transition spd="slow" advTm="5000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CustomShape 1"/>
          <p:cNvSpPr/>
          <p:nvPr/>
        </p:nvSpPr>
        <p:spPr>
          <a:xfrm>
            <a:off x="2772000" y="2935440"/>
            <a:ext cx="892872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Relecture active de la copie corrigée et préparation d‘une question sur l’évaluation</a:t>
            </a:r>
            <a:endParaRPr b="0" lang="fr-FR" sz="2400" spc="-1" strike="noStrike">
              <a:latin typeface="Calibri"/>
            </a:endParaRPr>
          </a:p>
        </p:txBody>
      </p:sp>
      <p:pic>
        <p:nvPicPr>
          <p:cNvPr id="627" name="Graphique 15" descr="Badge 1"/>
          <p:cNvPicPr/>
          <p:nvPr/>
        </p:nvPicPr>
        <p:blipFill>
          <a:blip r:embed="rId1"/>
          <a:stretch/>
        </p:blipFill>
        <p:spPr>
          <a:xfrm>
            <a:off x="1908360" y="1600560"/>
            <a:ext cx="914040" cy="914040"/>
          </a:xfrm>
          <a:prstGeom prst="rect">
            <a:avLst/>
          </a:prstGeom>
          <a:ln>
            <a:noFill/>
          </a:ln>
        </p:spPr>
      </p:pic>
      <p:pic>
        <p:nvPicPr>
          <p:cNvPr id="628" name="Graphique 6" descr="Badge"/>
          <p:cNvPicPr/>
          <p:nvPr/>
        </p:nvPicPr>
        <p:blipFill>
          <a:blip r:embed="rId2"/>
          <a:stretch/>
        </p:blipFill>
        <p:spPr>
          <a:xfrm>
            <a:off x="1908360" y="2709360"/>
            <a:ext cx="914040" cy="914040"/>
          </a:xfrm>
          <a:prstGeom prst="rect">
            <a:avLst/>
          </a:prstGeom>
          <a:ln>
            <a:noFill/>
          </a:ln>
        </p:spPr>
      </p:pic>
      <p:sp>
        <p:nvSpPr>
          <p:cNvPr id="629" name="CustomShape 2"/>
          <p:cNvSpPr/>
          <p:nvPr/>
        </p:nvSpPr>
        <p:spPr>
          <a:xfrm>
            <a:off x="2771280" y="3960000"/>
            <a:ext cx="892872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Correction rapide : synthèse des questions des élèves + réponses aux questions + remarques correcteur</a:t>
            </a:r>
            <a:endParaRPr b="0" lang="fr-FR" sz="2400" spc="-1" strike="noStrike">
              <a:latin typeface="Calibri"/>
            </a:endParaRPr>
          </a:p>
        </p:txBody>
      </p:sp>
      <p:sp>
        <p:nvSpPr>
          <p:cNvPr id="630" name="CustomShape 3"/>
          <p:cNvSpPr/>
          <p:nvPr/>
        </p:nvSpPr>
        <p:spPr>
          <a:xfrm>
            <a:off x="2772000" y="5184720"/>
            <a:ext cx="892872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Travail de groupe pour la réalisation d’une production numérique (vidéo, diaporama commenté, capsule audio ...) sur la méthodologie d’une des compétences évaluées</a:t>
            </a:r>
            <a:endParaRPr b="0" lang="fr-FR" sz="2400" spc="-1" strike="noStrike">
              <a:latin typeface="Calibri"/>
            </a:endParaRPr>
          </a:p>
        </p:txBody>
      </p:sp>
      <p:pic>
        <p:nvPicPr>
          <p:cNvPr id="631" name="Graphique 2" descr="Badge 3 avec un remplissage uni"/>
          <p:cNvPicPr/>
          <p:nvPr/>
        </p:nvPicPr>
        <p:blipFill>
          <a:blip r:embed="rId3"/>
          <a:stretch/>
        </p:blipFill>
        <p:spPr>
          <a:xfrm>
            <a:off x="1908360" y="3848760"/>
            <a:ext cx="914040" cy="914040"/>
          </a:xfrm>
          <a:prstGeom prst="rect">
            <a:avLst/>
          </a:prstGeom>
          <a:ln>
            <a:noFill/>
          </a:ln>
        </p:spPr>
      </p:pic>
      <p:sp>
        <p:nvSpPr>
          <p:cNvPr id="632" name="CustomShape 4"/>
          <p:cNvSpPr/>
          <p:nvPr/>
        </p:nvSpPr>
        <p:spPr>
          <a:xfrm>
            <a:off x="2772000" y="1851480"/>
            <a:ext cx="892872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Évaluation sommative</a:t>
            </a:r>
            <a:endParaRPr b="0" lang="fr-FR" sz="2400" spc="-1" strike="noStrike">
              <a:latin typeface="Calibri"/>
            </a:endParaRPr>
          </a:p>
        </p:txBody>
      </p:sp>
      <p:pic>
        <p:nvPicPr>
          <p:cNvPr id="633" name="Graphique 10" descr="Badge 4 avec un remplissage uni"/>
          <p:cNvPicPr/>
          <p:nvPr/>
        </p:nvPicPr>
        <p:blipFill>
          <a:blip r:embed="rId4"/>
          <a:stretch/>
        </p:blipFill>
        <p:spPr>
          <a:xfrm>
            <a:off x="1965960" y="5025960"/>
            <a:ext cx="914040" cy="914040"/>
          </a:xfrm>
          <a:prstGeom prst="rect">
            <a:avLst/>
          </a:prstGeom>
          <a:ln>
            <a:noFill/>
          </a:ln>
        </p:spPr>
      </p:pic>
      <p:pic>
        <p:nvPicPr>
          <p:cNvPr id="634" name="Graphique 16" descr="Partie gauche du cerveau"/>
          <p:cNvPicPr/>
          <p:nvPr/>
        </p:nvPicPr>
        <p:blipFill>
          <a:blip r:embed="rId5"/>
          <a:stretch/>
        </p:blipFill>
        <p:spPr>
          <a:xfrm>
            <a:off x="2844000" y="353160"/>
            <a:ext cx="914040" cy="914040"/>
          </a:xfrm>
          <a:prstGeom prst="rect">
            <a:avLst/>
          </a:prstGeom>
          <a:ln>
            <a:noFill/>
          </a:ln>
        </p:spPr>
      </p:pic>
      <p:pic>
        <p:nvPicPr>
          <p:cNvPr id="635" name="Image 12" descr="Une image contenant texte, clipart&#10;&#10;Description générée automatiquement"/>
          <p:cNvPicPr/>
          <p:nvPr/>
        </p:nvPicPr>
        <p:blipFill>
          <a:blip r:embed="rId6"/>
          <a:stretch/>
        </p:blipFill>
        <p:spPr>
          <a:xfrm>
            <a:off x="10871280" y="70560"/>
            <a:ext cx="912240" cy="333720"/>
          </a:xfrm>
          <a:prstGeom prst="rect">
            <a:avLst/>
          </a:prstGeom>
          <a:ln>
            <a:noFill/>
          </a:ln>
        </p:spPr>
      </p:pic>
      <p:sp>
        <p:nvSpPr>
          <p:cNvPr id="636" name="CustomShape 5"/>
          <p:cNvSpPr/>
          <p:nvPr/>
        </p:nvSpPr>
        <p:spPr>
          <a:xfrm>
            <a:off x="3791880" y="548640"/>
            <a:ext cx="70081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0" lang="fr-FR" sz="2800" spc="-1" strike="noStrike">
                <a:solidFill>
                  <a:srgbClr val="7030a0"/>
                </a:solidFill>
                <a:latin typeface="Arial"/>
                <a:ea typeface="Arial"/>
              </a:rPr>
              <a:t>Les étapes du scén</a:t>
            </a:r>
            <a:r>
              <a:rPr b="0" lang="fr-FR" sz="2800" spc="-1" strike="noStrike">
                <a:solidFill>
                  <a:srgbClr val="7030a0"/>
                </a:solidFill>
                <a:latin typeface="Arial"/>
                <a:ea typeface="Arial"/>
              </a:rPr>
              <a:t>ario pédagogique</a:t>
            </a:r>
            <a:endParaRPr b="0" lang="fr-FR" sz="2800" spc="-1" strike="noStrike">
              <a:latin typeface="Calibri"/>
            </a:endParaRPr>
          </a:p>
        </p:txBody>
      </p:sp>
    </p:spTree>
  </p:cSld>
  <mc:AlternateContent>
    <mc:Choice Requires="p14">
      <p:transition spd="slow" advTm="6000" p14:dur="2000"/>
    </mc:Choice>
    <mc:Fallback>
      <p:transition spd="slow" advTm="6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</TotalTime>
  <Application>LibreOffice/6.2.0.3$Windows_X86_64 LibreOffice_project/98c6a8a1c6c7b144ce3cc729e34964b47ce25d62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2020-11-11T13:33:49Z</dcterms:created>
  <dc:creator>Audrey CAMPBELL</dc:creator>
  <dc:description/>
  <dc:language>fr-FR</dc:language>
  <cp:lastModifiedBy/>
  <dcterms:modified xsi:type="dcterms:W3CDTF">2024-05-25T01:45:23Z</dcterms:modified>
  <cp:revision>41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Notes">
    <vt:i4>2</vt:i4>
  </property>
  <property fmtid="{D5CDD505-2E9C-101B-9397-08002B2CF9AE}" pid="4" name="PresentationFormat">
    <vt:lpwstr>Personnalisé</vt:lpwstr>
  </property>
  <property fmtid="{D5CDD505-2E9C-101B-9397-08002B2CF9AE}" pid="5" name="Slides">
    <vt:i4>22</vt:i4>
  </property>
</Properties>
</file>