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1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1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_rels/presentation.xml.rels" ContentType="application/vnd.openxmlformats-package.relationshi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media/image28.png" ContentType="image/png"/>
  <Override PartName="/ppt/media/image26.png" ContentType="image/png"/>
  <Override PartName="/ppt/media/image24.png" ContentType="image/png"/>
  <Override PartName="/ppt/media/image23.png" ContentType="image/png"/>
  <Override PartName="/ppt/media/image10.svg" ContentType="image/svg"/>
  <Override PartName="/ppt/media/image20.svg" ContentType="image/svg"/>
  <Override PartName="/ppt/media/image33.png" ContentType="image/png"/>
  <Override PartName="/ppt/media/image21.png" ContentType="image/png"/>
  <Override PartName="/ppt/media/image7.png" ContentType="image/png"/>
  <Override PartName="/ppt/media/image27.svg" ContentType="image/svg"/>
  <Override PartName="/ppt/media/image16.png" ContentType="image/png"/>
  <Override PartName="/ppt/media/image8.svg" ContentType="image/svg"/>
  <Override PartName="/ppt/media/image17.svg" ContentType="image/svg"/>
  <Override PartName="/ppt/media/image11.png" ContentType="image/png"/>
  <Override PartName="/ppt/media/image2.png" ContentType="image/png"/>
  <Override PartName="/ppt/media/image12.png" ContentType="image/png"/>
  <Override PartName="/ppt/media/image22.svg" ContentType="image/svg"/>
  <Override PartName="/ppt/media/image35.png" ContentType="image/png"/>
  <Override PartName="/ppt/media/image3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13.png" ContentType="image/png"/>
  <Override PartName="/ppt/media/image4.png" ContentType="image/png"/>
  <Override PartName="/ppt/media/image9.png" ContentType="image/png"/>
  <Override PartName="/ppt/media/image18.png" ContentType="image/png"/>
  <Override PartName="/ppt/media/image29.svg" ContentType="image/svg"/>
  <Override PartName="/ppt/media/image6.svg" ContentType="image/svg"/>
  <Override PartName="/ppt/media/image37.png" ContentType="image/png"/>
  <Override PartName="/ppt/media/image5.png" ContentType="image/png"/>
  <Override PartName="/ppt/media/image25.svg" ContentType="image/svg"/>
  <Override PartName="/ppt/media/image1.jpeg" ContentType="image/jpeg"/>
  <Override PartName="/ppt/media/image34.svg" ContentType="image/svg"/>
  <Override PartName="/ppt/media/image14.svg" ContentType="image/svg"/>
  <Override PartName="/ppt/media/image36.jpeg" ContentType="image/jpeg"/>
  <Override PartName="/ppt/media/image15.png" ContentType="image/png"/>
  <Override PartName="/ppt/media/image19.png" ContentType="image/png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_rels/slide17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notesSlides/_rels/notesSlide6.xml.rels" ContentType="application/vnd.openxmlformats-package.relationships+xml"/>
  <Override PartName="/ppt/notesSlides/_rels/notesSlide5.xml.rels" ContentType="application/vnd.openxmlformats-package.relationships+xml"/>
  <Override PartName="/ppt/notesSlides/_rels/notesSlide4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9.xml.rels" ContentType="application/vnd.openxmlformats-package.relationships+xml"/>
  <Override PartName="/ppt/notesSlides/_rels/notesSlide8.xml.rels" ContentType="application/vnd.openxmlformats-package.relationships+xml"/>
  <Override PartName="/ppt/notesSlides/_rels/notesSlide7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3.xml.rels" ContentType="application/vnd.openxmlformats-package.relationships+xml"/>
  <Override PartName="/ppt/notesSlides/_rels/notesSlide10.xml.rels" ContentType="application/vnd.openxmlformats-package.relationships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</p:sldMasterIdLst>
  <p:notesMasterIdLst>
    <p:notesMasterId r:id="rId13"/>
  </p:notes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</p:sldIdLst>
  <p:sldSz cx="12192000" cy="6858000"/>
  <p:notesSz cx="6858000" cy="12192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notesMaster" Target="notesMasters/notesMaster1.xml"/><Relationship Id="rId14" Type="http://schemas.openxmlformats.org/officeDocument/2006/relationships/slide" Target="slides/slide1.xml"/><Relationship Id="rId15" Type="http://schemas.openxmlformats.org/officeDocument/2006/relationships/slide" Target="slides/slide2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Relationship Id="rId25" Type="http://schemas.openxmlformats.org/officeDocument/2006/relationships/slide" Target="slides/slide12.xml"/><Relationship Id="rId26" Type="http://schemas.openxmlformats.org/officeDocument/2006/relationships/slide" Target="slides/slide13.xml"/><Relationship Id="rId27" Type="http://schemas.openxmlformats.org/officeDocument/2006/relationships/slide" Target="slides/slide14.xml"/><Relationship Id="rId28" Type="http://schemas.openxmlformats.org/officeDocument/2006/relationships/slide" Target="slides/slide15.xml"/><Relationship Id="rId29" Type="http://schemas.openxmlformats.org/officeDocument/2006/relationships/slide" Target="slides/slide16.xml"/><Relationship Id="rId30" Type="http://schemas.openxmlformats.org/officeDocument/2006/relationships/slide" Target="slides/slide17.xml"/><Relationship Id="rId31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fr-FR" sz="1800" spc="-1" strike="noStrike">
                <a:solidFill>
                  <a:schemeClr val="dk1"/>
                </a:solidFill>
                <a:latin typeface="Calibri"/>
              </a:rPr>
              <a:t>Cliquez pour déplacer la diapo</a:t>
            </a:r>
            <a:endParaRPr b="0" lang="fr-FR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Cliquez pour modifier le format des notes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&lt;en-tête&gt;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dt" idx="3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fr-FR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ftr" idx="3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6"/>
          <p:cNvSpPr>
            <a:spLocks noGrp="1"/>
          </p:cNvSpPr>
          <p:nvPr>
            <p:ph type="sldNum" idx="3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fr-FR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buNone/>
            </a:pPr>
            <a:fld id="{C82CE20D-9F0E-4D17-A5EC-FF9E0219B827}" type="slidenum">
              <a:rPr b="0" lang="fr-FR" sz="1400" spc="-1" strike="noStrike">
                <a:solidFill>
                  <a:srgbClr val="000000"/>
                </a:solidFill>
                <a:latin typeface="Calibri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sldImg"/>
          </p:nvPr>
        </p:nvSpPr>
        <p:spPr>
          <a:xfrm>
            <a:off x="-228600" y="1523880"/>
            <a:ext cx="7314840" cy="4114440"/>
          </a:xfrm>
          <a:prstGeom prst="rect">
            <a:avLst/>
          </a:prstGeom>
          <a:ln w="0">
            <a:noFill/>
          </a:ln>
        </p:spPr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685800" y="5867280"/>
            <a:ext cx="5486040" cy="4800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 type="sldNum" idx="37"/>
          </p:nvPr>
        </p:nvSpPr>
        <p:spPr>
          <a:xfrm>
            <a:off x="3884760" y="11580840"/>
            <a:ext cx="2971440" cy="61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CEAC652-C6B3-4CF5-A036-5C5E44FBC1C5}" type="slidenum">
              <a:rPr b="0" lang="fr-FR" sz="1200" spc="-1" strike="noStrike">
                <a:solidFill>
                  <a:schemeClr val="dk1"/>
                </a:solidFill>
                <a:latin typeface="+mn-lt"/>
                <a:ea typeface="+mn-ea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sldImg"/>
          </p:nvPr>
        </p:nvSpPr>
        <p:spPr>
          <a:xfrm>
            <a:off x="-228600" y="1523880"/>
            <a:ext cx="7314840" cy="4114440"/>
          </a:xfrm>
          <a:prstGeom prst="rect">
            <a:avLst/>
          </a:prstGeom>
          <a:ln w="0">
            <a:noFill/>
          </a:ln>
        </p:spPr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685800" y="5867280"/>
            <a:ext cx="5486040" cy="4800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8" name="PlaceHolder 3"/>
          <p:cNvSpPr>
            <a:spLocks noGrp="1"/>
          </p:cNvSpPr>
          <p:nvPr>
            <p:ph type="sldNum" idx="46"/>
          </p:nvPr>
        </p:nvSpPr>
        <p:spPr>
          <a:xfrm>
            <a:off x="3884760" y="11580840"/>
            <a:ext cx="2971440" cy="61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83BB8B1-567D-41CB-A8AE-A1D4ABB013D1}" type="slidenum">
              <a:rPr b="0" lang="fr-FR" sz="1200" spc="-1" strike="noStrike">
                <a:solidFill>
                  <a:schemeClr val="dk1"/>
                </a:solidFill>
                <a:latin typeface="+mn-lt"/>
                <a:ea typeface="+mn-ea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sldImg"/>
          </p:nvPr>
        </p:nvSpPr>
        <p:spPr>
          <a:xfrm>
            <a:off x="-228600" y="1523880"/>
            <a:ext cx="7314840" cy="4114440"/>
          </a:xfrm>
          <a:prstGeom prst="rect">
            <a:avLst/>
          </a:prstGeom>
          <a:ln w="0">
            <a:noFill/>
          </a:ln>
        </p:spPr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685800" y="5867280"/>
            <a:ext cx="5486040" cy="4800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 type="sldNum" idx="47"/>
          </p:nvPr>
        </p:nvSpPr>
        <p:spPr>
          <a:xfrm>
            <a:off x="3884760" y="11580840"/>
            <a:ext cx="2971440" cy="61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0ADFF46-EA92-4F33-9B7E-C354FE25D831}" type="slidenum">
              <a:rPr b="0" lang="fr-FR" sz="1200" spc="-1" strike="noStrike">
                <a:solidFill>
                  <a:schemeClr val="dk1"/>
                </a:solidFill>
                <a:latin typeface="+mn-lt"/>
                <a:ea typeface="+mn-ea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sldImg"/>
          </p:nvPr>
        </p:nvSpPr>
        <p:spPr>
          <a:xfrm>
            <a:off x="-228600" y="1523880"/>
            <a:ext cx="7314840" cy="4114440"/>
          </a:xfrm>
          <a:prstGeom prst="rect">
            <a:avLst/>
          </a:prstGeom>
          <a:ln w="0">
            <a:noFill/>
          </a:ln>
        </p:spPr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685800" y="5867280"/>
            <a:ext cx="5486040" cy="4800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 type="sldNum" idx="48"/>
          </p:nvPr>
        </p:nvSpPr>
        <p:spPr>
          <a:xfrm>
            <a:off x="3884760" y="11580840"/>
            <a:ext cx="2971440" cy="61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FBDE8F8-7055-4B7C-B898-BDCF8CB4CD96}" type="slidenum">
              <a:rPr b="0" lang="fr-FR" sz="1200" spc="-1" strike="noStrike">
                <a:solidFill>
                  <a:schemeClr val="dk1"/>
                </a:solidFill>
                <a:latin typeface="+mn-lt"/>
                <a:ea typeface="+mn-ea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sldImg"/>
          </p:nvPr>
        </p:nvSpPr>
        <p:spPr>
          <a:xfrm>
            <a:off x="-228600" y="1523880"/>
            <a:ext cx="7314840" cy="4114440"/>
          </a:xfrm>
          <a:prstGeom prst="rect">
            <a:avLst/>
          </a:prstGeom>
          <a:ln w="0">
            <a:noFill/>
          </a:ln>
        </p:spPr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685800" y="5867280"/>
            <a:ext cx="5486040" cy="4800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 type="sldNum" idx="49"/>
          </p:nvPr>
        </p:nvSpPr>
        <p:spPr>
          <a:xfrm>
            <a:off x="3884760" y="11580840"/>
            <a:ext cx="2971440" cy="61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0A93FF0-C158-48DE-B836-05DADB3C7B57}" type="slidenum">
              <a:rPr b="0" lang="fr-FR" sz="1200" spc="-1" strike="noStrike">
                <a:solidFill>
                  <a:schemeClr val="dk1"/>
                </a:solidFill>
                <a:latin typeface="+mn-lt"/>
                <a:ea typeface="+mn-ea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sldImg"/>
          </p:nvPr>
        </p:nvSpPr>
        <p:spPr>
          <a:xfrm>
            <a:off x="-228600" y="1523880"/>
            <a:ext cx="7314840" cy="4114440"/>
          </a:xfrm>
          <a:prstGeom prst="rect">
            <a:avLst/>
          </a:prstGeom>
          <a:ln w="0">
            <a:noFill/>
          </a:ln>
        </p:spPr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685800" y="5867280"/>
            <a:ext cx="5486040" cy="4800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 type="sldNum" idx="50"/>
          </p:nvPr>
        </p:nvSpPr>
        <p:spPr>
          <a:xfrm>
            <a:off x="3884760" y="11580840"/>
            <a:ext cx="2971440" cy="61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5B73E96-6FB2-4025-911A-630A407C82B2}" type="slidenum">
              <a:rPr b="0" lang="fr-FR" sz="1200" spc="-1" strike="noStrike">
                <a:solidFill>
                  <a:schemeClr val="dk1"/>
                </a:solidFill>
                <a:latin typeface="+mn-lt"/>
                <a:ea typeface="+mn-ea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sldImg"/>
          </p:nvPr>
        </p:nvSpPr>
        <p:spPr>
          <a:xfrm>
            <a:off x="-228600" y="1523880"/>
            <a:ext cx="7314840" cy="4114440"/>
          </a:xfrm>
          <a:prstGeom prst="rect">
            <a:avLst/>
          </a:prstGeom>
          <a:ln w="0">
            <a:noFill/>
          </a:ln>
        </p:spPr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685800" y="5867280"/>
            <a:ext cx="5486040" cy="4800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 type="sldNum" idx="51"/>
          </p:nvPr>
        </p:nvSpPr>
        <p:spPr>
          <a:xfrm>
            <a:off x="3884760" y="11580840"/>
            <a:ext cx="2971440" cy="61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BFDC221-46E3-4991-A8F0-A58C74D619EB}" type="slidenum">
              <a:rPr b="0" lang="fr-FR" sz="1200" spc="-1" strike="noStrike">
                <a:solidFill>
                  <a:schemeClr val="dk1"/>
                </a:solidFill>
                <a:latin typeface="+mn-lt"/>
                <a:ea typeface="+mn-ea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sldImg"/>
          </p:nvPr>
        </p:nvSpPr>
        <p:spPr>
          <a:xfrm>
            <a:off x="-228600" y="1523880"/>
            <a:ext cx="7314840" cy="4114440"/>
          </a:xfrm>
          <a:prstGeom prst="rect">
            <a:avLst/>
          </a:prstGeom>
          <a:ln w="0">
            <a:noFill/>
          </a:ln>
        </p:spPr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685800" y="5867280"/>
            <a:ext cx="5486040" cy="4800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sldNum" idx="52"/>
          </p:nvPr>
        </p:nvSpPr>
        <p:spPr>
          <a:xfrm>
            <a:off x="3884760" y="11580840"/>
            <a:ext cx="2971440" cy="61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AF6A661-06FA-46EB-BED9-FB609829C646}" type="slidenum">
              <a:rPr b="0" lang="fr-FR" sz="1200" spc="-1" strike="noStrike">
                <a:solidFill>
                  <a:schemeClr val="dk1"/>
                </a:solidFill>
                <a:latin typeface="+mn-lt"/>
                <a:ea typeface="+mn-ea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sldImg"/>
          </p:nvPr>
        </p:nvSpPr>
        <p:spPr>
          <a:xfrm>
            <a:off x="-228600" y="1523880"/>
            <a:ext cx="7314840" cy="4114440"/>
          </a:xfrm>
          <a:prstGeom prst="rect">
            <a:avLst/>
          </a:prstGeom>
          <a:ln w="0">
            <a:noFill/>
          </a:ln>
        </p:spPr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685800" y="5867280"/>
            <a:ext cx="5486040" cy="4800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 type="sldNum" idx="53"/>
          </p:nvPr>
        </p:nvSpPr>
        <p:spPr>
          <a:xfrm>
            <a:off x="3884760" y="11580840"/>
            <a:ext cx="2971440" cy="61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fr-FR" sz="12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0A33E21-95C7-41CC-8ED0-636D8AA28A9D}" type="slidenum">
              <a:rPr b="0" lang="fr-FR" sz="1200" spc="-1" strike="noStrike">
                <a:solidFill>
                  <a:srgbClr val="000000"/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sldImg"/>
          </p:nvPr>
        </p:nvSpPr>
        <p:spPr>
          <a:xfrm>
            <a:off x="-228600" y="1523880"/>
            <a:ext cx="7314840" cy="4114440"/>
          </a:xfrm>
          <a:prstGeom prst="rect">
            <a:avLst/>
          </a:prstGeom>
          <a:ln w="0">
            <a:noFill/>
          </a:ln>
        </p:spPr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685800" y="5867280"/>
            <a:ext cx="5486040" cy="4800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Fond numerique 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 type="sldNum" idx="38"/>
          </p:nvPr>
        </p:nvSpPr>
        <p:spPr>
          <a:xfrm>
            <a:off x="3884760" y="11580840"/>
            <a:ext cx="2971440" cy="61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fr-FR" sz="12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9667EF7-DF9F-48CA-994B-878B18D64176}" type="slidenum">
              <a:rPr b="0" lang="fr-FR" sz="1200" spc="-1" strike="noStrike">
                <a:solidFill>
                  <a:srgbClr val="000000"/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sldImg"/>
          </p:nvPr>
        </p:nvSpPr>
        <p:spPr>
          <a:xfrm>
            <a:off x="-228600" y="1523880"/>
            <a:ext cx="7314840" cy="4114440"/>
          </a:xfrm>
          <a:prstGeom prst="rect">
            <a:avLst/>
          </a:prstGeom>
          <a:ln w="0">
            <a:noFill/>
          </a:ln>
        </p:spPr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685800" y="5867280"/>
            <a:ext cx="5486040" cy="4800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 type="sldNum" idx="39"/>
          </p:nvPr>
        </p:nvSpPr>
        <p:spPr>
          <a:xfrm>
            <a:off x="3884760" y="11580840"/>
            <a:ext cx="2971440" cy="61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1AB3CE4-0BAF-4375-B2E3-37E505910E7A}" type="slidenum">
              <a:rPr b="0" lang="fr-FR" sz="1200" spc="-1" strike="noStrike">
                <a:solidFill>
                  <a:schemeClr val="dk1"/>
                </a:solidFill>
                <a:latin typeface="+mn-lt"/>
                <a:ea typeface="+mn-ea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sldImg"/>
          </p:nvPr>
        </p:nvSpPr>
        <p:spPr>
          <a:xfrm>
            <a:off x="-228600" y="1523880"/>
            <a:ext cx="7314840" cy="4114440"/>
          </a:xfrm>
          <a:prstGeom prst="rect">
            <a:avLst/>
          </a:prstGeom>
          <a:ln w="0">
            <a:noFill/>
          </a:ln>
        </p:spPr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685800" y="5867280"/>
            <a:ext cx="5486040" cy="4800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 type="sldNum" idx="40"/>
          </p:nvPr>
        </p:nvSpPr>
        <p:spPr>
          <a:xfrm>
            <a:off x="3884760" y="11580840"/>
            <a:ext cx="2971440" cy="61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B3D976B-66AA-4CD1-99B1-01674B1DEC9C}" type="slidenum">
              <a:rPr b="0" lang="fr-FR" sz="1200" spc="-1" strike="noStrike">
                <a:solidFill>
                  <a:schemeClr val="dk1"/>
                </a:solidFill>
                <a:latin typeface="+mn-lt"/>
                <a:ea typeface="+mn-ea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sldImg"/>
          </p:nvPr>
        </p:nvSpPr>
        <p:spPr>
          <a:xfrm>
            <a:off x="-228600" y="1523880"/>
            <a:ext cx="7314840" cy="4114440"/>
          </a:xfrm>
          <a:prstGeom prst="rect">
            <a:avLst/>
          </a:prstGeom>
          <a:ln w="0">
            <a:noFill/>
          </a:ln>
        </p:spPr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685800" y="5867280"/>
            <a:ext cx="5486040" cy="4800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 type="sldNum" idx="41"/>
          </p:nvPr>
        </p:nvSpPr>
        <p:spPr>
          <a:xfrm>
            <a:off x="3884760" y="11580840"/>
            <a:ext cx="2971440" cy="61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449063B-F78B-40A6-B9B7-4A74C82191A9}" type="slidenum">
              <a:rPr b="0" lang="fr-FR" sz="1200" spc="-1" strike="noStrike">
                <a:solidFill>
                  <a:schemeClr val="dk1"/>
                </a:solidFill>
                <a:latin typeface="+mn-lt"/>
                <a:ea typeface="+mn-ea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sldImg"/>
          </p:nvPr>
        </p:nvSpPr>
        <p:spPr>
          <a:xfrm>
            <a:off x="-228600" y="1523880"/>
            <a:ext cx="7314840" cy="4114440"/>
          </a:xfrm>
          <a:prstGeom prst="rect">
            <a:avLst/>
          </a:prstGeom>
          <a:ln w="0">
            <a:noFill/>
          </a:ln>
        </p:spPr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685800" y="5867280"/>
            <a:ext cx="5486040" cy="4800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 type="sldNum" idx="42"/>
          </p:nvPr>
        </p:nvSpPr>
        <p:spPr>
          <a:xfrm>
            <a:off x="3884760" y="11580840"/>
            <a:ext cx="2971440" cy="61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2FF0728-80E0-4824-A470-5E41E5DA94BC}" type="slidenum">
              <a:rPr b="0" lang="fr-FR" sz="1200" spc="-1" strike="noStrike">
                <a:solidFill>
                  <a:schemeClr val="dk1"/>
                </a:solidFill>
                <a:latin typeface="+mn-lt"/>
                <a:ea typeface="+mn-ea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sldImg"/>
          </p:nvPr>
        </p:nvSpPr>
        <p:spPr>
          <a:xfrm>
            <a:off x="-228600" y="1523880"/>
            <a:ext cx="7314840" cy="4114440"/>
          </a:xfrm>
          <a:prstGeom prst="rect">
            <a:avLst/>
          </a:prstGeom>
          <a:ln w="0">
            <a:noFill/>
          </a:ln>
        </p:spPr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685800" y="5867280"/>
            <a:ext cx="5486040" cy="4800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 type="sldNum" idx="43"/>
          </p:nvPr>
        </p:nvSpPr>
        <p:spPr>
          <a:xfrm>
            <a:off x="3884760" y="11580840"/>
            <a:ext cx="2971440" cy="61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EFF5AF9-A0A9-418A-B3D8-0EE5463BB5CD}" type="slidenum">
              <a:rPr b="0" lang="fr-FR" sz="1200" spc="-1" strike="noStrike">
                <a:solidFill>
                  <a:schemeClr val="dk1"/>
                </a:solidFill>
                <a:latin typeface="+mn-lt"/>
                <a:ea typeface="+mn-ea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sldImg"/>
          </p:nvPr>
        </p:nvSpPr>
        <p:spPr>
          <a:xfrm>
            <a:off x="-228600" y="1523880"/>
            <a:ext cx="7314840" cy="4114440"/>
          </a:xfrm>
          <a:prstGeom prst="rect">
            <a:avLst/>
          </a:prstGeom>
          <a:ln w="0">
            <a:noFill/>
          </a:ln>
        </p:spPr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685800" y="5867280"/>
            <a:ext cx="5486040" cy="4800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sldNum" idx="44"/>
          </p:nvPr>
        </p:nvSpPr>
        <p:spPr>
          <a:xfrm>
            <a:off x="3884760" y="11580840"/>
            <a:ext cx="2971440" cy="61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4FCF2EE-7056-4DAA-8351-E235A0CA85FD}" type="slidenum">
              <a:rPr b="0" lang="fr-FR" sz="1200" spc="-1" strike="noStrike">
                <a:solidFill>
                  <a:schemeClr val="dk1"/>
                </a:solidFill>
                <a:latin typeface="+mn-lt"/>
                <a:ea typeface="+mn-ea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sldImg"/>
          </p:nvPr>
        </p:nvSpPr>
        <p:spPr>
          <a:xfrm>
            <a:off x="-228600" y="1523880"/>
            <a:ext cx="7314840" cy="4114440"/>
          </a:xfrm>
          <a:prstGeom prst="rect">
            <a:avLst/>
          </a:prstGeom>
          <a:ln w="0">
            <a:noFill/>
          </a:ln>
        </p:spPr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685800" y="5867280"/>
            <a:ext cx="5486040" cy="4800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sldNum" idx="45"/>
          </p:nvPr>
        </p:nvSpPr>
        <p:spPr>
          <a:xfrm>
            <a:off x="3884760" y="11580840"/>
            <a:ext cx="2971440" cy="61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AD5D1B5-C5AB-48A5-BF0E-35F8DC28A39A}" type="slidenum">
              <a:rPr b="0" lang="fr-FR" sz="1200" spc="-1" strike="noStrike">
                <a:solidFill>
                  <a:schemeClr val="dk1"/>
                </a:solidFill>
                <a:latin typeface="+mn-lt"/>
                <a:ea typeface="+mn-ea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1AE3907-53B8-40C8-9C37-74EDEE88CFD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C5E3DC72-AAEA-4CD1-8A08-55158152573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66EC6BCE-6E85-4EB2-A7E0-A6021A6A1A7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CE4C38D-BA27-4FAA-AD01-3E5038EF7EB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83F34F5E-942A-4F2D-9C0E-5D57C92F324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1CA4522A-05D1-4F35-A51E-50E2F1D1676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25E4F620-4F7F-4D7F-AE84-FB55F8876BE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6241994A-4DDA-43A9-8CB6-13C9103D98B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46FE04CE-8326-4E89-83E7-4D01495A9C7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0FB16AF2-4508-444E-8BDD-C815FE88710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66C8DF60-D5ED-4301-8775-FD845EA3F1A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0" lang="fr-FR" sz="6000" spc="-1" strike="noStrike">
                <a:solidFill>
                  <a:schemeClr val="dk1"/>
                </a:solidFill>
                <a:latin typeface="Calibri Light"/>
                <a:ea typeface="Arial"/>
              </a:rPr>
              <a:t>Modifiez le style du titre</a:t>
            </a:r>
            <a:endParaRPr b="0" lang="fr-FR" sz="6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fr-FR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fr-FR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 </a:t>
            </a:r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CBC2D43-B5B9-4AA2-B3E9-6C5A1B61188D}" type="slidenum">
              <a:rPr b="0" lang="fr-FR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2</a:t>
            </a:fld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Calibri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Calibri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Calibri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Calibri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Calibri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Calibri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Calibri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3200" spc="-1" strike="noStrike">
                <a:solidFill>
                  <a:schemeClr val="dk1"/>
                </a:solidFill>
                <a:latin typeface="Calibri Light"/>
                <a:ea typeface="Arial"/>
              </a:rPr>
              <a:t>Modifiez le style du titre</a:t>
            </a:r>
            <a:endParaRPr b="0" lang="fr-FR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3200" spc="-1" strike="noStrike">
                <a:solidFill>
                  <a:schemeClr val="dk1"/>
                </a:solidFill>
                <a:latin typeface="Calibri"/>
                <a:ea typeface="Arial"/>
              </a:rPr>
              <a:t>Cliquez pour modifier les styles du texte du masque</a:t>
            </a:r>
            <a:endParaRPr b="0" lang="fr-FR" sz="3200" spc="-1" strike="noStrike">
              <a:solidFill>
                <a:schemeClr val="dk1"/>
              </a:solidFill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chemeClr val="dk1"/>
                </a:solidFill>
                <a:latin typeface="Calibri"/>
                <a:ea typeface="Arial"/>
              </a:rPr>
              <a:t>Deuxième niveau</a:t>
            </a:r>
            <a:endParaRPr b="0" lang="fr-FR" sz="28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pc="-1" strike="noStrike">
                <a:solidFill>
                  <a:schemeClr val="dk1"/>
                </a:solidFill>
                <a:latin typeface="Calibri"/>
                <a:ea typeface="Arial"/>
              </a:rPr>
              <a:t>Troisième niveau</a:t>
            </a:r>
            <a:endParaRPr b="0" lang="fr-FR" sz="24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pc="-1" strike="noStrike">
                <a:solidFill>
                  <a:schemeClr val="dk1"/>
                </a:solidFill>
                <a:latin typeface="Calibri"/>
                <a:ea typeface="Arial"/>
              </a:rPr>
              <a:t>Quatrième niveau</a:t>
            </a:r>
            <a:endParaRPr b="0" lang="fr-FR" sz="20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pc="-1" strike="noStrike">
                <a:solidFill>
                  <a:schemeClr val="dk1"/>
                </a:solidFill>
                <a:latin typeface="Calibri"/>
                <a:ea typeface="Arial"/>
              </a:rPr>
              <a:t>Cinquième niveau</a:t>
            </a:r>
            <a:endParaRPr b="0" lang="fr-FR" sz="2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1600" spc="-1" strike="noStrike">
                <a:solidFill>
                  <a:schemeClr val="dk1"/>
                </a:solidFill>
                <a:latin typeface="Calibri"/>
                <a:ea typeface="Arial"/>
              </a:rPr>
              <a:t>Cliquez pour modifier les styles du texte du masque</a:t>
            </a:r>
            <a:endParaRPr b="0" lang="fr-FR" sz="16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dt" idx="28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fr-FR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fr-FR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&lt;date/heure&gt;</a:t>
            </a:r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5"/>
          <p:cNvSpPr>
            <a:spLocks noGrp="1"/>
          </p:cNvSpPr>
          <p:nvPr>
            <p:ph type="ftr" idx="29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6"/>
          <p:cNvSpPr>
            <a:spLocks noGrp="1"/>
          </p:cNvSpPr>
          <p:nvPr>
            <p:ph type="sldNum" idx="30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A9A001E-AFD4-4BC2-B148-6E27B43CD35F}" type="slidenum">
              <a:rPr b="0" lang="fr-FR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3200" spc="-1" strike="noStrike">
                <a:solidFill>
                  <a:schemeClr val="dk1"/>
                </a:solidFill>
                <a:latin typeface="Calibri Light"/>
                <a:ea typeface="Arial"/>
              </a:rPr>
              <a:t>Modifiez le style du titre</a:t>
            </a:r>
            <a:endParaRPr b="0" lang="fr-FR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Calibri"/>
              </a:rPr>
              <a:t>Cliquez pour éditer le format du plan de texte</a:t>
            </a:r>
            <a:endParaRPr b="0" lang="fr-FR" sz="3200" spc="-1" strike="noStrike">
              <a:solidFill>
                <a:schemeClr val="dk1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3200" spc="-1" strike="noStrike">
                <a:solidFill>
                  <a:schemeClr val="dk1"/>
                </a:solidFill>
                <a:latin typeface="Calibri"/>
              </a:rPr>
              <a:t>Second niveau de plan</a:t>
            </a:r>
            <a:endParaRPr b="0" lang="fr-FR" sz="3200" spc="-1" strike="noStrike">
              <a:solidFill>
                <a:schemeClr val="dk1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Calibri"/>
              </a:rPr>
              <a:t>Troisième niveau de plan</a:t>
            </a:r>
            <a:endParaRPr b="0" lang="fr-FR" sz="3200" spc="-1" strike="noStrike">
              <a:solidFill>
                <a:schemeClr val="dk1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3200" spc="-1" strike="noStrike">
                <a:solidFill>
                  <a:schemeClr val="dk1"/>
                </a:solidFill>
                <a:latin typeface="Calibri"/>
              </a:rPr>
              <a:t>Quatrième niveau de plan</a:t>
            </a:r>
            <a:endParaRPr b="0" lang="fr-FR" sz="3200" spc="-1" strike="noStrike">
              <a:solidFill>
                <a:schemeClr val="dk1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Calibri"/>
              </a:rPr>
              <a:t>Cinquième niveau de plan</a:t>
            </a:r>
            <a:endParaRPr b="0" lang="fr-FR" sz="3200" spc="-1" strike="noStrike">
              <a:solidFill>
                <a:schemeClr val="dk1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Calibri"/>
              </a:rPr>
              <a:t>Sixième niveau de plan</a:t>
            </a:r>
            <a:endParaRPr b="0" lang="fr-FR" sz="3200" spc="-1" strike="noStrike">
              <a:solidFill>
                <a:schemeClr val="dk1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Calibri"/>
              </a:rPr>
              <a:t>Septième niveau de plan</a:t>
            </a:r>
            <a:endParaRPr b="0" lang="fr-FR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1600" spc="-1" strike="noStrike">
                <a:solidFill>
                  <a:schemeClr val="dk1"/>
                </a:solidFill>
                <a:latin typeface="Calibri"/>
                <a:ea typeface="Arial"/>
              </a:rPr>
              <a:t>Cliquez pour modifier les styles du texte du masque</a:t>
            </a:r>
            <a:endParaRPr b="0" lang="fr-FR" sz="16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dt" idx="3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fr-FR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fr-FR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&lt;date/heure&gt;</a:t>
            </a:r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5"/>
          <p:cNvSpPr>
            <a:spLocks noGrp="1"/>
          </p:cNvSpPr>
          <p:nvPr>
            <p:ph type="ftr" idx="3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6"/>
          <p:cNvSpPr>
            <a:spLocks noGrp="1"/>
          </p:cNvSpPr>
          <p:nvPr>
            <p:ph type="sldNum" idx="3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7F052ED-53A0-4308-BCE3-9DE34999309F}" type="slidenum">
              <a:rPr b="0" lang="fr-FR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Calibri Light"/>
                <a:ea typeface="Arial"/>
              </a:rPr>
              <a:t>Modifiez le style du titre</a:t>
            </a:r>
            <a:endParaRPr b="0" lang="fr-FR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chemeClr val="dk1"/>
                </a:solidFill>
                <a:latin typeface="Calibri"/>
                <a:ea typeface="Arial"/>
              </a:rPr>
              <a:t>Cliquez pour modifier les styles du texte du masque</a:t>
            </a:r>
            <a:endParaRPr b="0" lang="fr-FR" sz="2800" spc="-1" strike="noStrike">
              <a:solidFill>
                <a:schemeClr val="dk1"/>
              </a:solidFill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pc="-1" strike="noStrike">
                <a:solidFill>
                  <a:schemeClr val="dk1"/>
                </a:solidFill>
                <a:latin typeface="Calibri"/>
                <a:ea typeface="Arial"/>
              </a:rPr>
              <a:t>Deuxième niveau</a:t>
            </a:r>
            <a:endParaRPr b="0" lang="fr-FR" sz="24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pc="-1" strike="noStrike">
                <a:solidFill>
                  <a:schemeClr val="dk1"/>
                </a:solidFill>
                <a:latin typeface="Calibri"/>
                <a:ea typeface="Arial"/>
              </a:rPr>
              <a:t>Troisième niveau</a:t>
            </a:r>
            <a:endParaRPr b="0" lang="fr-FR" sz="20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chemeClr val="dk1"/>
                </a:solidFill>
                <a:latin typeface="Calibri"/>
                <a:ea typeface="Arial"/>
              </a:rPr>
              <a:t>Quatrième niveau</a:t>
            </a:r>
            <a:endParaRPr b="0" lang="fr-FR" sz="18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chemeClr val="dk1"/>
                </a:solidFill>
                <a:latin typeface="Calibri"/>
                <a:ea typeface="Arial"/>
              </a:rPr>
              <a:t>Cinquième niveau</a:t>
            </a:r>
            <a:endParaRPr b="0" lang="fr-FR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fr-FR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fr-FR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&lt;date/heure&gt;</a:t>
            </a:r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6AA27AA-0C96-4919-9355-7E42363B5812}" type="slidenum">
              <a:rPr b="0" lang="fr-FR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724960" y="365040"/>
            <a:ext cx="2628720" cy="58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Calibri Light"/>
                <a:ea typeface="Arial"/>
              </a:rPr>
              <a:t>Modifiez le style du titre</a:t>
            </a:r>
            <a:endParaRPr b="0" lang="fr-FR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838080" y="365040"/>
            <a:ext cx="7733880" cy="58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chemeClr val="dk1"/>
                </a:solidFill>
                <a:latin typeface="Calibri"/>
                <a:ea typeface="Arial"/>
              </a:rPr>
              <a:t>Cliquez pour modifier les styles du texte du masque</a:t>
            </a:r>
            <a:endParaRPr b="0" lang="fr-FR" sz="2800" spc="-1" strike="noStrike">
              <a:solidFill>
                <a:schemeClr val="dk1"/>
              </a:solidFill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pc="-1" strike="noStrike">
                <a:solidFill>
                  <a:schemeClr val="dk1"/>
                </a:solidFill>
                <a:latin typeface="Calibri"/>
                <a:ea typeface="Arial"/>
              </a:rPr>
              <a:t>Deuxième niveau</a:t>
            </a:r>
            <a:endParaRPr b="0" lang="fr-FR" sz="24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pc="-1" strike="noStrike">
                <a:solidFill>
                  <a:schemeClr val="dk1"/>
                </a:solidFill>
                <a:latin typeface="Calibri"/>
                <a:ea typeface="Arial"/>
              </a:rPr>
              <a:t>Troisième niveau</a:t>
            </a:r>
            <a:endParaRPr b="0" lang="fr-FR" sz="20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chemeClr val="dk1"/>
                </a:solidFill>
                <a:latin typeface="Calibri"/>
                <a:ea typeface="Arial"/>
              </a:rPr>
              <a:t>Quatrième niveau</a:t>
            </a:r>
            <a:endParaRPr b="0" lang="fr-FR" sz="18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chemeClr val="dk1"/>
                </a:solidFill>
                <a:latin typeface="Calibri"/>
                <a:ea typeface="Arial"/>
              </a:rPr>
              <a:t>Cinquième niveau</a:t>
            </a:r>
            <a:endParaRPr b="0" lang="fr-FR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fr-FR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fr-FR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&lt;date/heure&gt;</a:t>
            </a:r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4AD200D-A085-4D93-9046-148988B71F3A}" type="slidenum">
              <a:rPr b="0" lang="fr-FR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Calibri Light"/>
                <a:ea typeface="Arial"/>
              </a:rPr>
              <a:t>Modifiez le style du titre</a:t>
            </a:r>
            <a:endParaRPr b="0" lang="fr-FR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chemeClr val="dk1"/>
                </a:solidFill>
                <a:latin typeface="Calibri"/>
                <a:ea typeface="Arial"/>
              </a:rPr>
              <a:t>Cliquez pour modifier les styles du texte du masque</a:t>
            </a:r>
            <a:endParaRPr b="0" lang="fr-FR" sz="2800" spc="-1" strike="noStrike">
              <a:solidFill>
                <a:schemeClr val="dk1"/>
              </a:solidFill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pc="-1" strike="noStrike">
                <a:solidFill>
                  <a:schemeClr val="dk1"/>
                </a:solidFill>
                <a:latin typeface="Calibri"/>
                <a:ea typeface="Arial"/>
              </a:rPr>
              <a:t>Deuxième niveau</a:t>
            </a:r>
            <a:endParaRPr b="0" lang="fr-FR" sz="24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pc="-1" strike="noStrike">
                <a:solidFill>
                  <a:schemeClr val="dk1"/>
                </a:solidFill>
                <a:latin typeface="Calibri"/>
                <a:ea typeface="Arial"/>
              </a:rPr>
              <a:t>Troisième niveau</a:t>
            </a:r>
            <a:endParaRPr b="0" lang="fr-FR" sz="20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chemeClr val="dk1"/>
                </a:solidFill>
                <a:latin typeface="Calibri"/>
                <a:ea typeface="Arial"/>
              </a:rPr>
              <a:t>Quatrième niveau</a:t>
            </a:r>
            <a:endParaRPr b="0" lang="fr-FR" sz="18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chemeClr val="dk1"/>
                </a:solidFill>
                <a:latin typeface="Calibri"/>
                <a:ea typeface="Arial"/>
              </a:rPr>
              <a:t>Cinquième niveau</a:t>
            </a:r>
            <a:endParaRPr b="0" lang="fr-FR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fr-FR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fr-FR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&lt;date/heure&gt;</a:t>
            </a:r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5"/>
          <p:cNvSpPr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26F8B4C-9EC4-4351-AB03-070C9CE1D9DB}" type="slidenum">
              <a:rPr b="0" lang="fr-FR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6000" spc="-1" strike="noStrike">
                <a:solidFill>
                  <a:schemeClr val="dk1"/>
                </a:solidFill>
                <a:latin typeface="Calibri Light"/>
                <a:ea typeface="Arial"/>
              </a:rPr>
              <a:t>Modifiez le style du titre</a:t>
            </a:r>
            <a:endParaRPr b="0" lang="fr-FR" sz="6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4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Cliquez pour modifier les styles du texte du masque</a:t>
            </a:r>
            <a:endParaRPr b="0" lang="fr-FR" sz="2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dt" idx="13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fr-FR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fr-FR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&lt;date/heure&gt;</a:t>
            </a:r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ftr" idx="14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sldNum" idx="15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419FA84-CFD4-4DEE-A849-D0F6D82BB390}" type="slidenum">
              <a:rPr b="0" lang="fr-FR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Calibri Light"/>
                <a:ea typeface="Arial"/>
              </a:rPr>
              <a:t>Modifiez le style du titre</a:t>
            </a:r>
            <a:endParaRPr b="0" lang="fr-FR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chemeClr val="dk1"/>
                </a:solidFill>
                <a:latin typeface="Calibri"/>
                <a:ea typeface="Arial"/>
              </a:rPr>
              <a:t>Cliquez pour modifier les styles du texte du masque</a:t>
            </a:r>
            <a:endParaRPr b="0" lang="fr-FR" sz="2800" spc="-1" strike="noStrike">
              <a:solidFill>
                <a:schemeClr val="dk1"/>
              </a:solidFill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pc="-1" strike="noStrike">
                <a:solidFill>
                  <a:schemeClr val="dk1"/>
                </a:solidFill>
                <a:latin typeface="Calibri"/>
                <a:ea typeface="Arial"/>
              </a:rPr>
              <a:t>Deuxième niveau</a:t>
            </a:r>
            <a:endParaRPr b="0" lang="fr-FR" sz="24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pc="-1" strike="noStrike">
                <a:solidFill>
                  <a:schemeClr val="dk1"/>
                </a:solidFill>
                <a:latin typeface="Calibri"/>
                <a:ea typeface="Arial"/>
              </a:rPr>
              <a:t>Troisième niveau</a:t>
            </a:r>
            <a:endParaRPr b="0" lang="fr-FR" sz="20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chemeClr val="dk1"/>
                </a:solidFill>
                <a:latin typeface="Calibri"/>
                <a:ea typeface="Arial"/>
              </a:rPr>
              <a:t>Quatrième niveau</a:t>
            </a:r>
            <a:endParaRPr b="0" lang="fr-FR" sz="18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chemeClr val="dk1"/>
                </a:solidFill>
                <a:latin typeface="Calibri"/>
                <a:ea typeface="Arial"/>
              </a:rPr>
              <a:t>Cinquième niveau</a:t>
            </a:r>
            <a:endParaRPr b="0" lang="fr-FR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chemeClr val="dk1"/>
                </a:solidFill>
                <a:latin typeface="Calibri"/>
                <a:ea typeface="Arial"/>
              </a:rPr>
              <a:t>Cliquez pour modifier les styles du texte du masque</a:t>
            </a:r>
            <a:endParaRPr b="0" lang="fr-FR" sz="2800" spc="-1" strike="noStrike">
              <a:solidFill>
                <a:schemeClr val="dk1"/>
              </a:solidFill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pc="-1" strike="noStrike">
                <a:solidFill>
                  <a:schemeClr val="dk1"/>
                </a:solidFill>
                <a:latin typeface="Calibri"/>
                <a:ea typeface="Arial"/>
              </a:rPr>
              <a:t>Deuxième niveau</a:t>
            </a:r>
            <a:endParaRPr b="0" lang="fr-FR" sz="24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pc="-1" strike="noStrike">
                <a:solidFill>
                  <a:schemeClr val="dk1"/>
                </a:solidFill>
                <a:latin typeface="Calibri"/>
                <a:ea typeface="Arial"/>
              </a:rPr>
              <a:t>Troisième niveau</a:t>
            </a:r>
            <a:endParaRPr b="0" lang="fr-FR" sz="20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chemeClr val="dk1"/>
                </a:solidFill>
                <a:latin typeface="Calibri"/>
                <a:ea typeface="Arial"/>
              </a:rPr>
              <a:t>Quatrième niveau</a:t>
            </a:r>
            <a:endParaRPr b="0" lang="fr-FR" sz="18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chemeClr val="dk1"/>
                </a:solidFill>
                <a:latin typeface="Calibri"/>
                <a:ea typeface="Arial"/>
              </a:rPr>
              <a:t>Cinquième niveau</a:t>
            </a:r>
            <a:endParaRPr b="0" lang="fr-FR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dt" idx="16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fr-FR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fr-FR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&lt;date/heure&gt;</a:t>
            </a:r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ftr" idx="17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6"/>
          <p:cNvSpPr>
            <a:spLocks noGrp="1"/>
          </p:cNvSpPr>
          <p:nvPr>
            <p:ph type="sldNum" idx="18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9539CB5-6F5F-4DA6-A6B2-3A9E9FB3AD82}" type="slidenum">
              <a:rPr b="0" lang="fr-FR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Calibri Light"/>
                <a:ea typeface="Arial"/>
              </a:rPr>
              <a:t>Modifiez le style du titre</a:t>
            </a:r>
            <a:endParaRPr b="0" lang="fr-FR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839880" y="1681200"/>
            <a:ext cx="515736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fr-FR" sz="2400" spc="-1" strike="noStrike">
                <a:solidFill>
                  <a:schemeClr val="dk1"/>
                </a:solidFill>
                <a:latin typeface="Calibri"/>
                <a:ea typeface="Arial"/>
              </a:rPr>
              <a:t>Cliquez pour modifier les styles du texte du masque</a:t>
            </a:r>
            <a:endParaRPr b="0" lang="fr-FR" sz="2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839880" y="2505240"/>
            <a:ext cx="5157360" cy="368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chemeClr val="dk1"/>
                </a:solidFill>
                <a:latin typeface="Calibri"/>
                <a:ea typeface="Arial"/>
              </a:rPr>
              <a:t>Cliquez pour modifier les styles du texte du masque</a:t>
            </a:r>
            <a:endParaRPr b="0" lang="fr-FR" sz="2800" spc="-1" strike="noStrike">
              <a:solidFill>
                <a:schemeClr val="dk1"/>
              </a:solidFill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pc="-1" strike="noStrike">
                <a:solidFill>
                  <a:schemeClr val="dk1"/>
                </a:solidFill>
                <a:latin typeface="Calibri"/>
                <a:ea typeface="Arial"/>
              </a:rPr>
              <a:t>Deuxième niveau</a:t>
            </a:r>
            <a:endParaRPr b="0" lang="fr-FR" sz="24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pc="-1" strike="noStrike">
                <a:solidFill>
                  <a:schemeClr val="dk1"/>
                </a:solidFill>
                <a:latin typeface="Calibri"/>
                <a:ea typeface="Arial"/>
              </a:rPr>
              <a:t>Troisième niveau</a:t>
            </a:r>
            <a:endParaRPr b="0" lang="fr-FR" sz="20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chemeClr val="dk1"/>
                </a:solidFill>
                <a:latin typeface="Calibri"/>
                <a:ea typeface="Arial"/>
              </a:rPr>
              <a:t>Quatrième niveau</a:t>
            </a:r>
            <a:endParaRPr b="0" lang="fr-FR" sz="18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chemeClr val="dk1"/>
                </a:solidFill>
                <a:latin typeface="Calibri"/>
                <a:ea typeface="Arial"/>
              </a:rPr>
              <a:t>Cinquième niveau</a:t>
            </a:r>
            <a:endParaRPr b="0" lang="fr-FR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292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fr-FR" sz="2400" spc="-1" strike="noStrike">
                <a:solidFill>
                  <a:schemeClr val="dk1"/>
                </a:solidFill>
                <a:latin typeface="Calibri"/>
                <a:ea typeface="Arial"/>
              </a:rPr>
              <a:t>Cliquez pour modifier les styles du texte du masque</a:t>
            </a:r>
            <a:endParaRPr b="0" lang="fr-FR" sz="2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82920" cy="368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chemeClr val="dk1"/>
                </a:solidFill>
                <a:latin typeface="Calibri"/>
                <a:ea typeface="Arial"/>
              </a:rPr>
              <a:t>Cliquez pour modifier les styles du texte du masque</a:t>
            </a:r>
            <a:endParaRPr b="0" lang="fr-FR" sz="2800" spc="-1" strike="noStrike">
              <a:solidFill>
                <a:schemeClr val="dk1"/>
              </a:solidFill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pc="-1" strike="noStrike">
                <a:solidFill>
                  <a:schemeClr val="dk1"/>
                </a:solidFill>
                <a:latin typeface="Calibri"/>
                <a:ea typeface="Arial"/>
              </a:rPr>
              <a:t>Deuxième niveau</a:t>
            </a:r>
            <a:endParaRPr b="0" lang="fr-FR" sz="24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pc="-1" strike="noStrike">
                <a:solidFill>
                  <a:schemeClr val="dk1"/>
                </a:solidFill>
                <a:latin typeface="Calibri"/>
                <a:ea typeface="Arial"/>
              </a:rPr>
              <a:t>Troisième niveau</a:t>
            </a:r>
            <a:endParaRPr b="0" lang="fr-FR" sz="20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chemeClr val="dk1"/>
                </a:solidFill>
                <a:latin typeface="Calibri"/>
                <a:ea typeface="Arial"/>
              </a:rPr>
              <a:t>Quatrième niveau</a:t>
            </a:r>
            <a:endParaRPr b="0" lang="fr-FR" sz="18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chemeClr val="dk1"/>
                </a:solidFill>
                <a:latin typeface="Calibri"/>
                <a:ea typeface="Arial"/>
              </a:rPr>
              <a:t>Cinquième niveau</a:t>
            </a:r>
            <a:endParaRPr b="0" lang="fr-FR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dt" idx="19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fr-FR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fr-FR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&lt;date/heure&gt;</a:t>
            </a:r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ftr" idx="20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8"/>
          <p:cNvSpPr>
            <a:spLocks noGrp="1"/>
          </p:cNvSpPr>
          <p:nvPr>
            <p:ph type="sldNum" idx="21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8134316-820F-41E5-986A-2622AB081DA0}" type="slidenum">
              <a:rPr b="0" lang="fr-FR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Calibri Light"/>
                <a:ea typeface="Arial"/>
              </a:rPr>
              <a:t>Modifiez le style du titre</a:t>
            </a:r>
            <a:endParaRPr b="0" lang="fr-FR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dt" idx="22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fr-FR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fr-FR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&lt;date/heure&gt;</a:t>
            </a:r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ftr" idx="23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sldNum" idx="24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08A1568-12CA-4545-996E-40201ACA5B6D}" type="slidenum">
              <a:rPr b="0" lang="fr-FR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dt" idx="25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fr-FR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fr-FR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&lt;date/heure&gt;</a:t>
            </a:r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ftr" idx="26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sldNum" idx="27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D6C01B9-F13E-4B90-B768-F2BD65D23DDA}" type="slidenum">
              <a:rPr b="0" lang="fr-FR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3.png"/><Relationship Id="rId3" Type="http://schemas.openxmlformats.org/officeDocument/2006/relationships/image" Target="../media/image24.png"/><Relationship Id="rId4" Type="http://schemas.openxmlformats.org/officeDocument/2006/relationships/image" Target="../media/image25.svg"/><Relationship Id="rId5" Type="http://schemas.openxmlformats.org/officeDocument/2006/relationships/image" Target="../media/image26.png"/><Relationship Id="rId6" Type="http://schemas.openxmlformats.org/officeDocument/2006/relationships/image" Target="../media/image27.svg"/><Relationship Id="rId7" Type="http://schemas.openxmlformats.org/officeDocument/2006/relationships/image" Target="../media/image28.png"/><Relationship Id="rId8" Type="http://schemas.openxmlformats.org/officeDocument/2006/relationships/image" Target="../media/image29.svg"/><Relationship Id="rId9" Type="http://schemas.openxmlformats.org/officeDocument/2006/relationships/slideLayout" Target="../slideLayouts/slideLayout4.xml"/><Relationship Id="rId10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3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slideLayout" Target="../slideLayouts/slideLayout4.xml"/><Relationship Id="rId9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3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1.png"/><Relationship Id="rId9" Type="http://schemas.openxmlformats.org/officeDocument/2006/relationships/image" Target="../media/image30.png"/><Relationship Id="rId10" Type="http://schemas.openxmlformats.org/officeDocument/2006/relationships/slideLayout" Target="../slideLayouts/slideLayout4.xml"/><Relationship Id="rId11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.png"/><Relationship Id="rId8" Type="http://schemas.openxmlformats.org/officeDocument/2006/relationships/image" Target="../media/image30.png"/><Relationship Id="rId9" Type="http://schemas.openxmlformats.org/officeDocument/2006/relationships/image" Target="../media/image31.png"/><Relationship Id="rId10" Type="http://schemas.openxmlformats.org/officeDocument/2006/relationships/slideLayout" Target="../slideLayouts/slideLayout4.xml"/><Relationship Id="rId11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.png"/><Relationship Id="rId8" Type="http://schemas.openxmlformats.org/officeDocument/2006/relationships/image" Target="../media/image30.png"/><Relationship Id="rId9" Type="http://schemas.openxmlformats.org/officeDocument/2006/relationships/image" Target="../media/image31.png"/><Relationship Id="rId10" Type="http://schemas.openxmlformats.org/officeDocument/2006/relationships/image" Target="../media/image30.png"/><Relationship Id="rId11" Type="http://schemas.openxmlformats.org/officeDocument/2006/relationships/image" Target="../media/image30.png"/><Relationship Id="rId12" Type="http://schemas.openxmlformats.org/officeDocument/2006/relationships/image" Target="../media/image31.png"/><Relationship Id="rId13" Type="http://schemas.openxmlformats.org/officeDocument/2006/relationships/image" Target="../media/image31.png"/><Relationship Id="rId14" Type="http://schemas.openxmlformats.org/officeDocument/2006/relationships/slideLayout" Target="../slideLayouts/slideLayout4.xml"/><Relationship Id="rId15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sv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.png"/><Relationship Id="rId3" Type="http://schemas.openxmlformats.org/officeDocument/2006/relationships/image" Target="../media/image36.jpe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sv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sv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svg"/><Relationship Id="rId3" Type="http://schemas.openxmlformats.org/officeDocument/2006/relationships/image" Target="../media/image11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4.xml"/><Relationship Id="rId6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svg"/><Relationship Id="rId4" Type="http://schemas.openxmlformats.org/officeDocument/2006/relationships/image" Target="../media/image11.png"/><Relationship Id="rId5" Type="http://schemas.openxmlformats.org/officeDocument/2006/relationships/image" Target="../media/image3.png"/><Relationship Id="rId6" Type="http://schemas.openxmlformats.org/officeDocument/2006/relationships/slideLayout" Target="../slideLayouts/slideLayout4.xml"/><Relationship Id="rId7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svg"/><Relationship Id="rId5" Type="http://schemas.openxmlformats.org/officeDocument/2006/relationships/image" Target="../media/image11.png"/><Relationship Id="rId6" Type="http://schemas.openxmlformats.org/officeDocument/2006/relationships/image" Target="../media/image3.png"/><Relationship Id="rId7" Type="http://schemas.openxmlformats.org/officeDocument/2006/relationships/slideLayout" Target="../slideLayouts/slideLayout4.xml"/><Relationship Id="rId8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5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svg"/><Relationship Id="rId6" Type="http://schemas.openxmlformats.org/officeDocument/2006/relationships/image" Target="../media/image11.png"/><Relationship Id="rId7" Type="http://schemas.openxmlformats.org/officeDocument/2006/relationships/image" Target="../media/image3.png"/><Relationship Id="rId8" Type="http://schemas.openxmlformats.org/officeDocument/2006/relationships/slideLayout" Target="../slideLayouts/slideLayout4.xml"/><Relationship Id="rId9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sv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Image 4" descr=""/>
          <p:cNvPicPr/>
          <p:nvPr/>
        </p:nvPicPr>
        <p:blipFill>
          <a:blip r:embed="rId1"/>
          <a:stretch/>
        </p:blipFill>
        <p:spPr>
          <a:xfrm>
            <a:off x="551520" y="620640"/>
            <a:ext cx="8105400" cy="4533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raphique 3" descr="Calendrier journalier"/>
          <p:cNvPicPr/>
          <p:nvPr/>
        </p:nvPicPr>
        <p:blipFill>
          <a:blip r:embed="rId1"/>
          <a:stretch/>
        </p:blipFill>
        <p:spPr>
          <a:xfrm>
            <a:off x="2877480" y="353160"/>
            <a:ext cx="914040" cy="914040"/>
          </a:xfrm>
          <a:prstGeom prst="rect">
            <a:avLst/>
          </a:prstGeom>
          <a:ln w="0">
            <a:noFill/>
          </a:ln>
        </p:spPr>
      </p:pic>
      <p:cxnSp>
        <p:nvCxnSpPr>
          <p:cNvPr id="125" name="Connecteur droit avec flèche 10"/>
          <p:cNvCxnSpPr/>
          <p:nvPr/>
        </p:nvCxnSpPr>
        <p:spPr>
          <a:xfrm>
            <a:off x="127800" y="4851720"/>
            <a:ext cx="11955960" cy="360"/>
          </a:xfrm>
          <a:prstGeom prst="straightConnector1">
            <a:avLst/>
          </a:prstGeom>
          <a:ln w="28575">
            <a:solidFill>
              <a:srgbClr val="7030a0"/>
            </a:solidFill>
            <a:prstDash val="dash"/>
            <a:tailEnd len="med" type="triangle" w="med"/>
          </a:ln>
        </p:spPr>
      </p:cxnSp>
      <p:sp>
        <p:nvSpPr>
          <p:cNvPr id="126" name="ZoneTexte 11"/>
          <p:cNvSpPr/>
          <p:nvPr/>
        </p:nvSpPr>
        <p:spPr>
          <a:xfrm>
            <a:off x="4794480" y="4852080"/>
            <a:ext cx="36007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FR" sz="1400" spc="-1" strike="noStrike">
                <a:solidFill>
                  <a:srgbClr val="7030a0"/>
                </a:solidFill>
                <a:latin typeface="Arial"/>
                <a:ea typeface="Arial"/>
              </a:rPr>
              <a:t>Durée de la séquence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ZoneTexte 15"/>
          <p:cNvSpPr/>
          <p:nvPr/>
        </p:nvSpPr>
        <p:spPr>
          <a:xfrm>
            <a:off x="3791880" y="548640"/>
            <a:ext cx="597636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FR" sz="2800" spc="-1" strike="noStrike">
                <a:solidFill>
                  <a:srgbClr val="7030a0"/>
                </a:solidFill>
                <a:latin typeface="Arial"/>
                <a:ea typeface="Arial"/>
              </a:rPr>
              <a:t>L’organisation de la séquence 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8" name="Image 33" descr="Une image contenant texte, clipart&#10;&#10;Description générée automatiquement"/>
          <p:cNvPicPr/>
          <p:nvPr/>
        </p:nvPicPr>
        <p:blipFill>
          <a:blip r:embed="rId2"/>
          <a:stretch/>
        </p:blipFill>
        <p:spPr>
          <a:xfrm>
            <a:off x="10871280" y="70560"/>
            <a:ext cx="912240" cy="333720"/>
          </a:xfrm>
          <a:prstGeom prst="rect">
            <a:avLst/>
          </a:prstGeom>
          <a:ln w="0">
            <a:noFill/>
          </a:ln>
        </p:spPr>
      </p:pic>
      <p:pic>
        <p:nvPicPr>
          <p:cNvPr id="129" name="Graphique 16" descr="École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128160" y="6053040"/>
            <a:ext cx="804600" cy="804600"/>
          </a:xfrm>
          <a:prstGeom prst="rect">
            <a:avLst/>
          </a:prstGeom>
          <a:ln w="0">
            <a:noFill/>
          </a:ln>
        </p:spPr>
      </p:pic>
      <p:pic>
        <p:nvPicPr>
          <p:cNvPr id="130" name="Graphique 17" descr="Écran avec un remplissage uni"/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>
          <a:xfrm>
            <a:off x="128160" y="5523840"/>
            <a:ext cx="708120" cy="708120"/>
          </a:xfrm>
          <a:prstGeom prst="rect">
            <a:avLst/>
          </a:prstGeom>
          <a:ln w="0">
            <a:noFill/>
          </a:ln>
        </p:spPr>
      </p:pic>
      <p:pic>
        <p:nvPicPr>
          <p:cNvPr id="131" name="Graphique 18" descr="Curseur avec un remplissage uni"/>
          <p:cNvPicPr/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/>
        </p:blipFill>
        <p:spPr>
          <a:xfrm>
            <a:off x="271080" y="5631120"/>
            <a:ext cx="421560" cy="421560"/>
          </a:xfrm>
          <a:prstGeom prst="rect">
            <a:avLst/>
          </a:prstGeom>
          <a:ln w="0">
            <a:noFill/>
          </a:ln>
        </p:spPr>
      </p:pic>
      <p:sp>
        <p:nvSpPr>
          <p:cNvPr id="132" name="ZoneTexte 19"/>
          <p:cNvSpPr/>
          <p:nvPr/>
        </p:nvSpPr>
        <p:spPr>
          <a:xfrm>
            <a:off x="845280" y="5745240"/>
            <a:ext cx="105264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FR" sz="1400" spc="-1" strike="noStrike">
                <a:solidFill>
                  <a:schemeClr val="accent4">
                    <a:lumMod val="75000"/>
                  </a:schemeClr>
                </a:solidFill>
                <a:latin typeface="Arial"/>
                <a:ea typeface="Arial"/>
              </a:rPr>
              <a:t>A distance 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ZoneTexte 20"/>
          <p:cNvSpPr/>
          <p:nvPr/>
        </p:nvSpPr>
        <p:spPr>
          <a:xfrm>
            <a:off x="892080" y="6434640"/>
            <a:ext cx="105264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FR" sz="1400" spc="-1" strike="noStrike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</a:rPr>
              <a:t>En classe  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raphique 3" descr="Calendrier journalier"/>
          <p:cNvPicPr/>
          <p:nvPr/>
        </p:nvPicPr>
        <p:blipFill>
          <a:blip r:embed="rId1"/>
          <a:stretch/>
        </p:blipFill>
        <p:spPr>
          <a:xfrm>
            <a:off x="2877480" y="353160"/>
            <a:ext cx="914040" cy="914040"/>
          </a:xfrm>
          <a:prstGeom prst="rect">
            <a:avLst/>
          </a:prstGeom>
          <a:ln w="0">
            <a:noFill/>
          </a:ln>
        </p:spPr>
      </p:pic>
      <p:cxnSp>
        <p:nvCxnSpPr>
          <p:cNvPr id="135" name="Connecteur droit avec flèche 10"/>
          <p:cNvCxnSpPr/>
          <p:nvPr/>
        </p:nvCxnSpPr>
        <p:spPr>
          <a:xfrm>
            <a:off x="127800" y="4851720"/>
            <a:ext cx="11955960" cy="360"/>
          </a:xfrm>
          <a:prstGeom prst="straightConnector1">
            <a:avLst/>
          </a:prstGeom>
          <a:ln w="28575">
            <a:solidFill>
              <a:srgbClr val="7030a0"/>
            </a:solidFill>
            <a:prstDash val="dash"/>
            <a:tailEnd len="med" type="triangle" w="med"/>
          </a:ln>
        </p:spPr>
      </p:cxnSp>
      <p:sp>
        <p:nvSpPr>
          <p:cNvPr id="136" name="ZoneTexte 11"/>
          <p:cNvSpPr/>
          <p:nvPr/>
        </p:nvSpPr>
        <p:spPr>
          <a:xfrm>
            <a:off x="4794480" y="4852080"/>
            <a:ext cx="36007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FR" sz="1400" spc="-1" strike="noStrike">
                <a:solidFill>
                  <a:srgbClr val="7030a0"/>
                </a:solidFill>
                <a:latin typeface="Arial"/>
                <a:ea typeface="Arial"/>
              </a:rPr>
              <a:t>Durée de la séquence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ZoneTexte 15"/>
          <p:cNvSpPr/>
          <p:nvPr/>
        </p:nvSpPr>
        <p:spPr>
          <a:xfrm>
            <a:off x="3791880" y="548640"/>
            <a:ext cx="597636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FR" sz="2800" spc="-1" strike="noStrike">
                <a:solidFill>
                  <a:srgbClr val="7030a0"/>
                </a:solidFill>
                <a:latin typeface="Arial"/>
                <a:ea typeface="Arial"/>
              </a:rPr>
              <a:t>L’organisation de la séquence 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8" name="Image 33" descr="Une image contenant texte, clipart&#10;&#10;Description générée automatiquement"/>
          <p:cNvPicPr/>
          <p:nvPr/>
        </p:nvPicPr>
        <p:blipFill>
          <a:blip r:embed="rId2"/>
          <a:stretch/>
        </p:blipFill>
        <p:spPr>
          <a:xfrm>
            <a:off x="10871280" y="70560"/>
            <a:ext cx="912240" cy="333720"/>
          </a:xfrm>
          <a:prstGeom prst="rect">
            <a:avLst/>
          </a:prstGeom>
          <a:ln w="0">
            <a:noFill/>
          </a:ln>
        </p:spPr>
      </p:pic>
      <p:sp>
        <p:nvSpPr>
          <p:cNvPr id="139" name="Rectangle : coins arrondis 12"/>
          <p:cNvSpPr/>
          <p:nvPr/>
        </p:nvSpPr>
        <p:spPr>
          <a:xfrm>
            <a:off x="856800" y="2241720"/>
            <a:ext cx="2181600" cy="158364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FR" sz="1400" spc="-1" strike="noStrike">
              <a:solidFill>
                <a:srgbClr val="7030a0"/>
              </a:solidFill>
              <a:latin typeface="Arial"/>
              <a:ea typeface="Arial"/>
            </a:endParaRPr>
          </a:p>
        </p:txBody>
      </p:sp>
      <p:pic>
        <p:nvPicPr>
          <p:cNvPr id="140" name="Graphique 13" descr="Écran avec un remplissage uni"/>
          <p:cNvPicPr/>
          <p:nvPr/>
        </p:nvPicPr>
        <p:blipFill>
          <a:blip r:embed="rId3"/>
          <a:stretch/>
        </p:blipFill>
        <p:spPr>
          <a:xfrm>
            <a:off x="1523520" y="3816720"/>
            <a:ext cx="708120" cy="708120"/>
          </a:xfrm>
          <a:prstGeom prst="rect">
            <a:avLst/>
          </a:prstGeom>
          <a:ln w="0">
            <a:noFill/>
          </a:ln>
        </p:spPr>
      </p:pic>
      <p:pic>
        <p:nvPicPr>
          <p:cNvPr id="141" name="Graphique 14" descr="Curseur avec un remplissage uni"/>
          <p:cNvPicPr/>
          <p:nvPr/>
        </p:nvPicPr>
        <p:blipFill>
          <a:blip r:embed="rId4"/>
          <a:stretch/>
        </p:blipFill>
        <p:spPr>
          <a:xfrm>
            <a:off x="1666800" y="3923640"/>
            <a:ext cx="421560" cy="421560"/>
          </a:xfrm>
          <a:prstGeom prst="rect">
            <a:avLst/>
          </a:prstGeom>
          <a:ln w="0">
            <a:noFill/>
          </a:ln>
        </p:spPr>
      </p:pic>
      <p:pic>
        <p:nvPicPr>
          <p:cNvPr id="142" name="Graphique 16" descr="École"/>
          <p:cNvPicPr/>
          <p:nvPr/>
        </p:nvPicPr>
        <p:blipFill>
          <a:blip r:embed="rId5"/>
          <a:stretch/>
        </p:blipFill>
        <p:spPr>
          <a:xfrm>
            <a:off x="128160" y="6053040"/>
            <a:ext cx="804600" cy="804600"/>
          </a:xfrm>
          <a:prstGeom prst="rect">
            <a:avLst/>
          </a:prstGeom>
          <a:ln w="0">
            <a:noFill/>
          </a:ln>
        </p:spPr>
      </p:pic>
      <p:pic>
        <p:nvPicPr>
          <p:cNvPr id="143" name="Graphique 17" descr="Écran avec un remplissage uni"/>
          <p:cNvPicPr/>
          <p:nvPr/>
        </p:nvPicPr>
        <p:blipFill>
          <a:blip r:embed="rId6"/>
          <a:stretch/>
        </p:blipFill>
        <p:spPr>
          <a:xfrm>
            <a:off x="128160" y="5523840"/>
            <a:ext cx="708120" cy="708120"/>
          </a:xfrm>
          <a:prstGeom prst="rect">
            <a:avLst/>
          </a:prstGeom>
          <a:ln w="0">
            <a:noFill/>
          </a:ln>
        </p:spPr>
      </p:pic>
      <p:pic>
        <p:nvPicPr>
          <p:cNvPr id="144" name="Graphique 18" descr="Curseur avec un remplissage uni"/>
          <p:cNvPicPr/>
          <p:nvPr/>
        </p:nvPicPr>
        <p:blipFill>
          <a:blip r:embed="rId7"/>
          <a:stretch/>
        </p:blipFill>
        <p:spPr>
          <a:xfrm>
            <a:off x="271080" y="5631120"/>
            <a:ext cx="421560" cy="421560"/>
          </a:xfrm>
          <a:prstGeom prst="rect">
            <a:avLst/>
          </a:prstGeom>
          <a:ln w="0">
            <a:noFill/>
          </a:ln>
        </p:spPr>
      </p:pic>
      <p:sp>
        <p:nvSpPr>
          <p:cNvPr id="145" name="ZoneTexte 19"/>
          <p:cNvSpPr/>
          <p:nvPr/>
        </p:nvSpPr>
        <p:spPr>
          <a:xfrm>
            <a:off x="845280" y="5745240"/>
            <a:ext cx="105264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FR" sz="1400" spc="-1" strike="noStrike">
                <a:solidFill>
                  <a:schemeClr val="accent4">
                    <a:lumMod val="75000"/>
                  </a:schemeClr>
                </a:solidFill>
                <a:latin typeface="Arial"/>
                <a:ea typeface="Arial"/>
              </a:rPr>
              <a:t>A distance 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ZoneTexte 20"/>
          <p:cNvSpPr/>
          <p:nvPr/>
        </p:nvSpPr>
        <p:spPr>
          <a:xfrm>
            <a:off x="892080" y="6434640"/>
            <a:ext cx="105264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FR" sz="1400" spc="-1" strike="noStrike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</a:rPr>
              <a:t>En classe  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ZoneTexte 1"/>
          <p:cNvSpPr/>
          <p:nvPr/>
        </p:nvSpPr>
        <p:spPr>
          <a:xfrm>
            <a:off x="1217160" y="2582280"/>
            <a:ext cx="182160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fr-FR" sz="1800" spc="-1" strike="noStrike">
                <a:solidFill>
                  <a:schemeClr val="dk1"/>
                </a:solidFill>
                <a:latin typeface="Calibri"/>
                <a:ea typeface="Arial"/>
              </a:rPr>
              <a:t>Séance 1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b="0" lang="fr-FR" sz="1800" spc="-1" strike="noStrike">
                <a:solidFill>
                  <a:schemeClr val="dk1"/>
                </a:solidFill>
                <a:latin typeface="Calibri"/>
                <a:ea typeface="Arial"/>
              </a:rPr>
              <a:t>Passation de l’évaluation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raphique 3" descr="Calendrier journalier"/>
          <p:cNvPicPr/>
          <p:nvPr/>
        </p:nvPicPr>
        <p:blipFill>
          <a:blip r:embed="rId1"/>
          <a:stretch/>
        </p:blipFill>
        <p:spPr>
          <a:xfrm>
            <a:off x="2877480" y="353160"/>
            <a:ext cx="914040" cy="914040"/>
          </a:xfrm>
          <a:prstGeom prst="rect">
            <a:avLst/>
          </a:prstGeom>
          <a:ln w="0">
            <a:noFill/>
          </a:ln>
        </p:spPr>
      </p:pic>
      <p:cxnSp>
        <p:nvCxnSpPr>
          <p:cNvPr id="149" name="Connecteur droit avec flèche 10"/>
          <p:cNvCxnSpPr/>
          <p:nvPr/>
        </p:nvCxnSpPr>
        <p:spPr>
          <a:xfrm>
            <a:off x="127800" y="4851720"/>
            <a:ext cx="11955960" cy="360"/>
          </a:xfrm>
          <a:prstGeom prst="straightConnector1">
            <a:avLst/>
          </a:prstGeom>
          <a:ln w="28575">
            <a:solidFill>
              <a:srgbClr val="7030a0"/>
            </a:solidFill>
            <a:prstDash val="dash"/>
            <a:tailEnd len="med" type="triangle" w="med"/>
          </a:ln>
        </p:spPr>
      </p:cxnSp>
      <p:sp>
        <p:nvSpPr>
          <p:cNvPr id="150" name="ZoneTexte 11"/>
          <p:cNvSpPr/>
          <p:nvPr/>
        </p:nvSpPr>
        <p:spPr>
          <a:xfrm>
            <a:off x="4794480" y="4852080"/>
            <a:ext cx="36007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FR" sz="1400" spc="-1" strike="noStrike">
                <a:solidFill>
                  <a:srgbClr val="7030a0"/>
                </a:solidFill>
                <a:latin typeface="Arial"/>
                <a:ea typeface="Arial"/>
              </a:rPr>
              <a:t>Durée de la séquence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ZoneTexte 15"/>
          <p:cNvSpPr/>
          <p:nvPr/>
        </p:nvSpPr>
        <p:spPr>
          <a:xfrm>
            <a:off x="3791880" y="548640"/>
            <a:ext cx="597636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FR" sz="2800" spc="-1" strike="noStrike">
                <a:solidFill>
                  <a:srgbClr val="7030a0"/>
                </a:solidFill>
                <a:latin typeface="Arial"/>
                <a:ea typeface="Arial"/>
              </a:rPr>
              <a:t>L’organisation de la séquence 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2" name="Image 33" descr="Une image contenant texte, clipart&#10;&#10;Description générée automatiquement"/>
          <p:cNvPicPr/>
          <p:nvPr/>
        </p:nvPicPr>
        <p:blipFill>
          <a:blip r:embed="rId2"/>
          <a:stretch/>
        </p:blipFill>
        <p:spPr>
          <a:xfrm>
            <a:off x="10871280" y="70560"/>
            <a:ext cx="912240" cy="333720"/>
          </a:xfrm>
          <a:prstGeom prst="rect">
            <a:avLst/>
          </a:prstGeom>
          <a:ln w="0">
            <a:noFill/>
          </a:ln>
        </p:spPr>
      </p:pic>
      <p:sp>
        <p:nvSpPr>
          <p:cNvPr id="153" name="Rectangle : coins arrondis 12"/>
          <p:cNvSpPr/>
          <p:nvPr/>
        </p:nvSpPr>
        <p:spPr>
          <a:xfrm>
            <a:off x="945720" y="2408040"/>
            <a:ext cx="2181600" cy="158364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FR" sz="1400" spc="-1" strike="noStrike">
              <a:solidFill>
                <a:srgbClr val="7030a0"/>
              </a:solidFill>
              <a:latin typeface="Arial"/>
              <a:ea typeface="Arial"/>
            </a:endParaRPr>
          </a:p>
        </p:txBody>
      </p:sp>
      <p:pic>
        <p:nvPicPr>
          <p:cNvPr id="154" name="Graphique 13" descr="Écran avec un remplissage uni"/>
          <p:cNvPicPr/>
          <p:nvPr/>
        </p:nvPicPr>
        <p:blipFill>
          <a:blip r:embed="rId3"/>
          <a:stretch/>
        </p:blipFill>
        <p:spPr>
          <a:xfrm>
            <a:off x="1523520" y="3981600"/>
            <a:ext cx="708120" cy="708120"/>
          </a:xfrm>
          <a:prstGeom prst="rect">
            <a:avLst/>
          </a:prstGeom>
          <a:ln w="0">
            <a:noFill/>
          </a:ln>
        </p:spPr>
      </p:pic>
      <p:pic>
        <p:nvPicPr>
          <p:cNvPr id="155" name="Graphique 14" descr="Curseur avec un remplissage uni"/>
          <p:cNvPicPr/>
          <p:nvPr/>
        </p:nvPicPr>
        <p:blipFill>
          <a:blip r:embed="rId4"/>
          <a:stretch/>
        </p:blipFill>
        <p:spPr>
          <a:xfrm>
            <a:off x="1666800" y="4106160"/>
            <a:ext cx="421560" cy="421560"/>
          </a:xfrm>
          <a:prstGeom prst="rect">
            <a:avLst/>
          </a:prstGeom>
          <a:ln w="0">
            <a:noFill/>
          </a:ln>
        </p:spPr>
      </p:pic>
      <p:pic>
        <p:nvPicPr>
          <p:cNvPr id="156" name="Graphique 16" descr="École"/>
          <p:cNvPicPr/>
          <p:nvPr/>
        </p:nvPicPr>
        <p:blipFill>
          <a:blip r:embed="rId5"/>
          <a:stretch/>
        </p:blipFill>
        <p:spPr>
          <a:xfrm>
            <a:off x="128160" y="6053040"/>
            <a:ext cx="804600" cy="804600"/>
          </a:xfrm>
          <a:prstGeom prst="rect">
            <a:avLst/>
          </a:prstGeom>
          <a:ln w="0">
            <a:noFill/>
          </a:ln>
        </p:spPr>
      </p:pic>
      <p:pic>
        <p:nvPicPr>
          <p:cNvPr id="157" name="Graphique 17" descr="Écran avec un remplissage uni"/>
          <p:cNvPicPr/>
          <p:nvPr/>
        </p:nvPicPr>
        <p:blipFill>
          <a:blip r:embed="rId6"/>
          <a:stretch/>
        </p:blipFill>
        <p:spPr>
          <a:xfrm>
            <a:off x="128160" y="5523840"/>
            <a:ext cx="708120" cy="708120"/>
          </a:xfrm>
          <a:prstGeom prst="rect">
            <a:avLst/>
          </a:prstGeom>
          <a:ln w="0">
            <a:noFill/>
          </a:ln>
        </p:spPr>
      </p:pic>
      <p:pic>
        <p:nvPicPr>
          <p:cNvPr id="158" name="Graphique 18" descr="Curseur avec un remplissage uni"/>
          <p:cNvPicPr/>
          <p:nvPr/>
        </p:nvPicPr>
        <p:blipFill>
          <a:blip r:embed="rId7"/>
          <a:stretch/>
        </p:blipFill>
        <p:spPr>
          <a:xfrm>
            <a:off x="271080" y="5631120"/>
            <a:ext cx="421560" cy="421560"/>
          </a:xfrm>
          <a:prstGeom prst="rect">
            <a:avLst/>
          </a:prstGeom>
          <a:ln w="0">
            <a:noFill/>
          </a:ln>
        </p:spPr>
      </p:pic>
      <p:sp>
        <p:nvSpPr>
          <p:cNvPr id="159" name="ZoneTexte 19"/>
          <p:cNvSpPr/>
          <p:nvPr/>
        </p:nvSpPr>
        <p:spPr>
          <a:xfrm>
            <a:off x="845280" y="5745240"/>
            <a:ext cx="105264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FR" sz="1400" spc="-1" strike="noStrike">
                <a:solidFill>
                  <a:schemeClr val="accent4">
                    <a:lumMod val="75000"/>
                  </a:schemeClr>
                </a:solidFill>
                <a:latin typeface="Arial"/>
                <a:ea typeface="Arial"/>
              </a:rPr>
              <a:t>A distance 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ZoneTexte 20"/>
          <p:cNvSpPr/>
          <p:nvPr/>
        </p:nvSpPr>
        <p:spPr>
          <a:xfrm>
            <a:off x="892080" y="6434640"/>
            <a:ext cx="105264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FR" sz="1400" spc="-1" strike="noStrike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</a:rPr>
              <a:t>En classe  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ZoneTexte 1"/>
          <p:cNvSpPr/>
          <p:nvPr/>
        </p:nvSpPr>
        <p:spPr>
          <a:xfrm>
            <a:off x="1055520" y="2382120"/>
            <a:ext cx="182160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fr-FR" sz="1800" spc="-1" strike="noStrike">
                <a:solidFill>
                  <a:schemeClr val="dk1"/>
                </a:solidFill>
                <a:latin typeface="Calibri"/>
                <a:ea typeface="Arial"/>
              </a:rPr>
              <a:t>Séance 1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r>
              <a:rPr b="0" lang="fr-FR" sz="1800" spc="-1" strike="noStrike">
                <a:solidFill>
                  <a:schemeClr val="dk1"/>
                </a:solidFill>
                <a:latin typeface="Calibri"/>
                <a:ea typeface="Arial"/>
              </a:rPr>
              <a:t>Passation de l’évaluation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Rectangle : coins arrondis 6"/>
          <p:cNvSpPr/>
          <p:nvPr/>
        </p:nvSpPr>
        <p:spPr>
          <a:xfrm>
            <a:off x="3377880" y="2408040"/>
            <a:ext cx="2181600" cy="15732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FR" sz="1800" spc="-1" strike="noStrike">
                <a:solidFill>
                  <a:schemeClr val="dk1"/>
                </a:solidFill>
                <a:latin typeface="Calibri"/>
                <a:ea typeface="Arial"/>
              </a:rPr>
              <a:t>Séance 1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r>
              <a:rPr b="0" lang="fr-FR" sz="1400" spc="-1" strike="noStrike">
                <a:solidFill>
                  <a:schemeClr val="accent5">
                    <a:lumMod val="75000"/>
                  </a:schemeClr>
                </a:solidFill>
                <a:latin typeface="Calibri"/>
                <a:ea typeface="Arial"/>
              </a:rPr>
              <a:t> </a:t>
            </a:r>
            <a:r>
              <a:rPr b="0" lang="fr-FR" sz="1800" spc="-1" strike="noStrike">
                <a:solidFill>
                  <a:schemeClr val="dk1"/>
                </a:solidFill>
                <a:latin typeface="Calibri"/>
                <a:ea typeface="Arial"/>
              </a:rPr>
              <a:t>Exploitation immédiate des résultats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3" name="Graphique 12" descr="Curseur avec un remplissage uni"/>
          <p:cNvPicPr/>
          <p:nvPr/>
        </p:nvPicPr>
        <p:blipFill>
          <a:blip r:embed="rId8"/>
          <a:stretch/>
        </p:blipFill>
        <p:spPr>
          <a:xfrm>
            <a:off x="4257720" y="4106160"/>
            <a:ext cx="421560" cy="421560"/>
          </a:xfrm>
          <a:prstGeom prst="rect">
            <a:avLst/>
          </a:prstGeom>
          <a:ln w="0">
            <a:noFill/>
          </a:ln>
        </p:spPr>
      </p:pic>
      <p:pic>
        <p:nvPicPr>
          <p:cNvPr id="164" name="Graphique 2" descr="Écran avec un remplissage uni"/>
          <p:cNvPicPr/>
          <p:nvPr/>
        </p:nvPicPr>
        <p:blipFill>
          <a:blip r:embed="rId9"/>
          <a:stretch/>
        </p:blipFill>
        <p:spPr>
          <a:xfrm>
            <a:off x="4086360" y="3981600"/>
            <a:ext cx="708120" cy="708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raphique 3" descr="Calendrier journalier"/>
          <p:cNvPicPr/>
          <p:nvPr/>
        </p:nvPicPr>
        <p:blipFill>
          <a:blip r:embed="rId1"/>
          <a:stretch/>
        </p:blipFill>
        <p:spPr>
          <a:xfrm>
            <a:off x="2877480" y="353160"/>
            <a:ext cx="914040" cy="914040"/>
          </a:xfrm>
          <a:prstGeom prst="rect">
            <a:avLst/>
          </a:prstGeom>
          <a:ln w="0">
            <a:noFill/>
          </a:ln>
        </p:spPr>
      </p:pic>
      <p:sp>
        <p:nvSpPr>
          <p:cNvPr id="166" name="Rectangle : coins arrondis 6"/>
          <p:cNvSpPr/>
          <p:nvPr/>
        </p:nvSpPr>
        <p:spPr>
          <a:xfrm>
            <a:off x="856800" y="2241720"/>
            <a:ext cx="2181600" cy="158364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FR" sz="1400" spc="-1" strike="noStrike">
                <a:solidFill>
                  <a:schemeClr val="dk1"/>
                </a:solidFill>
                <a:latin typeface="Calibri"/>
                <a:ea typeface="Arial"/>
              </a:rPr>
              <a:t>Séance 1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r>
              <a:rPr b="0" lang="fr-FR" sz="1400" spc="-1" strike="noStrike">
                <a:solidFill>
                  <a:schemeClr val="dk1"/>
                </a:solidFill>
                <a:latin typeface="Calibri"/>
                <a:ea typeface="Arial"/>
              </a:rPr>
              <a:t>Passation de l’évaluation.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67" name="Connecteur droit avec flèche 10"/>
          <p:cNvCxnSpPr/>
          <p:nvPr/>
        </p:nvCxnSpPr>
        <p:spPr>
          <a:xfrm>
            <a:off x="127800" y="4851720"/>
            <a:ext cx="11955960" cy="360"/>
          </a:xfrm>
          <a:prstGeom prst="straightConnector1">
            <a:avLst/>
          </a:prstGeom>
          <a:ln w="28575">
            <a:solidFill>
              <a:srgbClr val="7030a0"/>
            </a:solidFill>
            <a:prstDash val="dash"/>
            <a:tailEnd len="med" type="triangle" w="med"/>
          </a:ln>
        </p:spPr>
      </p:cxnSp>
      <p:sp>
        <p:nvSpPr>
          <p:cNvPr id="168" name="ZoneTexte 11"/>
          <p:cNvSpPr/>
          <p:nvPr/>
        </p:nvSpPr>
        <p:spPr>
          <a:xfrm>
            <a:off x="4794480" y="4852080"/>
            <a:ext cx="36007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FR" sz="1400" spc="-1" strike="noStrike">
                <a:solidFill>
                  <a:srgbClr val="7030a0"/>
                </a:solidFill>
                <a:latin typeface="Arial"/>
                <a:ea typeface="Arial"/>
              </a:rPr>
              <a:t>Durée de la séquence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9" name="ZoneTexte 15"/>
          <p:cNvSpPr/>
          <p:nvPr/>
        </p:nvSpPr>
        <p:spPr>
          <a:xfrm>
            <a:off x="3791880" y="548640"/>
            <a:ext cx="597636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FR" sz="2800" spc="-1" strike="noStrike">
                <a:solidFill>
                  <a:srgbClr val="7030a0"/>
                </a:solidFill>
                <a:latin typeface="Arial"/>
                <a:ea typeface="Arial"/>
              </a:rPr>
              <a:t>L’organisation de la séquence 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0" name="Graphique 2" descr="Écran avec un remplissage uni"/>
          <p:cNvPicPr/>
          <p:nvPr/>
        </p:nvPicPr>
        <p:blipFill>
          <a:blip r:embed="rId2"/>
          <a:stretch/>
        </p:blipFill>
        <p:spPr>
          <a:xfrm>
            <a:off x="1523520" y="3816720"/>
            <a:ext cx="708120" cy="708120"/>
          </a:xfrm>
          <a:prstGeom prst="rect">
            <a:avLst/>
          </a:prstGeom>
          <a:ln w="0">
            <a:noFill/>
          </a:ln>
        </p:spPr>
      </p:pic>
      <p:pic>
        <p:nvPicPr>
          <p:cNvPr id="171" name="Graphique 12" descr="Curseur avec un remplissage uni"/>
          <p:cNvPicPr/>
          <p:nvPr/>
        </p:nvPicPr>
        <p:blipFill>
          <a:blip r:embed="rId3"/>
          <a:stretch/>
        </p:blipFill>
        <p:spPr>
          <a:xfrm>
            <a:off x="1666800" y="3923640"/>
            <a:ext cx="421560" cy="421560"/>
          </a:xfrm>
          <a:prstGeom prst="rect">
            <a:avLst/>
          </a:prstGeom>
          <a:ln w="0">
            <a:noFill/>
          </a:ln>
        </p:spPr>
      </p:pic>
      <p:pic>
        <p:nvPicPr>
          <p:cNvPr id="172" name="Graphique 13" descr="École"/>
          <p:cNvPicPr/>
          <p:nvPr/>
        </p:nvPicPr>
        <p:blipFill>
          <a:blip r:embed="rId4"/>
          <a:stretch/>
        </p:blipFill>
        <p:spPr>
          <a:xfrm>
            <a:off x="128160" y="6053040"/>
            <a:ext cx="804600" cy="804600"/>
          </a:xfrm>
          <a:prstGeom prst="rect">
            <a:avLst/>
          </a:prstGeom>
          <a:ln w="0">
            <a:noFill/>
          </a:ln>
        </p:spPr>
      </p:pic>
      <p:pic>
        <p:nvPicPr>
          <p:cNvPr id="173" name="Graphique 16" descr="Écran avec un remplissage uni"/>
          <p:cNvPicPr/>
          <p:nvPr/>
        </p:nvPicPr>
        <p:blipFill>
          <a:blip r:embed="rId5"/>
          <a:stretch/>
        </p:blipFill>
        <p:spPr>
          <a:xfrm>
            <a:off x="128160" y="5523840"/>
            <a:ext cx="708120" cy="708120"/>
          </a:xfrm>
          <a:prstGeom prst="rect">
            <a:avLst/>
          </a:prstGeom>
          <a:ln w="0">
            <a:noFill/>
          </a:ln>
        </p:spPr>
      </p:pic>
      <p:pic>
        <p:nvPicPr>
          <p:cNvPr id="174" name="Graphique 17" descr="Curseur avec un remplissage uni"/>
          <p:cNvPicPr/>
          <p:nvPr/>
        </p:nvPicPr>
        <p:blipFill>
          <a:blip r:embed="rId6"/>
          <a:stretch/>
        </p:blipFill>
        <p:spPr>
          <a:xfrm>
            <a:off x="271080" y="5631120"/>
            <a:ext cx="421560" cy="421560"/>
          </a:xfrm>
          <a:prstGeom prst="rect">
            <a:avLst/>
          </a:prstGeom>
          <a:ln w="0">
            <a:noFill/>
          </a:ln>
        </p:spPr>
      </p:pic>
      <p:sp>
        <p:nvSpPr>
          <p:cNvPr id="175" name="ZoneTexte 18"/>
          <p:cNvSpPr/>
          <p:nvPr/>
        </p:nvSpPr>
        <p:spPr>
          <a:xfrm>
            <a:off x="845280" y="5745240"/>
            <a:ext cx="105264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FR" sz="1400" spc="-1" strike="noStrike">
                <a:solidFill>
                  <a:schemeClr val="accent4">
                    <a:lumMod val="75000"/>
                  </a:schemeClr>
                </a:solidFill>
                <a:latin typeface="Arial"/>
                <a:ea typeface="Arial"/>
              </a:rPr>
              <a:t>A distance 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" name="ZoneTexte 19"/>
          <p:cNvSpPr/>
          <p:nvPr/>
        </p:nvSpPr>
        <p:spPr>
          <a:xfrm>
            <a:off x="892080" y="6434640"/>
            <a:ext cx="105264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FR" sz="1400" spc="-1" strike="noStrike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</a:rPr>
              <a:t>En classe  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7" name="Image 20" descr="Une image contenant texte, clipart&#10;&#10;Description générée automatiquement"/>
          <p:cNvPicPr/>
          <p:nvPr/>
        </p:nvPicPr>
        <p:blipFill>
          <a:blip r:embed="rId7"/>
          <a:stretch/>
        </p:blipFill>
        <p:spPr>
          <a:xfrm>
            <a:off x="10871280" y="70560"/>
            <a:ext cx="912240" cy="333720"/>
          </a:xfrm>
          <a:prstGeom prst="rect">
            <a:avLst/>
          </a:prstGeom>
          <a:ln w="0">
            <a:noFill/>
          </a:ln>
        </p:spPr>
      </p:pic>
      <p:sp>
        <p:nvSpPr>
          <p:cNvPr id="178" name="Rectangle : coins arrondis 6"/>
          <p:cNvSpPr/>
          <p:nvPr/>
        </p:nvSpPr>
        <p:spPr>
          <a:xfrm>
            <a:off x="3377880" y="2232360"/>
            <a:ext cx="2181600" cy="158364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FR" sz="1400" spc="-1" strike="noStrike">
                <a:solidFill>
                  <a:schemeClr val="dk1"/>
                </a:solidFill>
                <a:latin typeface="Calibri"/>
                <a:ea typeface="Arial"/>
              </a:rPr>
              <a:t>Séance 1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b="0" lang="fr-FR" sz="1400" spc="-1" strike="noStrike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</a:rPr>
              <a:t> </a:t>
            </a:r>
            <a:r>
              <a:rPr b="0" lang="fr-FR" sz="1400" spc="-1" strike="noStrike">
                <a:solidFill>
                  <a:schemeClr val="dk1"/>
                </a:solidFill>
                <a:latin typeface="Calibri"/>
                <a:ea typeface="Arial"/>
              </a:rPr>
              <a:t>Exploitation immédiate des résultats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9" name="Graphique 2" descr="Écran avec un remplissage uni"/>
          <p:cNvPicPr/>
          <p:nvPr/>
        </p:nvPicPr>
        <p:blipFill>
          <a:blip r:embed="rId8"/>
          <a:stretch/>
        </p:blipFill>
        <p:spPr>
          <a:xfrm>
            <a:off x="4114800" y="3819600"/>
            <a:ext cx="708120" cy="708120"/>
          </a:xfrm>
          <a:prstGeom prst="rect">
            <a:avLst/>
          </a:prstGeom>
          <a:ln w="0">
            <a:noFill/>
          </a:ln>
        </p:spPr>
      </p:pic>
      <p:pic>
        <p:nvPicPr>
          <p:cNvPr id="180" name="Graphique 12" descr="Curseur avec un remplissage uni"/>
          <p:cNvPicPr/>
          <p:nvPr/>
        </p:nvPicPr>
        <p:blipFill>
          <a:blip r:embed="rId9"/>
          <a:stretch/>
        </p:blipFill>
        <p:spPr>
          <a:xfrm>
            <a:off x="4257720" y="3923640"/>
            <a:ext cx="421560" cy="421560"/>
          </a:xfrm>
          <a:prstGeom prst="rect">
            <a:avLst/>
          </a:prstGeom>
          <a:ln w="0">
            <a:noFill/>
          </a:ln>
        </p:spPr>
      </p:pic>
      <p:sp>
        <p:nvSpPr>
          <p:cNvPr id="181" name="Flèche droite 7"/>
          <p:cNvSpPr/>
          <p:nvPr/>
        </p:nvSpPr>
        <p:spPr>
          <a:xfrm>
            <a:off x="5580360" y="2241720"/>
            <a:ext cx="3056040" cy="1727640"/>
          </a:xfrm>
          <a:prstGeom prst="rightArrow">
            <a:avLst>
              <a:gd name="adj1" fmla="val 50000"/>
              <a:gd name="adj2" fmla="val 50000"/>
            </a:avLst>
          </a:prstGeom>
          <a:noFill/>
          <a:ln w="50800"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182" name="ZoneTexte 9"/>
          <p:cNvSpPr/>
          <p:nvPr/>
        </p:nvSpPr>
        <p:spPr>
          <a:xfrm>
            <a:off x="5744880" y="2829960"/>
            <a:ext cx="26240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FR" sz="1800" spc="-1" strike="noStrike">
                <a:solidFill>
                  <a:schemeClr val="dk1"/>
                </a:solidFill>
                <a:latin typeface="Calibri"/>
                <a:ea typeface="Arial"/>
              </a:rPr>
              <a:t>Création des groupes de besoin par le professeur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raphique 3" descr="Calendrier journalier"/>
          <p:cNvPicPr/>
          <p:nvPr/>
        </p:nvPicPr>
        <p:blipFill>
          <a:blip r:embed="rId1"/>
          <a:stretch/>
        </p:blipFill>
        <p:spPr>
          <a:xfrm>
            <a:off x="2877480" y="353160"/>
            <a:ext cx="914040" cy="914040"/>
          </a:xfrm>
          <a:prstGeom prst="rect">
            <a:avLst/>
          </a:prstGeom>
          <a:ln w="0">
            <a:noFill/>
          </a:ln>
        </p:spPr>
      </p:pic>
      <p:sp>
        <p:nvSpPr>
          <p:cNvPr id="184" name="Rectangle : coins arrondis 6"/>
          <p:cNvSpPr/>
          <p:nvPr/>
        </p:nvSpPr>
        <p:spPr>
          <a:xfrm>
            <a:off x="310680" y="2206440"/>
            <a:ext cx="2181600" cy="158364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FR" sz="1400" spc="-1" strike="noStrike">
                <a:solidFill>
                  <a:schemeClr val="dk1"/>
                </a:solidFill>
                <a:latin typeface="Calibri"/>
                <a:ea typeface="Arial"/>
              </a:rPr>
              <a:t>Séance 1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r>
              <a:rPr b="0" lang="fr-FR" sz="1400" spc="-1" strike="noStrike">
                <a:solidFill>
                  <a:schemeClr val="dk1"/>
                </a:solidFill>
                <a:latin typeface="Calibri"/>
                <a:ea typeface="Arial"/>
              </a:rPr>
              <a:t>Passation de l’évaluation.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85" name="Connecteur droit avec flèche 10"/>
          <p:cNvCxnSpPr/>
          <p:nvPr/>
        </p:nvCxnSpPr>
        <p:spPr>
          <a:xfrm>
            <a:off x="127800" y="4851720"/>
            <a:ext cx="11955960" cy="360"/>
          </a:xfrm>
          <a:prstGeom prst="straightConnector1">
            <a:avLst/>
          </a:prstGeom>
          <a:ln w="28575">
            <a:solidFill>
              <a:srgbClr val="7030a0"/>
            </a:solidFill>
            <a:prstDash val="dash"/>
            <a:tailEnd len="med" type="triangle" w="med"/>
          </a:ln>
        </p:spPr>
      </p:cxnSp>
      <p:sp>
        <p:nvSpPr>
          <p:cNvPr id="186" name="ZoneTexte 11"/>
          <p:cNvSpPr/>
          <p:nvPr/>
        </p:nvSpPr>
        <p:spPr>
          <a:xfrm>
            <a:off x="4794480" y="4852080"/>
            <a:ext cx="36007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FR" sz="1400" spc="-1" strike="noStrike">
                <a:solidFill>
                  <a:srgbClr val="7030a0"/>
                </a:solidFill>
                <a:latin typeface="Arial"/>
                <a:ea typeface="Arial"/>
              </a:rPr>
              <a:t>Durée de la séquence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7" name="ZoneTexte 15"/>
          <p:cNvSpPr/>
          <p:nvPr/>
        </p:nvSpPr>
        <p:spPr>
          <a:xfrm>
            <a:off x="3791880" y="548640"/>
            <a:ext cx="597636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FR" sz="2800" spc="-1" strike="noStrike">
                <a:solidFill>
                  <a:srgbClr val="7030a0"/>
                </a:solidFill>
                <a:latin typeface="Arial"/>
                <a:ea typeface="Arial"/>
              </a:rPr>
              <a:t>L’organisation de la séquence 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8" name="Graphique 2" descr="Écran avec un remplissage uni"/>
          <p:cNvPicPr/>
          <p:nvPr/>
        </p:nvPicPr>
        <p:blipFill>
          <a:blip r:embed="rId2"/>
          <a:stretch/>
        </p:blipFill>
        <p:spPr>
          <a:xfrm>
            <a:off x="1047600" y="3772440"/>
            <a:ext cx="708120" cy="708120"/>
          </a:xfrm>
          <a:prstGeom prst="rect">
            <a:avLst/>
          </a:prstGeom>
          <a:ln w="0">
            <a:noFill/>
          </a:ln>
        </p:spPr>
      </p:pic>
      <p:pic>
        <p:nvPicPr>
          <p:cNvPr id="189" name="Graphique 12" descr="Curseur avec un remplissage uni"/>
          <p:cNvPicPr/>
          <p:nvPr/>
        </p:nvPicPr>
        <p:blipFill>
          <a:blip r:embed="rId3"/>
          <a:stretch/>
        </p:blipFill>
        <p:spPr>
          <a:xfrm>
            <a:off x="1194120" y="3865680"/>
            <a:ext cx="421560" cy="421560"/>
          </a:xfrm>
          <a:prstGeom prst="rect">
            <a:avLst/>
          </a:prstGeom>
          <a:ln w="0">
            <a:noFill/>
          </a:ln>
        </p:spPr>
      </p:pic>
      <p:pic>
        <p:nvPicPr>
          <p:cNvPr id="190" name="Graphique 13" descr="École"/>
          <p:cNvPicPr/>
          <p:nvPr/>
        </p:nvPicPr>
        <p:blipFill>
          <a:blip r:embed="rId4"/>
          <a:stretch/>
        </p:blipFill>
        <p:spPr>
          <a:xfrm>
            <a:off x="128160" y="6053040"/>
            <a:ext cx="804600" cy="804600"/>
          </a:xfrm>
          <a:prstGeom prst="rect">
            <a:avLst/>
          </a:prstGeom>
          <a:ln w="0">
            <a:noFill/>
          </a:ln>
        </p:spPr>
      </p:pic>
      <p:pic>
        <p:nvPicPr>
          <p:cNvPr id="191" name="Graphique 16" descr="Écran avec un remplissage uni"/>
          <p:cNvPicPr/>
          <p:nvPr/>
        </p:nvPicPr>
        <p:blipFill>
          <a:blip r:embed="rId5"/>
          <a:stretch/>
        </p:blipFill>
        <p:spPr>
          <a:xfrm>
            <a:off x="128160" y="5523840"/>
            <a:ext cx="708120" cy="708120"/>
          </a:xfrm>
          <a:prstGeom prst="rect">
            <a:avLst/>
          </a:prstGeom>
          <a:ln w="0">
            <a:noFill/>
          </a:ln>
        </p:spPr>
      </p:pic>
      <p:pic>
        <p:nvPicPr>
          <p:cNvPr id="192" name="Graphique 17" descr="Curseur avec un remplissage uni"/>
          <p:cNvPicPr/>
          <p:nvPr/>
        </p:nvPicPr>
        <p:blipFill>
          <a:blip r:embed="rId6"/>
          <a:stretch/>
        </p:blipFill>
        <p:spPr>
          <a:xfrm>
            <a:off x="271080" y="5631120"/>
            <a:ext cx="421560" cy="421560"/>
          </a:xfrm>
          <a:prstGeom prst="rect">
            <a:avLst/>
          </a:prstGeom>
          <a:ln w="0">
            <a:noFill/>
          </a:ln>
        </p:spPr>
      </p:pic>
      <p:sp>
        <p:nvSpPr>
          <p:cNvPr id="193" name="ZoneTexte 18"/>
          <p:cNvSpPr/>
          <p:nvPr/>
        </p:nvSpPr>
        <p:spPr>
          <a:xfrm>
            <a:off x="845280" y="5745240"/>
            <a:ext cx="105264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FR" sz="1400" spc="-1" strike="noStrike">
                <a:solidFill>
                  <a:schemeClr val="accent4">
                    <a:lumMod val="75000"/>
                  </a:schemeClr>
                </a:solidFill>
                <a:latin typeface="Arial"/>
                <a:ea typeface="Arial"/>
              </a:rPr>
              <a:t>A distance 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4" name="ZoneTexte 19"/>
          <p:cNvSpPr/>
          <p:nvPr/>
        </p:nvSpPr>
        <p:spPr>
          <a:xfrm>
            <a:off x="892080" y="6434640"/>
            <a:ext cx="105264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FR" sz="1400" spc="-1" strike="noStrike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</a:rPr>
              <a:t>En classe  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5" name="Image 20" descr="Une image contenant texte, clipart&#10;&#10;Description générée automatiquement"/>
          <p:cNvPicPr/>
          <p:nvPr/>
        </p:nvPicPr>
        <p:blipFill>
          <a:blip r:embed="rId7"/>
          <a:stretch/>
        </p:blipFill>
        <p:spPr>
          <a:xfrm>
            <a:off x="10871280" y="70560"/>
            <a:ext cx="912240" cy="333720"/>
          </a:xfrm>
          <a:prstGeom prst="rect">
            <a:avLst/>
          </a:prstGeom>
          <a:ln w="0">
            <a:noFill/>
          </a:ln>
        </p:spPr>
      </p:pic>
      <p:sp>
        <p:nvSpPr>
          <p:cNvPr id="196" name="Rectangle : coins arrondis 6"/>
          <p:cNvSpPr/>
          <p:nvPr/>
        </p:nvSpPr>
        <p:spPr>
          <a:xfrm>
            <a:off x="2523600" y="2235600"/>
            <a:ext cx="2181600" cy="158364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FR" sz="1400" spc="-1" strike="noStrike">
                <a:solidFill>
                  <a:schemeClr val="dk1"/>
                </a:solidFill>
                <a:latin typeface="Calibri"/>
                <a:ea typeface="Arial"/>
              </a:rPr>
              <a:t>Séance 1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b="0" lang="fr-FR" sz="1400" spc="-1" strike="noStrike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</a:rPr>
              <a:t> </a:t>
            </a:r>
            <a:r>
              <a:rPr b="0" lang="fr-FR" sz="1400" spc="-1" strike="noStrike">
                <a:solidFill>
                  <a:schemeClr val="dk1"/>
                </a:solidFill>
                <a:latin typeface="Calibri"/>
                <a:ea typeface="Arial"/>
              </a:rPr>
              <a:t>Exploitation immédiate des résultats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7" name="Graphique 2" descr="Écran avec un remplissage uni"/>
          <p:cNvPicPr/>
          <p:nvPr/>
        </p:nvPicPr>
        <p:blipFill>
          <a:blip r:embed="rId8"/>
          <a:stretch/>
        </p:blipFill>
        <p:spPr>
          <a:xfrm>
            <a:off x="3255120" y="3722760"/>
            <a:ext cx="708120" cy="708120"/>
          </a:xfrm>
          <a:prstGeom prst="rect">
            <a:avLst/>
          </a:prstGeom>
          <a:ln w="0">
            <a:noFill/>
          </a:ln>
        </p:spPr>
      </p:pic>
      <p:pic>
        <p:nvPicPr>
          <p:cNvPr id="198" name="Graphique 12" descr="Curseur avec un remplissage uni"/>
          <p:cNvPicPr/>
          <p:nvPr/>
        </p:nvPicPr>
        <p:blipFill>
          <a:blip r:embed="rId9"/>
          <a:stretch/>
        </p:blipFill>
        <p:spPr>
          <a:xfrm>
            <a:off x="3384360" y="3844440"/>
            <a:ext cx="421560" cy="421560"/>
          </a:xfrm>
          <a:prstGeom prst="rect">
            <a:avLst/>
          </a:prstGeom>
          <a:ln w="0">
            <a:noFill/>
          </a:ln>
        </p:spPr>
      </p:pic>
      <p:sp>
        <p:nvSpPr>
          <p:cNvPr id="199" name="Flèche droite 7"/>
          <p:cNvSpPr/>
          <p:nvPr/>
        </p:nvSpPr>
        <p:spPr>
          <a:xfrm>
            <a:off x="4726080" y="2136960"/>
            <a:ext cx="2788560" cy="1727640"/>
          </a:xfrm>
          <a:prstGeom prst="rightArrow">
            <a:avLst>
              <a:gd name="adj1" fmla="val 50000"/>
              <a:gd name="adj2" fmla="val 50000"/>
            </a:avLst>
          </a:prstGeom>
          <a:noFill/>
          <a:ln w="50800"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200" name="ZoneTexte 9"/>
          <p:cNvSpPr/>
          <p:nvPr/>
        </p:nvSpPr>
        <p:spPr>
          <a:xfrm>
            <a:off x="4684320" y="2768040"/>
            <a:ext cx="26240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FR" sz="1800" spc="-1" strike="noStrike">
                <a:solidFill>
                  <a:schemeClr val="dk1"/>
                </a:solidFill>
                <a:latin typeface="Calibri"/>
                <a:ea typeface="Arial"/>
              </a:rPr>
              <a:t>Création des groupes de besoin par le professeur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" name="Rectangle : coins arrondis 6"/>
          <p:cNvSpPr/>
          <p:nvPr/>
        </p:nvSpPr>
        <p:spPr>
          <a:xfrm>
            <a:off x="9748440" y="2176920"/>
            <a:ext cx="2181600" cy="158364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FR" sz="1400" spc="-1" strike="noStrike">
                <a:solidFill>
                  <a:schemeClr val="dk1"/>
                </a:solidFill>
                <a:latin typeface="Calibri"/>
                <a:ea typeface="Arial"/>
              </a:rPr>
              <a:t>Séance 2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r>
              <a:rPr b="0" lang="fr-FR" sz="1400" spc="-1" strike="noStrike">
                <a:solidFill>
                  <a:schemeClr val="dk1"/>
                </a:solidFill>
                <a:latin typeface="Calibri"/>
                <a:ea typeface="Arial"/>
              </a:rPr>
              <a:t>Mutualisation des cartes mentales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2" name="Rectangle : coins arrondis 6"/>
          <p:cNvSpPr/>
          <p:nvPr/>
        </p:nvSpPr>
        <p:spPr>
          <a:xfrm>
            <a:off x="7500600" y="2211120"/>
            <a:ext cx="2181600" cy="158364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FR" sz="1400" spc="-1" strike="noStrike">
                <a:solidFill>
                  <a:schemeClr val="dk1"/>
                </a:solidFill>
                <a:latin typeface="Calibri"/>
                <a:ea typeface="Arial"/>
              </a:rPr>
              <a:t>Séance 2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r>
              <a:rPr b="0" lang="fr-FR" sz="1400" spc="-1" strike="noStrike">
                <a:solidFill>
                  <a:schemeClr val="dk1"/>
                </a:solidFill>
                <a:latin typeface="Calibri"/>
                <a:ea typeface="Arial"/>
              </a:rPr>
              <a:t>Réalisation de la double correction en complétant la carte mentale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03" name="Graphique 2" descr="Écran avec un remplissage uni"/>
          <p:cNvPicPr/>
          <p:nvPr/>
        </p:nvPicPr>
        <p:blipFill>
          <a:blip r:embed="rId10"/>
          <a:stretch/>
        </p:blipFill>
        <p:spPr>
          <a:xfrm>
            <a:off x="8237160" y="3745800"/>
            <a:ext cx="708120" cy="708120"/>
          </a:xfrm>
          <a:prstGeom prst="rect">
            <a:avLst/>
          </a:prstGeom>
          <a:ln w="0">
            <a:noFill/>
          </a:ln>
        </p:spPr>
      </p:pic>
      <p:pic>
        <p:nvPicPr>
          <p:cNvPr id="204" name="Graphique 2" descr="Écran avec un remplissage uni"/>
          <p:cNvPicPr/>
          <p:nvPr/>
        </p:nvPicPr>
        <p:blipFill>
          <a:blip r:embed="rId11"/>
          <a:stretch/>
        </p:blipFill>
        <p:spPr>
          <a:xfrm>
            <a:off x="10454040" y="3683520"/>
            <a:ext cx="708120" cy="708120"/>
          </a:xfrm>
          <a:prstGeom prst="rect">
            <a:avLst/>
          </a:prstGeom>
          <a:ln w="0">
            <a:noFill/>
          </a:ln>
        </p:spPr>
      </p:pic>
      <p:pic>
        <p:nvPicPr>
          <p:cNvPr id="205" name="Graphique 12" descr="Curseur avec un remplissage uni"/>
          <p:cNvPicPr/>
          <p:nvPr/>
        </p:nvPicPr>
        <p:blipFill>
          <a:blip r:embed="rId12"/>
          <a:stretch/>
        </p:blipFill>
        <p:spPr>
          <a:xfrm>
            <a:off x="8380440" y="3844440"/>
            <a:ext cx="421560" cy="421560"/>
          </a:xfrm>
          <a:prstGeom prst="rect">
            <a:avLst/>
          </a:prstGeom>
          <a:ln w="0">
            <a:noFill/>
          </a:ln>
        </p:spPr>
      </p:pic>
      <p:pic>
        <p:nvPicPr>
          <p:cNvPr id="206" name="Graphique 12" descr="Curseur avec un remplissage uni"/>
          <p:cNvPicPr/>
          <p:nvPr/>
        </p:nvPicPr>
        <p:blipFill>
          <a:blip r:embed="rId13"/>
          <a:stretch/>
        </p:blipFill>
        <p:spPr>
          <a:xfrm>
            <a:off x="10597320" y="3772440"/>
            <a:ext cx="421560" cy="421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ZoneTexte 5"/>
          <p:cNvSpPr/>
          <p:nvPr/>
        </p:nvSpPr>
        <p:spPr>
          <a:xfrm>
            <a:off x="549720" y="1989000"/>
            <a:ext cx="8277120" cy="34502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 defTabSz="914400">
              <a:lnSpc>
                <a:spcPct val="90000"/>
              </a:lnSpc>
              <a:spcAft>
                <a:spcPts val="601"/>
              </a:spcAft>
            </a:pPr>
            <a:r>
              <a:rPr b="0" lang="en-US" sz="2400" spc="-1" strike="noStrike">
                <a:solidFill>
                  <a:schemeClr val="dk1"/>
                </a:solidFill>
                <a:latin typeface="Arial"/>
                <a:ea typeface="Arial"/>
              </a:rPr>
              <a:t>La (ou les) production(s) attendue(s)  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8" name="Rectangle 10"/>
          <p:cNvSpPr/>
          <p:nvPr/>
        </p:nvSpPr>
        <p:spPr>
          <a:xfrm>
            <a:off x="10089000" y="0"/>
            <a:ext cx="2102760" cy="6857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209" name="Oval 12"/>
          <p:cNvSpPr/>
          <p:nvPr/>
        </p:nvSpPr>
        <p:spPr>
          <a:xfrm>
            <a:off x="8915400" y="2359080"/>
            <a:ext cx="2139840" cy="213984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  <a:ea typeface="Arial"/>
            </a:endParaRPr>
          </a:p>
        </p:txBody>
      </p:sp>
      <p:pic>
        <p:nvPicPr>
          <p:cNvPr id="210" name="Graphique 2" descr="Ampoule et engrenage avec un remplissage uni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9352800" y="2781000"/>
            <a:ext cx="1295640" cy="1295640"/>
          </a:xfrm>
          <a:prstGeom prst="rect">
            <a:avLst/>
          </a:prstGeom>
          <a:ln w="0">
            <a:noFill/>
          </a:ln>
        </p:spPr>
      </p:pic>
      <p:pic>
        <p:nvPicPr>
          <p:cNvPr id="211" name="Image 8" descr="Une image contenant texte, clipart&#10;&#10;Description générée automatiquement"/>
          <p:cNvPicPr/>
          <p:nvPr/>
        </p:nvPicPr>
        <p:blipFill>
          <a:blip r:embed="rId3"/>
          <a:stretch/>
        </p:blipFill>
        <p:spPr>
          <a:xfrm>
            <a:off x="10871280" y="70560"/>
            <a:ext cx="912240" cy="333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ZoneTexte 18"/>
          <p:cNvSpPr/>
          <p:nvPr/>
        </p:nvSpPr>
        <p:spPr>
          <a:xfrm>
            <a:off x="3791880" y="548640"/>
            <a:ext cx="597636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FR" sz="2800" spc="-1" strike="noStrike">
                <a:solidFill>
                  <a:srgbClr val="7030a0"/>
                </a:solidFill>
                <a:latin typeface="Arial"/>
                <a:ea typeface="Arial"/>
              </a:rPr>
              <a:t>La production attendue 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13" name="Graphique 4" descr="Ampoule et engrenage avec un remplissage uni"/>
          <p:cNvPicPr/>
          <p:nvPr/>
        </p:nvPicPr>
        <p:blipFill>
          <a:blip r:embed="rId1"/>
          <a:stretch/>
        </p:blipFill>
        <p:spPr>
          <a:xfrm>
            <a:off x="2808000" y="260640"/>
            <a:ext cx="983520" cy="983520"/>
          </a:xfrm>
          <a:prstGeom prst="rect">
            <a:avLst/>
          </a:prstGeom>
          <a:ln w="0">
            <a:noFill/>
          </a:ln>
        </p:spPr>
      </p:pic>
      <p:pic>
        <p:nvPicPr>
          <p:cNvPr id="214" name="Image 5" descr="Une image contenant texte, clipart&#10;&#10;Description générée automatiquement"/>
          <p:cNvPicPr/>
          <p:nvPr/>
        </p:nvPicPr>
        <p:blipFill>
          <a:blip r:embed="rId2"/>
          <a:stretch/>
        </p:blipFill>
        <p:spPr>
          <a:xfrm>
            <a:off x="10871280" y="70560"/>
            <a:ext cx="912240" cy="333720"/>
          </a:xfrm>
          <a:prstGeom prst="rect">
            <a:avLst/>
          </a:prstGeom>
          <a:ln w="0">
            <a:noFill/>
          </a:ln>
        </p:spPr>
      </p:pic>
      <p:pic>
        <p:nvPicPr>
          <p:cNvPr id="215" name="Image 2" descr=""/>
          <p:cNvPicPr/>
          <p:nvPr/>
        </p:nvPicPr>
        <p:blipFill>
          <a:blip r:embed="rId3"/>
          <a:srcRect l="1258" t="24378" r="3142" b="8247"/>
          <a:stretch/>
        </p:blipFill>
        <p:spPr>
          <a:xfrm>
            <a:off x="623520" y="2108520"/>
            <a:ext cx="10944720" cy="3312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ectangle 5"/>
          <p:cNvSpPr/>
          <p:nvPr/>
        </p:nvSpPr>
        <p:spPr>
          <a:xfrm>
            <a:off x="1638720" y="1134000"/>
            <a:ext cx="9249120" cy="57895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r>
              <a:rPr b="0" lang="fr-FR" sz="2400" spc="-1" strike="noStrike">
                <a:solidFill>
                  <a:srgbClr val="6880c5"/>
                </a:solidFill>
                <a:latin typeface="Arial"/>
                <a:ea typeface="Arial"/>
              </a:rPr>
              <a:t>Capsule réalisée par : 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r>
              <a:rPr b="0" lang="fr-FR" sz="2400" spc="-1" strike="noStrike">
                <a:solidFill>
                  <a:srgbClr val="6880c5"/>
                </a:solidFill>
                <a:latin typeface="Arial"/>
                <a:ea typeface="Arial"/>
              </a:rPr>
              <a:t>Yann Adumeau et Christophe Cransard,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r>
              <a:rPr b="0" lang="fr-FR" sz="2400" spc="-1" strike="noStrike">
                <a:solidFill>
                  <a:srgbClr val="6880c5"/>
                </a:solidFill>
                <a:latin typeface="Arial"/>
                <a:ea typeface="Arial"/>
              </a:rPr>
              <a:t>Académie d’Orléans-Tours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  <a:ea typeface="Arial"/>
              </a:rPr>
              <a:t>CC BY NC SA – date 05/2024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17" name="Image 2" descr=""/>
          <p:cNvPicPr/>
          <p:nvPr/>
        </p:nvPicPr>
        <p:blipFill>
          <a:blip r:embed="rId1"/>
          <a:srcRect l="15977" t="28996" r="49993" b="32146"/>
          <a:stretch/>
        </p:blipFill>
        <p:spPr>
          <a:xfrm>
            <a:off x="0" y="0"/>
            <a:ext cx="1654560" cy="1133640"/>
          </a:xfrm>
          <a:prstGeom prst="rect">
            <a:avLst/>
          </a:prstGeom>
          <a:ln w="0">
            <a:noFill/>
          </a:ln>
        </p:spPr>
      </p:pic>
      <p:pic>
        <p:nvPicPr>
          <p:cNvPr id="218" name="Image 5" descr=""/>
          <p:cNvPicPr/>
          <p:nvPr/>
        </p:nvPicPr>
        <p:blipFill>
          <a:blip r:embed="rId2"/>
          <a:srcRect l="24207" t="18679" r="26048" b="28471"/>
          <a:stretch/>
        </p:blipFill>
        <p:spPr>
          <a:xfrm>
            <a:off x="4764240" y="1400040"/>
            <a:ext cx="2663280" cy="2000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Image 2" descr=""/>
          <p:cNvPicPr/>
          <p:nvPr/>
        </p:nvPicPr>
        <p:blipFill>
          <a:blip r:embed="rId1">
            <a:alphaModFix amt="32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  <a:effectLst>
            <a:outerShdw algn="ctr" dir="5400000" dist="50760" rotWithShape="0">
              <a:srgbClr val="000000">
                <a:alpha val="43000"/>
              </a:srgbClr>
            </a:outerShdw>
          </a:effectLst>
        </p:spPr>
      </p:pic>
      <p:sp>
        <p:nvSpPr>
          <p:cNvPr id="74" name="ZoneTexte 4"/>
          <p:cNvSpPr/>
          <p:nvPr/>
        </p:nvSpPr>
        <p:spPr>
          <a:xfrm>
            <a:off x="0" y="2408040"/>
            <a:ext cx="12191760" cy="1979640"/>
          </a:xfrm>
          <a:prstGeom prst="rect">
            <a:avLst/>
          </a:prstGeom>
          <a:solidFill>
            <a:srgbClr val="e0e8f8">
              <a:alpha val="62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r>
              <a:rPr b="0" lang="fr-FR" sz="3200" spc="-1" strike="noStrike">
                <a:solidFill>
                  <a:schemeClr val="dk1"/>
                </a:solidFill>
                <a:latin typeface="Calibri"/>
                <a:ea typeface="Arial"/>
              </a:rPr>
              <a:t>Evaluation et correction numérique selon deux axes</a:t>
            </a: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r>
              <a:rPr b="0" lang="fr-FR" sz="3200" spc="-1" strike="noStrike">
                <a:solidFill>
                  <a:schemeClr val="dk1"/>
                </a:solidFill>
                <a:latin typeface="Calibri"/>
                <a:ea typeface="Arial"/>
              </a:rPr>
              <a:t>et deux temps</a:t>
            </a: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75" name="Image 8" descr="Une image contenant texte, clipart&#10;&#10;Description générée automatiquement"/>
          <p:cNvPicPr/>
          <p:nvPr/>
        </p:nvPicPr>
        <p:blipFill>
          <a:blip r:embed="rId2"/>
          <a:stretch/>
        </p:blipFill>
        <p:spPr>
          <a:xfrm>
            <a:off x="10871280" y="70560"/>
            <a:ext cx="912240" cy="333720"/>
          </a:xfrm>
          <a:prstGeom prst="rect">
            <a:avLst/>
          </a:prstGeom>
          <a:ln w="0">
            <a:noFill/>
          </a:ln>
        </p:spPr>
      </p:pic>
      <p:pic>
        <p:nvPicPr>
          <p:cNvPr id="76" name="Image 10" descr=""/>
          <p:cNvPicPr/>
          <p:nvPr/>
        </p:nvPicPr>
        <p:blipFill>
          <a:blip r:embed="rId3"/>
          <a:srcRect l="24207" t="18679" r="26048" b="28471"/>
          <a:stretch/>
        </p:blipFill>
        <p:spPr>
          <a:xfrm>
            <a:off x="9120240" y="4465440"/>
            <a:ext cx="2663280" cy="2000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ZoneTexte 5"/>
          <p:cNvSpPr/>
          <p:nvPr/>
        </p:nvSpPr>
        <p:spPr>
          <a:xfrm>
            <a:off x="407520" y="1703520"/>
            <a:ext cx="8277120" cy="34502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defTabSz="914400">
              <a:lnSpc>
                <a:spcPct val="100000"/>
              </a:lnSpc>
            </a:pPr>
            <a:r>
              <a:rPr b="0" lang="fr-FR" sz="2400" spc="-1" strike="noStrike">
                <a:solidFill>
                  <a:schemeClr val="dk1"/>
                </a:solidFill>
                <a:latin typeface="Calibri"/>
                <a:ea typeface="Arial"/>
              </a:rPr>
              <a:t>L’objectif de la double correction par attendus et par compétences est de proposer dans un premier temps une correction « classique » immédiate grâce à l’outil numérique plutôt axée sur les attendus, et une correction différée plutôt axée sur les compétences avec une approche méthodologique de lecture des consignes dans un second temps.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Rectangle 10"/>
          <p:cNvSpPr/>
          <p:nvPr/>
        </p:nvSpPr>
        <p:spPr>
          <a:xfrm>
            <a:off x="10089000" y="0"/>
            <a:ext cx="2102760" cy="6857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79" name="Oval 12"/>
          <p:cNvSpPr/>
          <p:nvPr/>
        </p:nvSpPr>
        <p:spPr>
          <a:xfrm>
            <a:off x="8915400" y="2359080"/>
            <a:ext cx="2139840" cy="213984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  <a:ea typeface="Arial"/>
            </a:endParaRPr>
          </a:p>
        </p:txBody>
      </p:sp>
      <p:pic>
        <p:nvPicPr>
          <p:cNvPr id="80" name="Espace réservé du contenu 4" descr="Mille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9414000" y="2857320"/>
            <a:ext cx="1142640" cy="1142640"/>
          </a:xfrm>
          <a:prstGeom prst="rect">
            <a:avLst/>
          </a:prstGeom>
          <a:ln w="0">
            <a:noFill/>
          </a:ln>
        </p:spPr>
      </p:pic>
      <p:pic>
        <p:nvPicPr>
          <p:cNvPr id="81" name="Image 6" descr="Une image contenant texte, clipart&#10;&#10;Description générée automatiquement"/>
          <p:cNvPicPr/>
          <p:nvPr/>
        </p:nvPicPr>
        <p:blipFill>
          <a:blip r:embed="rId3"/>
          <a:stretch/>
        </p:blipFill>
        <p:spPr>
          <a:xfrm>
            <a:off x="10871280" y="70560"/>
            <a:ext cx="912240" cy="333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ZoneTexte 5"/>
          <p:cNvSpPr/>
          <p:nvPr/>
        </p:nvSpPr>
        <p:spPr>
          <a:xfrm>
            <a:off x="549720" y="1989000"/>
            <a:ext cx="8277120" cy="34502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 defTabSz="914400">
              <a:lnSpc>
                <a:spcPct val="90000"/>
              </a:lnSpc>
              <a:spcAft>
                <a:spcPts val="601"/>
              </a:spcAft>
            </a:pPr>
            <a:r>
              <a:rPr b="0" lang="en-US" sz="2400" spc="-1" strike="noStrike">
                <a:solidFill>
                  <a:schemeClr val="dk1"/>
                </a:solidFill>
                <a:latin typeface="Arial"/>
                <a:ea typeface="Arial"/>
              </a:rPr>
              <a:t>Les étapes de la séquence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Rectangle 10"/>
          <p:cNvSpPr/>
          <p:nvPr/>
        </p:nvSpPr>
        <p:spPr>
          <a:xfrm>
            <a:off x="10089000" y="0"/>
            <a:ext cx="2102760" cy="6857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84" name="Oval 12"/>
          <p:cNvSpPr/>
          <p:nvPr/>
        </p:nvSpPr>
        <p:spPr>
          <a:xfrm>
            <a:off x="8915400" y="2359080"/>
            <a:ext cx="2139840" cy="213984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  <a:ea typeface="Arial"/>
            </a:endParaRPr>
          </a:p>
        </p:txBody>
      </p:sp>
      <p:pic>
        <p:nvPicPr>
          <p:cNvPr id="85" name="Graphique 7" descr="Partie gauche du cerveau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9364320" y="2792520"/>
            <a:ext cx="1272240" cy="1272240"/>
          </a:xfrm>
          <a:prstGeom prst="rect">
            <a:avLst/>
          </a:prstGeom>
          <a:ln w="0">
            <a:noFill/>
          </a:ln>
        </p:spPr>
      </p:pic>
      <p:pic>
        <p:nvPicPr>
          <p:cNvPr id="86" name="Image 8" descr="Une image contenant texte, clipart&#10;&#10;Description générée automatiquement"/>
          <p:cNvPicPr/>
          <p:nvPr/>
        </p:nvPicPr>
        <p:blipFill>
          <a:blip r:embed="rId3"/>
          <a:stretch/>
        </p:blipFill>
        <p:spPr>
          <a:xfrm>
            <a:off x="10871280" y="70560"/>
            <a:ext cx="912240" cy="333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raphique 15" descr="Badge 1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1908360" y="1600560"/>
            <a:ext cx="914040" cy="914040"/>
          </a:xfrm>
          <a:prstGeom prst="rect">
            <a:avLst/>
          </a:prstGeom>
          <a:ln w="0">
            <a:noFill/>
          </a:ln>
        </p:spPr>
      </p:pic>
      <p:sp>
        <p:nvSpPr>
          <p:cNvPr id="88" name="ZoneTexte 11"/>
          <p:cNvSpPr/>
          <p:nvPr/>
        </p:nvSpPr>
        <p:spPr>
          <a:xfrm>
            <a:off x="2772000" y="1851480"/>
            <a:ext cx="89287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FR" sz="2400" spc="-1" strike="noStrike">
                <a:solidFill>
                  <a:schemeClr val="dk1"/>
                </a:solidFill>
                <a:latin typeface="Calibri"/>
                <a:ea typeface="Arial"/>
              </a:rPr>
              <a:t>Evaluation sommative. (Utilisation du site la quiziniere)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ZoneTexte 14"/>
          <p:cNvSpPr/>
          <p:nvPr/>
        </p:nvSpPr>
        <p:spPr>
          <a:xfrm>
            <a:off x="3791880" y="548640"/>
            <a:ext cx="597636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FR" sz="2800" spc="-1" strike="noStrike">
                <a:solidFill>
                  <a:srgbClr val="7030a0"/>
                </a:solidFill>
                <a:latin typeface="Arial"/>
                <a:ea typeface="Arial"/>
              </a:rPr>
              <a:t>Les étapes de la séquence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0" name="Graphique 16" descr="Partie gauche du cerveau"/>
          <p:cNvPicPr/>
          <p:nvPr/>
        </p:nvPicPr>
        <p:blipFill>
          <a:blip r:embed="rId3"/>
          <a:stretch/>
        </p:blipFill>
        <p:spPr>
          <a:xfrm>
            <a:off x="2844000" y="353160"/>
            <a:ext cx="914040" cy="914040"/>
          </a:xfrm>
          <a:prstGeom prst="rect">
            <a:avLst/>
          </a:prstGeom>
          <a:ln w="0">
            <a:noFill/>
          </a:ln>
        </p:spPr>
      </p:pic>
      <p:pic>
        <p:nvPicPr>
          <p:cNvPr id="91" name="Image 17" descr="Une image contenant texte, clipart&#10;&#10;Description générée automatiquement"/>
          <p:cNvPicPr/>
          <p:nvPr/>
        </p:nvPicPr>
        <p:blipFill>
          <a:blip r:embed="rId4"/>
          <a:stretch/>
        </p:blipFill>
        <p:spPr>
          <a:xfrm>
            <a:off x="10871280" y="70560"/>
            <a:ext cx="912240" cy="333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ZoneTexte 5"/>
          <p:cNvSpPr/>
          <p:nvPr/>
        </p:nvSpPr>
        <p:spPr>
          <a:xfrm>
            <a:off x="2772000" y="2925000"/>
            <a:ext cx="892872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FR" sz="2400" spc="-1" strike="noStrike">
                <a:solidFill>
                  <a:schemeClr val="dk1"/>
                </a:solidFill>
                <a:latin typeface="Calibri"/>
                <a:ea typeface="Arial"/>
              </a:rPr>
              <a:t>Feedback immédiat pour les élèves sur les attendus « ce qu’il fallait répondre ».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3" name="Graphique 15" descr="Badge 1"/>
          <p:cNvPicPr/>
          <p:nvPr/>
        </p:nvPicPr>
        <p:blipFill>
          <a:blip r:embed="rId1"/>
          <a:stretch/>
        </p:blipFill>
        <p:spPr>
          <a:xfrm>
            <a:off x="1908360" y="1600560"/>
            <a:ext cx="914040" cy="914040"/>
          </a:xfrm>
          <a:prstGeom prst="rect">
            <a:avLst/>
          </a:prstGeom>
          <a:ln w="0">
            <a:noFill/>
          </a:ln>
        </p:spPr>
      </p:pic>
      <p:pic>
        <p:nvPicPr>
          <p:cNvPr id="94" name="Graphique 6" descr="Badge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1908360" y="2709360"/>
            <a:ext cx="914040" cy="914040"/>
          </a:xfrm>
          <a:prstGeom prst="rect">
            <a:avLst/>
          </a:prstGeom>
          <a:ln w="0">
            <a:noFill/>
          </a:ln>
        </p:spPr>
      </p:pic>
      <p:sp>
        <p:nvSpPr>
          <p:cNvPr id="95" name="ZoneTexte 11"/>
          <p:cNvSpPr/>
          <p:nvPr/>
        </p:nvSpPr>
        <p:spPr>
          <a:xfrm>
            <a:off x="2772000" y="1851480"/>
            <a:ext cx="89287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FR" sz="2400" spc="-1" strike="noStrike">
                <a:solidFill>
                  <a:schemeClr val="dk1"/>
                </a:solidFill>
                <a:latin typeface="Calibri"/>
                <a:ea typeface="Arial"/>
              </a:rPr>
              <a:t>Evaluation sommative. (Utilisation du site la quiziniere)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ZoneTexte 14"/>
          <p:cNvSpPr/>
          <p:nvPr/>
        </p:nvSpPr>
        <p:spPr>
          <a:xfrm>
            <a:off x="3791880" y="548640"/>
            <a:ext cx="597636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FR" sz="2800" spc="-1" strike="noStrike">
                <a:solidFill>
                  <a:srgbClr val="7030a0"/>
                </a:solidFill>
                <a:latin typeface="Arial"/>
                <a:ea typeface="Arial"/>
              </a:rPr>
              <a:t>Les étapes de la séquence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7" name="Graphique 16" descr="Partie gauche du cerveau"/>
          <p:cNvPicPr/>
          <p:nvPr/>
        </p:nvPicPr>
        <p:blipFill>
          <a:blip r:embed="rId4"/>
          <a:stretch/>
        </p:blipFill>
        <p:spPr>
          <a:xfrm>
            <a:off x="2844000" y="353160"/>
            <a:ext cx="914040" cy="914040"/>
          </a:xfrm>
          <a:prstGeom prst="rect">
            <a:avLst/>
          </a:prstGeom>
          <a:ln w="0">
            <a:noFill/>
          </a:ln>
        </p:spPr>
      </p:pic>
      <p:pic>
        <p:nvPicPr>
          <p:cNvPr id="98" name="Image 7" descr="Une image contenant texte, clipart&#10;&#10;Description générée automatiquement"/>
          <p:cNvPicPr/>
          <p:nvPr/>
        </p:nvPicPr>
        <p:blipFill>
          <a:blip r:embed="rId5"/>
          <a:stretch/>
        </p:blipFill>
        <p:spPr>
          <a:xfrm>
            <a:off x="10871280" y="70560"/>
            <a:ext cx="912240" cy="333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ZoneTexte 5"/>
          <p:cNvSpPr/>
          <p:nvPr/>
        </p:nvSpPr>
        <p:spPr>
          <a:xfrm>
            <a:off x="2772000" y="2935440"/>
            <a:ext cx="89287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FR" sz="2400" spc="-1" strike="noStrike">
                <a:solidFill>
                  <a:schemeClr val="dk1"/>
                </a:solidFill>
                <a:latin typeface="Calibri"/>
                <a:ea typeface="Arial"/>
              </a:rPr>
              <a:t>Feedback immédiat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0" name="Graphique 15" descr="Badge 1"/>
          <p:cNvPicPr/>
          <p:nvPr/>
        </p:nvPicPr>
        <p:blipFill>
          <a:blip r:embed="rId1"/>
          <a:stretch/>
        </p:blipFill>
        <p:spPr>
          <a:xfrm>
            <a:off x="1908360" y="1600560"/>
            <a:ext cx="914040" cy="914040"/>
          </a:xfrm>
          <a:prstGeom prst="rect">
            <a:avLst/>
          </a:prstGeom>
          <a:ln w="0">
            <a:noFill/>
          </a:ln>
        </p:spPr>
      </p:pic>
      <p:pic>
        <p:nvPicPr>
          <p:cNvPr id="101" name="Graphique 6" descr="Badge"/>
          <p:cNvPicPr/>
          <p:nvPr/>
        </p:nvPicPr>
        <p:blipFill>
          <a:blip r:embed="rId2"/>
          <a:stretch/>
        </p:blipFill>
        <p:spPr>
          <a:xfrm>
            <a:off x="1908360" y="2709360"/>
            <a:ext cx="914040" cy="914040"/>
          </a:xfrm>
          <a:prstGeom prst="rect">
            <a:avLst/>
          </a:prstGeom>
          <a:ln w="0">
            <a:noFill/>
          </a:ln>
        </p:spPr>
      </p:pic>
      <p:sp>
        <p:nvSpPr>
          <p:cNvPr id="102" name="ZoneTexte 7"/>
          <p:cNvSpPr/>
          <p:nvPr/>
        </p:nvSpPr>
        <p:spPr>
          <a:xfrm>
            <a:off x="2772000" y="4106520"/>
            <a:ext cx="89287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FR" sz="2400" spc="-1" strike="noStrike">
                <a:solidFill>
                  <a:schemeClr val="dk1"/>
                </a:solidFill>
                <a:latin typeface="Calibri"/>
                <a:ea typeface="Arial"/>
              </a:rPr>
              <a:t>Constitution des groupes de besoins en exploitant les résultats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3" name="Graphique 2" descr="Badge 3 avec un remplissage uni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1908360" y="3848760"/>
            <a:ext cx="914040" cy="914040"/>
          </a:xfrm>
          <a:prstGeom prst="rect">
            <a:avLst/>
          </a:prstGeom>
          <a:ln w="0">
            <a:noFill/>
          </a:ln>
        </p:spPr>
      </p:pic>
      <p:sp>
        <p:nvSpPr>
          <p:cNvPr id="104" name="ZoneTexte 11"/>
          <p:cNvSpPr/>
          <p:nvPr/>
        </p:nvSpPr>
        <p:spPr>
          <a:xfrm>
            <a:off x="2772000" y="1851480"/>
            <a:ext cx="89287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FR" sz="2400" spc="-1" strike="noStrike">
                <a:solidFill>
                  <a:schemeClr val="dk1"/>
                </a:solidFill>
                <a:latin typeface="Calibri"/>
                <a:ea typeface="Arial"/>
              </a:rPr>
              <a:t>Evaluation sommative. (Utilisation du site la quiziniere)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ZoneTexte 14"/>
          <p:cNvSpPr/>
          <p:nvPr/>
        </p:nvSpPr>
        <p:spPr>
          <a:xfrm>
            <a:off x="3791880" y="548640"/>
            <a:ext cx="597636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FR" sz="2800" spc="-1" strike="noStrike">
                <a:solidFill>
                  <a:srgbClr val="7030a0"/>
                </a:solidFill>
                <a:latin typeface="Arial"/>
                <a:ea typeface="Arial"/>
              </a:rPr>
              <a:t>Les étapes de la séquence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6" name="Graphique 16" descr="Partie gauche du cerveau"/>
          <p:cNvPicPr/>
          <p:nvPr/>
        </p:nvPicPr>
        <p:blipFill>
          <a:blip r:embed="rId5"/>
          <a:stretch/>
        </p:blipFill>
        <p:spPr>
          <a:xfrm>
            <a:off x="2844000" y="353160"/>
            <a:ext cx="914040" cy="914040"/>
          </a:xfrm>
          <a:prstGeom prst="rect">
            <a:avLst/>
          </a:prstGeom>
          <a:ln w="0">
            <a:noFill/>
          </a:ln>
        </p:spPr>
      </p:pic>
      <p:pic>
        <p:nvPicPr>
          <p:cNvPr id="107" name="Image 9" descr="Une image contenant texte, clipart&#10;&#10;Description générée automatiquement"/>
          <p:cNvPicPr/>
          <p:nvPr/>
        </p:nvPicPr>
        <p:blipFill>
          <a:blip r:embed="rId6"/>
          <a:stretch/>
        </p:blipFill>
        <p:spPr>
          <a:xfrm>
            <a:off x="10871280" y="70560"/>
            <a:ext cx="912240" cy="333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ZoneTexte 5"/>
          <p:cNvSpPr/>
          <p:nvPr/>
        </p:nvSpPr>
        <p:spPr>
          <a:xfrm>
            <a:off x="2772000" y="2935440"/>
            <a:ext cx="89287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FR" sz="2400" spc="-1" strike="noStrike">
                <a:solidFill>
                  <a:schemeClr val="dk1"/>
                </a:solidFill>
                <a:latin typeface="Calibri"/>
                <a:ea typeface="Arial"/>
              </a:rPr>
              <a:t>Feedback immédiat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9" name="Graphique 15" descr="Badge 1"/>
          <p:cNvPicPr/>
          <p:nvPr/>
        </p:nvPicPr>
        <p:blipFill>
          <a:blip r:embed="rId1"/>
          <a:stretch/>
        </p:blipFill>
        <p:spPr>
          <a:xfrm>
            <a:off x="1908360" y="1600560"/>
            <a:ext cx="914040" cy="914040"/>
          </a:xfrm>
          <a:prstGeom prst="rect">
            <a:avLst/>
          </a:prstGeom>
          <a:ln w="0">
            <a:noFill/>
          </a:ln>
        </p:spPr>
      </p:pic>
      <p:pic>
        <p:nvPicPr>
          <p:cNvPr id="110" name="Graphique 6" descr="Badge"/>
          <p:cNvPicPr/>
          <p:nvPr/>
        </p:nvPicPr>
        <p:blipFill>
          <a:blip r:embed="rId2"/>
          <a:stretch/>
        </p:blipFill>
        <p:spPr>
          <a:xfrm>
            <a:off x="1908360" y="2709360"/>
            <a:ext cx="914040" cy="914040"/>
          </a:xfrm>
          <a:prstGeom prst="rect">
            <a:avLst/>
          </a:prstGeom>
          <a:ln w="0">
            <a:noFill/>
          </a:ln>
        </p:spPr>
      </p:pic>
      <p:sp>
        <p:nvSpPr>
          <p:cNvPr id="111" name="ZoneTexte 7"/>
          <p:cNvSpPr/>
          <p:nvPr/>
        </p:nvSpPr>
        <p:spPr>
          <a:xfrm>
            <a:off x="2772000" y="4106520"/>
            <a:ext cx="89287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FR" sz="2400" spc="-1" strike="noStrike">
                <a:solidFill>
                  <a:schemeClr val="dk1"/>
                </a:solidFill>
                <a:latin typeface="Calibri"/>
                <a:ea typeface="Arial"/>
              </a:rPr>
              <a:t>Constitution des groupes de besoins en exploitant les résultats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ZoneTexte 9"/>
          <p:cNvSpPr/>
          <p:nvPr/>
        </p:nvSpPr>
        <p:spPr>
          <a:xfrm>
            <a:off x="2772000" y="5184720"/>
            <a:ext cx="892872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FR" sz="2400" spc="-1" strike="noStrike">
                <a:solidFill>
                  <a:schemeClr val="dk1"/>
                </a:solidFill>
                <a:latin typeface="Calibri"/>
                <a:ea typeface="Arial"/>
              </a:rPr>
              <a:t>Correction du point de vue méthodologique sous forme de carte mental (Wisemapping)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3" name="Graphique 2" descr="Badge 3 avec un remplissage uni"/>
          <p:cNvPicPr/>
          <p:nvPr/>
        </p:nvPicPr>
        <p:blipFill>
          <a:blip r:embed="rId3"/>
          <a:stretch/>
        </p:blipFill>
        <p:spPr>
          <a:xfrm>
            <a:off x="1908360" y="3848760"/>
            <a:ext cx="914040" cy="914040"/>
          </a:xfrm>
          <a:prstGeom prst="rect">
            <a:avLst/>
          </a:prstGeom>
          <a:ln w="0">
            <a:noFill/>
          </a:ln>
        </p:spPr>
      </p:pic>
      <p:sp>
        <p:nvSpPr>
          <p:cNvPr id="114" name="ZoneTexte 11"/>
          <p:cNvSpPr/>
          <p:nvPr/>
        </p:nvSpPr>
        <p:spPr>
          <a:xfrm>
            <a:off x="2772000" y="1851480"/>
            <a:ext cx="89287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FR" sz="2400" spc="-1" strike="noStrike">
                <a:solidFill>
                  <a:schemeClr val="dk1"/>
                </a:solidFill>
                <a:latin typeface="Calibri"/>
                <a:ea typeface="Arial"/>
              </a:rPr>
              <a:t>Evaluation sommative. (Utilisation du site la Quiziniere)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5" name="Graphique 10" descr="Badge 4 avec un remplissage uni"/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>
          <a:xfrm>
            <a:off x="1929600" y="4958280"/>
            <a:ext cx="914040" cy="914040"/>
          </a:xfrm>
          <a:prstGeom prst="rect">
            <a:avLst/>
          </a:prstGeom>
          <a:ln w="0">
            <a:noFill/>
          </a:ln>
        </p:spPr>
      </p:pic>
      <p:sp>
        <p:nvSpPr>
          <p:cNvPr id="116" name="ZoneTexte 14"/>
          <p:cNvSpPr/>
          <p:nvPr/>
        </p:nvSpPr>
        <p:spPr>
          <a:xfrm>
            <a:off x="3791880" y="548640"/>
            <a:ext cx="597636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FR" sz="2800" spc="-1" strike="noStrike">
                <a:solidFill>
                  <a:srgbClr val="7030a0"/>
                </a:solidFill>
                <a:latin typeface="Arial"/>
                <a:ea typeface="Arial"/>
              </a:rPr>
              <a:t>Les étapes de la séquence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7" name="Graphique 16" descr="Partie gauche du cerveau"/>
          <p:cNvPicPr/>
          <p:nvPr/>
        </p:nvPicPr>
        <p:blipFill>
          <a:blip r:embed="rId6"/>
          <a:stretch/>
        </p:blipFill>
        <p:spPr>
          <a:xfrm>
            <a:off x="2844000" y="353160"/>
            <a:ext cx="914040" cy="914040"/>
          </a:xfrm>
          <a:prstGeom prst="rect">
            <a:avLst/>
          </a:prstGeom>
          <a:ln w="0">
            <a:noFill/>
          </a:ln>
        </p:spPr>
      </p:pic>
      <p:pic>
        <p:nvPicPr>
          <p:cNvPr id="118" name="Image 12" descr="Une image contenant texte, clipart&#10;&#10;Description générée automatiquement"/>
          <p:cNvPicPr/>
          <p:nvPr/>
        </p:nvPicPr>
        <p:blipFill>
          <a:blip r:embed="rId7"/>
          <a:stretch/>
        </p:blipFill>
        <p:spPr>
          <a:xfrm>
            <a:off x="10871280" y="70560"/>
            <a:ext cx="912240" cy="333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ZoneTexte 5"/>
          <p:cNvSpPr/>
          <p:nvPr/>
        </p:nvSpPr>
        <p:spPr>
          <a:xfrm>
            <a:off x="479520" y="1917000"/>
            <a:ext cx="8277120" cy="34502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 defTabSz="914400">
              <a:lnSpc>
                <a:spcPct val="90000"/>
              </a:lnSpc>
              <a:spcAft>
                <a:spcPts val="601"/>
              </a:spcAft>
            </a:pPr>
            <a:r>
              <a:rPr b="0" lang="en-US" sz="2400" spc="-1" strike="noStrike">
                <a:solidFill>
                  <a:schemeClr val="dk1"/>
                </a:solidFill>
                <a:latin typeface="Arial"/>
                <a:ea typeface="Arial"/>
              </a:rPr>
              <a:t>L’organisation de la séquence 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Rectangle 10"/>
          <p:cNvSpPr/>
          <p:nvPr/>
        </p:nvSpPr>
        <p:spPr>
          <a:xfrm>
            <a:off x="10089000" y="0"/>
            <a:ext cx="2102760" cy="6857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121" name="Oval 12"/>
          <p:cNvSpPr/>
          <p:nvPr/>
        </p:nvSpPr>
        <p:spPr>
          <a:xfrm>
            <a:off x="8915400" y="2359080"/>
            <a:ext cx="2139840" cy="213984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  <a:ea typeface="Arial"/>
            </a:endParaRPr>
          </a:p>
        </p:txBody>
      </p:sp>
      <p:pic>
        <p:nvPicPr>
          <p:cNvPr id="122" name="Graphique 7" descr="Calendrier journalier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9376200" y="2804400"/>
            <a:ext cx="1248840" cy="1248840"/>
          </a:xfrm>
          <a:prstGeom prst="rect">
            <a:avLst/>
          </a:prstGeom>
          <a:ln w="0">
            <a:noFill/>
          </a:ln>
        </p:spPr>
      </p:pic>
      <p:pic>
        <p:nvPicPr>
          <p:cNvPr id="123" name="Image 8" descr="Une image contenant texte, clipart&#10;&#10;Description générée automatiquement"/>
          <p:cNvPicPr/>
          <p:nvPr/>
        </p:nvPicPr>
        <p:blipFill>
          <a:blip r:embed="rId3"/>
          <a:stretch/>
        </p:blipFill>
        <p:spPr>
          <a:xfrm>
            <a:off x="10871280" y="70560"/>
            <a:ext cx="912240" cy="333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itchFamily="0" charset="1"/>
        <a:ea typeface="Arial" pitchFamily="0" charset="1"/>
        <a:cs typeface="Arial" pitchFamily="0" charset="1"/>
      </a:majorFont>
      <a:minorFont>
        <a:latin typeface="Calibr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itchFamily="0" charset="1"/>
        <a:ea typeface="Arial" pitchFamily="0" charset="1"/>
        <a:cs typeface="Arial" pitchFamily="0" charset="1"/>
      </a:majorFont>
      <a:minorFont>
        <a:latin typeface="Calibr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itchFamily="0" charset="1"/>
        <a:ea typeface="Arial" pitchFamily="0" charset="1"/>
        <a:cs typeface="Arial" pitchFamily="0" charset="1"/>
      </a:majorFont>
      <a:minorFont>
        <a:latin typeface="Calibr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itchFamily="0" charset="1"/>
        <a:ea typeface="Arial" pitchFamily="0" charset="1"/>
        <a:cs typeface="Arial" pitchFamily="0" charset="1"/>
      </a:majorFont>
      <a:minorFont>
        <a:latin typeface="Calibr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itchFamily="0" charset="1"/>
        <a:ea typeface="Arial" pitchFamily="0" charset="1"/>
        <a:cs typeface="Arial" pitchFamily="0" charset="1"/>
      </a:majorFont>
      <a:minorFont>
        <a:latin typeface="Calibr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itchFamily="0" charset="1"/>
        <a:ea typeface="Arial" pitchFamily="0" charset="1"/>
        <a:cs typeface="Arial" pitchFamily="0" charset="1"/>
      </a:majorFont>
      <a:minorFont>
        <a:latin typeface="Calibr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itchFamily="0" charset="1"/>
        <a:ea typeface="Arial" pitchFamily="0" charset="1"/>
        <a:cs typeface="Arial" pitchFamily="0" charset="1"/>
      </a:majorFont>
      <a:minorFont>
        <a:latin typeface="Calibr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itchFamily="0" charset="1"/>
        <a:ea typeface="Arial" pitchFamily="0" charset="1"/>
        <a:cs typeface="Arial" pitchFamily="0" charset="1"/>
      </a:majorFont>
      <a:minorFont>
        <a:latin typeface="Calibr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itchFamily="0" charset="1"/>
        <a:ea typeface="Arial" pitchFamily="0" charset="1"/>
        <a:cs typeface="Arial" pitchFamily="0" charset="1"/>
      </a:majorFont>
      <a:minorFont>
        <a:latin typeface="Calibr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itchFamily="0" charset="1"/>
        <a:ea typeface="Arial" pitchFamily="0" charset="1"/>
        <a:cs typeface="Arial" pitchFamily="0" charset="1"/>
      </a:majorFont>
      <a:minorFont>
        <a:latin typeface="Calibr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itchFamily="0" charset="1"/>
        <a:ea typeface="Arial" pitchFamily="0" charset="1"/>
        <a:cs typeface="Arial" pitchFamily="0" charset="1"/>
      </a:majorFont>
      <a:minorFont>
        <a:latin typeface="Calibr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</TotalTime>
  <Application>Collabora_Office/24.04.6.3$Linux_X86_64 LibreOffice_project/c7dc432db1ebfff42d5280dd4bf60b6d85417e15</Application>
  <AppVersion>15.0000</AppVersion>
  <Words>375</Words>
  <Paragraphs>105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2020-11-11T13:33:49Z</dcterms:created>
  <dc:creator>Audrey CAMPBELL;Arnaud Bonnot</dc:creator>
  <dc:description/>
  <dc:language>fr-FR</dc:language>
  <cp:lastModifiedBy/>
  <dcterms:modified xsi:type="dcterms:W3CDTF">2024-10-02T22:11:38Z</dcterms:modified>
  <cp:revision>36</cp:revision>
  <dc:subject/>
  <dc:title>Présentation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17</vt:i4>
  </property>
  <property fmtid="{D5CDD505-2E9C-101B-9397-08002B2CF9AE}" pid="3" name="PresentationFormat">
    <vt:lpwstr>Grand écran</vt:lpwstr>
  </property>
  <property fmtid="{D5CDD505-2E9C-101B-9397-08002B2CF9AE}" pid="4" name="Slides">
    <vt:i4>17</vt:i4>
  </property>
</Properties>
</file>