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custDataLst>
    <p:tags r:id="rId8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FB7BF6-2A16-48A7-8E01-F773CA76F5AC}" type="datetimeFigureOut">
              <a:rPr lang="fr-FR" smtClean="0"/>
              <a:t>26/01/2014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E262C5-77EC-4EFF-9F91-50CA6EA4F4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6143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262C5-77EC-4EFF-9F91-50CA6EA4F433}" type="slidenum">
              <a:rPr lang="fr-FR" smtClean="0"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B491-9E68-49CF-A4B8-88A07B14849C}" type="datetimeFigureOut">
              <a:rPr lang="fr-FR" smtClean="0"/>
              <a:t>26/01/2014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CCB52-A711-413D-8ED7-A07AF455C393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B491-9E68-49CF-A4B8-88A07B14849C}" type="datetimeFigureOut">
              <a:rPr lang="fr-FR" smtClean="0"/>
              <a:t>26/01/2014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CCB52-A711-413D-8ED7-A07AF455C39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B491-9E68-49CF-A4B8-88A07B14849C}" type="datetimeFigureOut">
              <a:rPr lang="fr-FR" smtClean="0"/>
              <a:t>26/01/2014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CCB52-A711-413D-8ED7-A07AF455C39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B491-9E68-49CF-A4B8-88A07B14849C}" type="datetimeFigureOut">
              <a:rPr lang="fr-FR" smtClean="0"/>
              <a:t>26/01/2014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CCB52-A711-413D-8ED7-A07AF455C39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B491-9E68-49CF-A4B8-88A07B14849C}" type="datetimeFigureOut">
              <a:rPr lang="fr-FR" smtClean="0"/>
              <a:t>26/01/2014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CCB52-A711-413D-8ED7-A07AF455C393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B491-9E68-49CF-A4B8-88A07B14849C}" type="datetimeFigureOut">
              <a:rPr lang="fr-FR" smtClean="0"/>
              <a:t>26/01/2014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CCB52-A711-413D-8ED7-A07AF455C39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B491-9E68-49CF-A4B8-88A07B14849C}" type="datetimeFigureOut">
              <a:rPr lang="fr-FR" smtClean="0"/>
              <a:t>26/01/2014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CCB52-A711-413D-8ED7-A07AF455C39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B491-9E68-49CF-A4B8-88A07B14849C}" type="datetimeFigureOut">
              <a:rPr lang="fr-FR" smtClean="0"/>
              <a:t>26/01/2014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CCB52-A711-413D-8ED7-A07AF455C39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B491-9E68-49CF-A4B8-88A07B14849C}" type="datetimeFigureOut">
              <a:rPr lang="fr-FR" smtClean="0"/>
              <a:t>26/01/2014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CCB52-A711-413D-8ED7-A07AF455C39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B491-9E68-49CF-A4B8-88A07B14849C}" type="datetimeFigureOut">
              <a:rPr lang="fr-FR" smtClean="0"/>
              <a:t>26/01/2014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CCB52-A711-413D-8ED7-A07AF455C39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B491-9E68-49CF-A4B8-88A07B14849C}" type="datetimeFigureOut">
              <a:rPr lang="fr-FR" smtClean="0"/>
              <a:t>26/01/2014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BCCB52-A711-413D-8ED7-A07AF455C393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E32B491-9E68-49CF-A4B8-88A07B14849C}" type="datetimeFigureOut">
              <a:rPr lang="fr-FR" smtClean="0"/>
              <a:t>26/01/2014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BCCB52-A711-413D-8ED7-A07AF455C393}" type="slidenum">
              <a:rPr lang="fr-FR" smtClean="0"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1142984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lang="fr-FR" sz="5400" b="1" dirty="0" smtClean="0"/>
              <a:t>Projet Non-Nageur </a:t>
            </a:r>
            <a:br>
              <a:rPr lang="fr-FR" sz="5400" b="1" dirty="0" smtClean="0"/>
            </a:br>
            <a:r>
              <a:rPr lang="fr-FR" sz="5400" b="1" dirty="0" smtClean="0"/>
              <a:t>Collège Jean Zay - Chinon</a:t>
            </a:r>
            <a:endParaRPr lang="fr-FR" sz="54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57158" y="3643314"/>
            <a:ext cx="8358246" cy="1214446"/>
          </a:xfrm>
        </p:spPr>
        <p:txBody>
          <a:bodyPr>
            <a:normAutofit/>
          </a:bodyPr>
          <a:lstStyle/>
          <a:p>
            <a:r>
              <a:rPr lang="fr-FR" sz="2800" dirty="0" smtClean="0"/>
              <a:t>SCOTTI Antoine, CASADEBAIG Cédric, HENNEBEL Marie-Noëlle, RESENDE Eve et KLING Eugénie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 smtClean="0"/>
              <a:t>Constat de départ</a:t>
            </a:r>
            <a:endParaRPr lang="fr-FR" b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 </a:t>
            </a:r>
            <a:r>
              <a:rPr lang="fr-FR" b="1" dirty="0" smtClean="0"/>
              <a:t>Forte hétérogénéité</a:t>
            </a:r>
            <a:r>
              <a:rPr lang="fr-FR" dirty="0" smtClean="0"/>
              <a:t> des niveaux à l’arrivée en 6</a:t>
            </a:r>
            <a:r>
              <a:rPr lang="fr-FR" baseline="30000" dirty="0" smtClean="0"/>
              <a:t>ème</a:t>
            </a:r>
            <a:r>
              <a:rPr lang="fr-FR" dirty="0" smtClean="0"/>
              <a:t> (du non-nageur à l’expert</a:t>
            </a:r>
            <a:r>
              <a:rPr lang="fr-FR" dirty="0"/>
              <a:t>) 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Liée :</a:t>
            </a:r>
          </a:p>
          <a:p>
            <a:pPr>
              <a:buFontTx/>
              <a:buChar char="-"/>
            </a:pPr>
            <a:r>
              <a:rPr lang="fr-FR" dirty="0" smtClean="0"/>
              <a:t>À l’école de provenance (et son offre de formation en matière de natation)</a:t>
            </a:r>
          </a:p>
          <a:p>
            <a:pPr>
              <a:buFontTx/>
              <a:buChar char="-"/>
            </a:pPr>
            <a:r>
              <a:rPr lang="fr-FR" dirty="0"/>
              <a:t> </a:t>
            </a:r>
            <a:r>
              <a:rPr lang="fr-FR" dirty="0" smtClean="0"/>
              <a:t>aux apprentissages extra scolaires (clubs, implication des familles…)</a:t>
            </a:r>
          </a:p>
          <a:p>
            <a:pPr>
              <a:buFontTx/>
              <a:buChar char="-"/>
            </a:pPr>
            <a:r>
              <a:rPr lang="fr-FR" dirty="0"/>
              <a:t> </a:t>
            </a:r>
            <a:r>
              <a:rPr lang="fr-FR" dirty="0" smtClean="0"/>
              <a:t>à la section  (générale, </a:t>
            </a:r>
            <a:r>
              <a:rPr lang="fr-FR" dirty="0" err="1" smtClean="0"/>
              <a:t>Segpa</a:t>
            </a:r>
            <a:r>
              <a:rPr lang="fr-FR" dirty="0" smtClean="0"/>
              <a:t>, </a:t>
            </a:r>
            <a:r>
              <a:rPr lang="fr-FR" dirty="0" err="1" smtClean="0"/>
              <a:t>Itep</a:t>
            </a:r>
            <a:r>
              <a:rPr lang="fr-FR" dirty="0" smtClean="0"/>
              <a:t> ou </a:t>
            </a:r>
            <a:r>
              <a:rPr lang="fr-FR" dirty="0" err="1" smtClean="0"/>
              <a:t>Ulis</a:t>
            </a:r>
            <a:r>
              <a:rPr lang="fr-FR" dirty="0" smtClean="0"/>
              <a:t>)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 smtClean="0"/>
              <a:t>Objectifs</a:t>
            </a:r>
            <a:endParaRPr lang="fr-FR" b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3911609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- Valider « le savoir nager » à tous les élèves à la fin de la 5</a:t>
            </a:r>
            <a:r>
              <a:rPr lang="fr-FR" baseline="30000" dirty="0" smtClean="0"/>
              <a:t>ème</a:t>
            </a:r>
            <a:r>
              <a:rPr lang="fr-FR" dirty="0" smtClean="0"/>
              <a:t>  en lien avec le socle commun (C7, D2, I4)</a:t>
            </a:r>
          </a:p>
          <a:p>
            <a:pPr>
              <a:buNone/>
            </a:pPr>
            <a:r>
              <a:rPr lang="fr-FR" dirty="0" smtClean="0"/>
              <a:t>- Valider le test « </a:t>
            </a:r>
            <a:r>
              <a:rPr lang="fr-FR" dirty="0" err="1"/>
              <a:t>S</a:t>
            </a:r>
            <a:r>
              <a:rPr lang="fr-FR" dirty="0" err="1" smtClean="0"/>
              <a:t>auv’Nage</a:t>
            </a:r>
            <a:r>
              <a:rPr lang="fr-FR" dirty="0" smtClean="0"/>
              <a:t> » à tous les élèves à la fin de la 5ème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 smtClean="0"/>
              <a:t>Moyens mis en œuvre </a:t>
            </a:r>
            <a:endParaRPr lang="fr-FR" b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 </a:t>
            </a:r>
            <a:r>
              <a:rPr lang="fr-FR" sz="2800" b="1" dirty="0" smtClean="0"/>
              <a:t>Programmation adaptée</a:t>
            </a:r>
            <a:r>
              <a:rPr lang="fr-FR" sz="2800" dirty="0" smtClean="0"/>
              <a:t>, au service de nos objectifs : 2 cycles en 6</a:t>
            </a:r>
            <a:r>
              <a:rPr lang="fr-FR" sz="2800" baseline="30000" dirty="0" smtClean="0"/>
              <a:t>ème</a:t>
            </a:r>
            <a:r>
              <a:rPr lang="fr-FR" sz="2800" dirty="0" smtClean="0"/>
              <a:t> et 1 cycle en 5</a:t>
            </a:r>
            <a:r>
              <a:rPr lang="fr-FR" sz="2800" baseline="30000" dirty="0" smtClean="0"/>
              <a:t>ème</a:t>
            </a:r>
            <a:endParaRPr lang="fr-FR" sz="2800" dirty="0" smtClean="0"/>
          </a:p>
          <a:p>
            <a:r>
              <a:rPr lang="fr-FR" sz="2800" b="1" dirty="0" smtClean="0"/>
              <a:t>Offre de formation à l’AS </a:t>
            </a:r>
            <a:r>
              <a:rPr lang="fr-FR" sz="2800" dirty="0" smtClean="0"/>
              <a:t>qui permet un soutien spécifique aux élèves non-nageurs par la mise en place d’un créneau hebdomadaire</a:t>
            </a:r>
          </a:p>
          <a:p>
            <a:r>
              <a:rPr lang="fr-FR" sz="2800" b="1" dirty="0" smtClean="0"/>
              <a:t>Détection précoce </a:t>
            </a:r>
            <a:r>
              <a:rPr lang="fr-FR" sz="2800" dirty="0" smtClean="0"/>
              <a:t>des élèves non-nageurs (liaison CM2- 6</a:t>
            </a:r>
            <a:r>
              <a:rPr lang="fr-FR" sz="2800" baseline="30000" dirty="0" smtClean="0"/>
              <a:t>ème</a:t>
            </a:r>
            <a:r>
              <a:rPr lang="fr-FR" sz="2800" dirty="0" smtClean="0"/>
              <a:t> , PPRE passerelle, LPC palier 2 : C7, D3, I2)</a:t>
            </a:r>
          </a:p>
          <a:p>
            <a:r>
              <a:rPr lang="fr-FR" sz="2800" dirty="0"/>
              <a:t> </a:t>
            </a:r>
            <a:r>
              <a:rPr lang="fr-FR" sz="2800" b="1" dirty="0" smtClean="0"/>
              <a:t>Politique incitative </a:t>
            </a:r>
            <a:r>
              <a:rPr lang="fr-FR" sz="2800" dirty="0" smtClean="0"/>
              <a:t>d’informations aux familles d’élèves non-nageurs (rencontres, appels téléphoniques, gratuité…)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 smtClean="0"/>
              <a:t>Evaluation du projet</a:t>
            </a:r>
            <a:endParaRPr lang="fr-FR" b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% d’élèves non-nageurs à l’entrée au collège</a:t>
            </a:r>
          </a:p>
          <a:p>
            <a:r>
              <a:rPr lang="fr-FR" dirty="0" smtClean="0"/>
              <a:t>% d’élèves non-nageurs à la sortie du collège</a:t>
            </a:r>
          </a:p>
          <a:p>
            <a:r>
              <a:rPr lang="fr-FR" dirty="0" smtClean="0"/>
              <a:t>Et plus que tout, la différence entre ces 2 indicateurs et son évolution dans la durée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1aa4a95ebfeb346186fc8fee72762d181b23957a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</TotalTime>
  <Words>199</Words>
  <Application>Microsoft Office PowerPoint</Application>
  <PresentationFormat>Affichage à l'écran (4:3)</PresentationFormat>
  <Paragraphs>21</Paragraphs>
  <Slides>5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Débit</vt:lpstr>
      <vt:lpstr>Projet Non-Nageur  Collège Jean Zay - Chinon</vt:lpstr>
      <vt:lpstr>Constat de départ</vt:lpstr>
      <vt:lpstr>Objectifs</vt:lpstr>
      <vt:lpstr>Moyens mis en œuvre </vt:lpstr>
      <vt:lpstr>Evaluation du projet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Non-Nageur  Collège Jean Zay - Chinon</dc:title>
  <dc:creator>Administrateur</dc:creator>
  <cp:lastModifiedBy>Michel Duport</cp:lastModifiedBy>
  <cp:revision>9</cp:revision>
  <dcterms:created xsi:type="dcterms:W3CDTF">2014-01-25T08:10:44Z</dcterms:created>
  <dcterms:modified xsi:type="dcterms:W3CDTF">2014-01-26T10:06:06Z</dcterms:modified>
</cp:coreProperties>
</file>