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55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56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71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977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47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27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05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04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57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96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5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488A9-1098-4DEE-8ED1-B804242EE336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76DC7-8A6F-4849-B745-99092A543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95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82" y="685862"/>
            <a:ext cx="7869250" cy="555144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62891" y="1556792"/>
            <a:ext cx="86409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Associations Sportives (2 Universités et 6 Ecoles).</a:t>
            </a:r>
          </a:p>
          <a:p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1978 licenciés en 2015-2016 (609 filles, 30,78%, 1369 garçons, 69,21%).</a:t>
            </a: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Près de 300 participants aux CFU individuels.</a:t>
            </a: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81 équipes engagées, 17 qualifiées en IR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(Conférence en 2016-2017) et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aux CFU.</a:t>
            </a: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 35 médailles par an, (environ 1/3 de titres).</a:t>
            </a: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cinquantaine de CUA (vingtaine) et JDU (trentaine) formés par an,</a:t>
            </a: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CFU par an en moyenne.</a:t>
            </a: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évènement International tous les deux ans.</a:t>
            </a: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permanents.</a:t>
            </a: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/>
          </a:p>
        </p:txBody>
      </p:sp>
      <p:pic>
        <p:nvPicPr>
          <p:cNvPr id="8" name="Image 7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65"/>
            <a:ext cx="2339752" cy="145931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347864" y="908720"/>
            <a:ext cx="5655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CRSU Centre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de Loire en quelques chiffres.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199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82" y="685862"/>
            <a:ext cx="7869250" cy="555144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910"/>
            <a:ext cx="9144000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59830" y="1506074"/>
            <a:ext cx="882433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Formation :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Dirigeants de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demain…</a:t>
            </a:r>
            <a:endParaRPr lang="fr-FR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AS, parité étudiants-non étudiants, femmes-hommes… autonomie des étudiants… 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(gestion installations 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….)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Former et accompagner les étudiants dans les projets associatifs et citoyens…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Engagement sur les différentes manifestations et compétitions.</a:t>
            </a:r>
          </a:p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Accompagnement de la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excellence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Haut-Niveau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 et JDU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</a:t>
            </a:r>
          </a:p>
          <a:p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Promotion du sport :</a:t>
            </a:r>
          </a:p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éveloppement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Sports Féminin </a:t>
            </a:r>
            <a:r>
              <a:rPr lang="fr-F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sports collectifs ?! … Parité en sports </a:t>
            </a:r>
            <a:r>
              <a:rPr lang="fr-FR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  <a:endParaRPr lang="fr-F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Accès à la pratique pour tous.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Publics « empêchés »… AS antennes…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Sensibilisation autour du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Handi’U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Pratiques nouvelles.</a:t>
            </a:r>
          </a:p>
          <a:p>
            <a:pPr marL="285750" indent="-285750">
              <a:buFont typeface="Arial" charset="0"/>
              <a:buChar char="•"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Organisation compétitions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Écoresponsables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Nationales et Internationales.</a:t>
            </a:r>
          </a:p>
          <a:p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permanents.</a:t>
            </a:r>
            <a:endParaRPr lang="fr-FR" dirty="0"/>
          </a:p>
        </p:txBody>
      </p:sp>
      <p:pic>
        <p:nvPicPr>
          <p:cNvPr id="8" name="Image 7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65"/>
            <a:ext cx="2339752" cy="145931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347864" y="908720"/>
            <a:ext cx="5655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CRSU Centre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de Loire, quelles orientations ?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590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172</Words>
  <Application>Microsoft Office PowerPoint</Application>
  <PresentationFormat>Affichage à l'écran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REBOT</dc:creator>
  <cp:lastModifiedBy>PHILIPPE REBOT</cp:lastModifiedBy>
  <cp:revision>9</cp:revision>
  <dcterms:created xsi:type="dcterms:W3CDTF">2017-01-23T13:21:26Z</dcterms:created>
  <dcterms:modified xsi:type="dcterms:W3CDTF">2017-01-23T14:14:39Z</dcterms:modified>
</cp:coreProperties>
</file>