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5" r:id="rId8"/>
    <p:sldId id="264" r:id="rId9"/>
    <p:sldId id="267" r:id="rId10"/>
    <p:sldId id="259" r:id="rId11"/>
  </p:sldIdLst>
  <p:sldSz cx="9144000" cy="5143500" type="screen16x9"/>
  <p:notesSz cx="6858000" cy="9144000"/>
  <p:defaultTextStyle>
    <a:defPPr>
      <a:defRPr lang="fr-FR"/>
    </a:defPPr>
    <a:lvl1pPr marL="0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2471"/>
    <a:srgbClr val="11B0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54"/>
    <p:restoredTop sz="96534"/>
  </p:normalViewPr>
  <p:slideViewPr>
    <p:cSldViewPr snapToGrid="0" snapToObjects="1">
      <p:cViewPr varScale="1">
        <p:scale>
          <a:sx n="96" d="100"/>
          <a:sy n="96" d="100"/>
        </p:scale>
        <p:origin x="960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202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28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9887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7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726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794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186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460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65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54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351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FB20840-2A35-F14E-850C-053A54C73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54244"/>
            <a:ext cx="9144000" cy="5143500"/>
          </a:xfrm>
          <a:prstGeom prst="rect">
            <a:avLst/>
          </a:prstGeom>
        </p:spPr>
      </p:pic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4972" y="3037871"/>
            <a:ext cx="6599027" cy="79368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fr-FR" sz="2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– Fiche pas à pas</a:t>
            </a:r>
          </a:p>
          <a:p>
            <a:pPr algn="l"/>
            <a:r>
              <a:rPr lang="fr-FR" sz="2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Maël le roi des bêtises - cycle 1 / CP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4811FB6-2F8F-BE49-8791-61C07968B74E}"/>
              </a:ext>
            </a:extLst>
          </p:cNvPr>
          <p:cNvCxnSpPr/>
          <p:nvPr/>
        </p:nvCxnSpPr>
        <p:spPr>
          <a:xfrm>
            <a:off x="2457450" y="3105150"/>
            <a:ext cx="0" cy="581025"/>
          </a:xfrm>
          <a:prstGeom prst="line">
            <a:avLst/>
          </a:prstGeom>
          <a:ln w="57150">
            <a:solidFill>
              <a:srgbClr val="2724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4" y="199850"/>
            <a:ext cx="1199343" cy="94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31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CE3A24-A5E8-494D-8359-5A0639F00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84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69A8906-F214-3B4B-9202-723F79DBA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8718" y="2022095"/>
            <a:ext cx="5786937" cy="1136742"/>
          </a:xfrm>
        </p:spPr>
        <p:txBody>
          <a:bodyPr anchor="ctr">
            <a:normAutofit/>
          </a:bodyPr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Ressource pédagogique MAE</a:t>
            </a:r>
          </a:p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Maël le roi des bêtises 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4811FB6-2F8F-BE49-8791-61C07968B74E}"/>
              </a:ext>
            </a:extLst>
          </p:cNvPr>
          <p:cNvCxnSpPr>
            <a:cxnSpLocks/>
          </p:cNvCxnSpPr>
          <p:nvPr/>
        </p:nvCxnSpPr>
        <p:spPr>
          <a:xfrm>
            <a:off x="2214464" y="2053467"/>
            <a:ext cx="0" cy="99027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812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05583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Maël le roi des bêtises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1" y="1922400"/>
            <a:ext cx="5530849" cy="25740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« Maël le roi des bêtises » est un album destiné à sensibiliser les enfants, de la maternelle au CP, au phénomène de harcèlement.</a:t>
            </a:r>
          </a:p>
          <a:p>
            <a:pPr marL="0" indent="0" algn="just">
              <a:buNone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Créé par la MAE, l’album place l'enfant dans un contexte familier avec des conseils simples à appliquer au quotidien et faciles à transmettre. </a:t>
            </a:r>
          </a:p>
          <a:p>
            <a:pPr marL="0" indent="0" algn="just">
              <a:buNone/>
            </a:pPr>
            <a:b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Des fiches pédagogiques permettent une exploitation collective en classe en 3 séances.</a:t>
            </a:r>
          </a:p>
          <a:p>
            <a:pPr marL="0" indent="0" algn="just"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Un cahier d’activités vient compléter les ressources disponibles.</a:t>
            </a:r>
          </a:p>
          <a:p>
            <a:pPr marL="0" indent="0" algn="just">
              <a:buNone/>
            </a:pPr>
            <a:endParaRPr lang="fr-FR" sz="1400" dirty="0"/>
          </a:p>
          <a:p>
            <a:pPr marL="0" indent="0" algn="just">
              <a:buNone/>
            </a:pPr>
            <a:r>
              <a:rPr lang="fr-FR" sz="1400" dirty="0"/>
              <a:t> </a:t>
            </a: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pic>
        <p:nvPicPr>
          <p:cNvPr id="1026" name="Picture 2" descr="C:\Users\po-recordonnier\Downloads\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0" y="1775836"/>
            <a:ext cx="2364930" cy="236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484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5" y="105583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Maël le roi des bêtises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3" y="1922400"/>
            <a:ext cx="6207057" cy="25740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Objectifs </a:t>
            </a:r>
          </a:p>
          <a:p>
            <a:pPr marL="0" indent="0">
              <a:buNone/>
            </a:pPr>
            <a:endParaRPr lang="fr-FR" sz="8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Apprendre à repérer les émotions des personnes qui nous entourent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Développer l’empathie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Identifier les actes de violences qui peuvent faire du mal 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Faire réfléchir aux responsabilités </a:t>
            </a:r>
          </a:p>
          <a:p>
            <a:pPr marL="0" indent="0">
              <a:buClr>
                <a:srgbClr val="11B09C"/>
              </a:buClr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02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05583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Maël le roi des bêtises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2" y="1674750"/>
            <a:ext cx="7804147" cy="294805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sujets abordés </a:t>
            </a:r>
          </a:p>
          <a:p>
            <a:pPr marL="0" indent="0" algn="just">
              <a:buNone/>
            </a:pPr>
            <a:endParaRPr lang="fr-FR" sz="8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La différence 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Les émotions 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La vie en groupe 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L’empathie</a:t>
            </a:r>
          </a:p>
          <a:p>
            <a:pPr algn="just">
              <a:buClr>
                <a:srgbClr val="11B09C"/>
              </a:buClr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Clr>
                <a:srgbClr val="F50F92"/>
              </a:buClr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Cet album contribue au développement des compétences psychosociales à travers un discours préventif, notamment par l’affirmation de soi (capacité de prendre sa place avec bienveillance et fermeté au milieu des autres, de communiquer clairement, d’accepter et de refuser.) </a:t>
            </a:r>
          </a:p>
          <a:p>
            <a:pPr marL="0" indent="0" algn="just">
              <a:buClr>
                <a:srgbClr val="F50F92"/>
              </a:buClr>
              <a:buNone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1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05583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Maël le roi des bêtises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1" y="1922400"/>
            <a:ext cx="5409438" cy="25740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L’exploitation </a:t>
            </a:r>
          </a:p>
          <a:p>
            <a:pPr marL="0" indent="0" algn="just"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L’album est disponible en format papier et en version dématérialisée (pour utilisation en projection).</a:t>
            </a:r>
          </a:p>
          <a:p>
            <a:pPr marL="0" indent="0" algn="just">
              <a:buClr>
                <a:srgbClr val="F50F92"/>
              </a:buClr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Le dossier d’accompagnement pédagogique est décliné en 3 séances :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Identification du personnage principal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Identification des signes d’une situation de harcèlement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Découverte de la fin de l’histoire </a:t>
            </a:r>
          </a:p>
          <a:p>
            <a:pPr marL="0" indent="0" algn="just">
              <a:buClr>
                <a:srgbClr val="11B09C"/>
              </a:buClr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Clr>
                <a:srgbClr val="F50F92"/>
              </a:buClr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Clr>
                <a:srgbClr val="F50F92"/>
              </a:buClr>
              <a:buNone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pic>
        <p:nvPicPr>
          <p:cNvPr id="2050" name="Picture 2" descr="C:\Users\po-recordonnier\Downloads\image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650" y="1564360"/>
            <a:ext cx="2472953" cy="334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699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05583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Maël le roi des bêtises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1" y="1922400"/>
            <a:ext cx="6247646" cy="25740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L’exploitation </a:t>
            </a:r>
          </a:p>
          <a:p>
            <a:pPr marL="0" indent="0"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Objectifs séance 1 :  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Décrire une image ;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Émettre des hypothèses sémantiques à partir des illustrations ;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Émettre des hypothèses sémantiques à partir du texte ;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Prendre des informations dans un texte lu ;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Élaborer des phrases respectant les spécificités du langage écrit.</a:t>
            </a:r>
          </a:p>
          <a:p>
            <a:pPr marL="0" indent="0" algn="just">
              <a:buClr>
                <a:srgbClr val="11B09C"/>
              </a:buClr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Clr>
                <a:srgbClr val="F50F92"/>
              </a:buClr>
              <a:buNone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05583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Maël le roi des bêtises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0" y="1922400"/>
            <a:ext cx="7756691" cy="25740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L’exploitation </a:t>
            </a:r>
          </a:p>
          <a:p>
            <a:pPr marL="0" indent="0" algn="just"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Objectifs séance 2 : 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Se remémorer une tâche (langage d’évocation) ;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Émettre des hypothèses sémantiques à partir des illustrations ;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Identifier et nommer les personnages de l’histoire ;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Comprendre le rôle des protagonistes dans le harcèlement (victime / auteur(s) / témoins) ;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Comprendre le phénomène de harcèlement et ses effets négatifs. </a:t>
            </a:r>
          </a:p>
          <a:p>
            <a:pPr marL="0" indent="0" algn="just">
              <a:buClr>
                <a:srgbClr val="F50F92"/>
              </a:buClr>
              <a:buNone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11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05583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Maël le roi des bêtises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1" y="1922400"/>
            <a:ext cx="6247646" cy="25740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L’exploitation </a:t>
            </a:r>
          </a:p>
          <a:p>
            <a:pPr marL="0" indent="0" algn="just"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Objectifs séance 3 : 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Se remémorer une tâche (langage d’évocation) ;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Émettre des hypothèses sémantiques à partir des illustrations ;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Reformuler dans ses propres mots une trame narrative ;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Imaginer la fin d’un récit en tenant compte de la trame narrative ;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Trouver des stratégies qu’une victime, un auteur et un témoin pourraient adopter pour prévenir le harcèlement et y mettre fin.</a:t>
            </a: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7975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354</TotalTime>
  <Words>516</Words>
  <Application>Microsoft Office PowerPoint</Application>
  <PresentationFormat>Affichage à l'écran (16:9)</PresentationFormat>
  <Paragraphs>69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Zola Beaudoux</cp:lastModifiedBy>
  <cp:revision>43</cp:revision>
  <cp:lastPrinted>2021-09-13T08:55:17Z</cp:lastPrinted>
  <dcterms:created xsi:type="dcterms:W3CDTF">2021-09-13T08:09:15Z</dcterms:created>
  <dcterms:modified xsi:type="dcterms:W3CDTF">2023-02-08T10:45:01Z</dcterms:modified>
</cp:coreProperties>
</file>