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6" r:id="rId3"/>
    <p:sldId id="288" r:id="rId4"/>
    <p:sldId id="267" r:id="rId5"/>
    <p:sldId id="295" r:id="rId6"/>
    <p:sldId id="286" r:id="rId7"/>
    <p:sldId id="296" r:id="rId8"/>
    <p:sldId id="293" r:id="rId9"/>
    <p:sldId id="292" r:id="rId10"/>
    <p:sldId id="294" r:id="rId11"/>
    <p:sldId id="291" r:id="rId12"/>
    <p:sldId id="29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9C"/>
    <a:srgbClr val="007ED5"/>
    <a:srgbClr val="486973"/>
    <a:srgbClr val="334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298684-7B2D-46D4-AC29-00EFB7102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C618B2-D776-4845-BDEA-6DCF01D17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0D2953-AE4F-420B-A5CA-91628C44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6CDA-FDB8-46CE-A0F6-E4F914FF0393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BDC700-94AD-425B-993A-491867B3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20802A-D544-4141-B9F3-ED3EA624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F781-678E-4E86-9BDF-093BA2C583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61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6BF09-D81E-4A73-B9AA-7744B550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C932C9-73C1-420A-859D-D9759C958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C45E10-5502-4574-9E7E-058A89D4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6CDA-FDB8-46CE-A0F6-E4F914FF0393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5B4726-1C6D-4ECA-A4B3-F943BBCE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0E6CCF-F128-4EFA-9E6E-F23FEE21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F781-678E-4E86-9BDF-093BA2C583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10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320D64-FADC-49FF-A4B6-4D2BB1D49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508402-19D4-494A-8B5D-926AB8F45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A4041C-D977-4221-8741-68D63857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6CDA-FDB8-46CE-A0F6-E4F914FF0393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620857-002C-407E-A41E-4A1F09B3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DBA0D0-EE5B-4B28-801A-E726FB9C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F781-678E-4E86-9BDF-093BA2C583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33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26879-517F-42A0-BE15-615EFB34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7A203E-7E19-449F-BE89-9206828FA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A46B1A-7630-4411-A113-1F7015DB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6CDA-FDB8-46CE-A0F6-E4F914FF0393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999A06-F7DD-4708-BD7C-26EF793E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95A070-1674-4B83-BC51-E648447E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F781-678E-4E86-9BDF-093BA2C583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17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9FDBE-7EE7-4609-87CE-BA54180E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F0DCF3-7046-420B-828B-D1204601A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05C585-5E3A-40C0-8E94-FEA77DF3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6CDA-FDB8-46CE-A0F6-E4F914FF0393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0EA05D-7383-4C24-94C6-F2B9E4EC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5703FA-0D0A-4E38-8B5B-F99C6BF9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F781-678E-4E86-9BDF-093BA2C583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00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C0C8A-7369-464F-BC9C-6F0D0C5B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C05D10-EC34-49D4-BCB3-11E9E1BB5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FBDA69-8614-49E6-9F26-CD7CAEA5A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D822EA-7E40-4714-AAF4-E7C5BE244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6CDA-FDB8-46CE-A0F6-E4F914FF0393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01D239-230D-4D0B-AF28-93C67975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6CD50A-5743-4445-9A0D-DDFCF7CE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F781-678E-4E86-9BDF-093BA2C583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39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C99F6-4523-4313-8593-33744315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8DEC2-CF2F-47F0-9F76-C1B9C8010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7F4B4F-4F58-44F1-87D6-D3FE35F38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BCC63D-8C91-4345-8210-D2BBF728D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94B2AD-CEDE-42F1-AE9A-F1F4B47B1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28688D-3DE5-4146-A13D-44AFFE94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6CDA-FDB8-46CE-A0F6-E4F914FF0393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B38008-0743-4640-B105-F92CDB9D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1C84A6-D696-4C79-9C66-C335DE0C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F781-678E-4E86-9BDF-093BA2C583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48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8C0B4-44D1-4988-9794-C695B358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9A79B0-2DC6-4C98-A7AA-3001A186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6CDA-FDB8-46CE-A0F6-E4F914FF0393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E47826-BC2E-40BB-946D-9EF0532E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BBBFF2-2BD5-4A2A-8C37-D79D9F46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F781-678E-4E86-9BDF-093BA2C583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93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D217C7-D3BD-4EFE-B31D-EB29E57C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6CDA-FDB8-46CE-A0F6-E4F914FF0393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FD5354-524B-4655-80D0-11147446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ED1B2B-7732-4C97-96BE-7FA5F12C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F781-678E-4E86-9BDF-093BA2C583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48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72C04-E8F6-4F33-ADAC-1F3FD999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1E3A51-C8FE-42F7-BE78-D2202262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947862-A30B-4D18-B431-E75573B20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07326F-C7C0-4BF1-8BDA-2B10B17B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6CDA-FDB8-46CE-A0F6-E4F914FF0393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322457-829F-45EF-B996-7595426A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00F57D-8401-4A62-9DE9-E094F081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F781-678E-4E86-9BDF-093BA2C583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46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1B02BB-9381-4048-90E1-E44E63AA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515C57F-FD86-4754-9BC3-1E29ACA5F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794863-8E2C-4D0E-B837-38266F472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5B45F0-BB0A-446B-8B25-999911A1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6CDA-FDB8-46CE-A0F6-E4F914FF0393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B96B14-8192-46AD-8CFF-C34964F4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D8C84A-03D9-4BBE-907F-37A12F31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F781-678E-4E86-9BDF-093BA2C583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8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90B846-8E05-4C28-A391-D596FFE7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F8DAA1-21EE-4989-B5FB-970E6E8A2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A291A5-D224-4DF6-ABED-569A21D94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6CDA-FDB8-46CE-A0F6-E4F914FF0393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A1ED88-6CF4-4A64-854F-C42D123A1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4EFE4B-6BAE-4DA7-8DD7-605F3C90E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9F781-678E-4E86-9BDF-093BA2C583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41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4.wdp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CEAEEAC-AE27-4FBB-A4DB-9DD1BCAEC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2" t="44117" r="44344" b="12474"/>
          <a:stretch/>
        </p:blipFill>
        <p:spPr>
          <a:xfrm rot="5400000">
            <a:off x="-660034" y="660031"/>
            <a:ext cx="3429003" cy="21089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A487DE-D676-4976-9E38-9C16408E1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" t="18675" r="9227" b="33918"/>
          <a:stretch/>
        </p:blipFill>
        <p:spPr>
          <a:xfrm>
            <a:off x="-18787" y="3606796"/>
            <a:ext cx="2081344" cy="325120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F8A18B7-F81D-4133-89DA-CB565C3A6F11}"/>
              </a:ext>
            </a:extLst>
          </p:cNvPr>
          <p:cNvSpPr txBox="1"/>
          <p:nvPr/>
        </p:nvSpPr>
        <p:spPr>
          <a:xfrm>
            <a:off x="5060804" y="1398498"/>
            <a:ext cx="3347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Marianne ExtraBold" panose="02000000000000000000" pitchFamily="2" charset="0"/>
              </a:rPr>
              <a:t>Mon école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AEEEB9F-1DD8-453B-A5CD-9B86015B88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765" b="13209"/>
          <a:stretch/>
        </p:blipFill>
        <p:spPr>
          <a:xfrm>
            <a:off x="2274382" y="3606798"/>
            <a:ext cx="3189767" cy="32935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670CAB3-F99F-4521-B8A1-CB24E4334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974" y="3606798"/>
            <a:ext cx="3290948" cy="32512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40A7568-E1FD-4D70-9292-C7E230A1D7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61"/>
          <a:stretch/>
        </p:blipFill>
        <p:spPr>
          <a:xfrm>
            <a:off x="9202799" y="3606798"/>
            <a:ext cx="2989201" cy="32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81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583769CF-28C6-462B-B3ED-18637AB604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74534" y="2374530"/>
            <a:ext cx="6858004" cy="21089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2AF895-874C-435C-825C-0A7E01311415}"/>
              </a:ext>
            </a:extLst>
          </p:cNvPr>
          <p:cNvSpPr/>
          <p:nvPr/>
        </p:nvSpPr>
        <p:spPr>
          <a:xfrm>
            <a:off x="860765" y="360787"/>
            <a:ext cx="5235235" cy="3971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98C95A-7C49-4265-97E8-891B752D78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03" y="433764"/>
            <a:ext cx="4912357" cy="3684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233FC3-4FF6-430F-92B8-1AA4D06E9F84}"/>
              </a:ext>
            </a:extLst>
          </p:cNvPr>
          <p:cNvSpPr/>
          <p:nvPr/>
        </p:nvSpPr>
        <p:spPr>
          <a:xfrm>
            <a:off x="5624945" y="905164"/>
            <a:ext cx="6398393" cy="5590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8C66AD-C9EB-4A4E-8F0D-98676C38F15F}"/>
              </a:ext>
            </a:extLst>
          </p:cNvPr>
          <p:cNvSpPr txBox="1"/>
          <p:nvPr/>
        </p:nvSpPr>
        <p:spPr>
          <a:xfrm>
            <a:off x="2609292" y="5160486"/>
            <a:ext cx="28174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Marianne ExtraBold" panose="02000000000000000000" pitchFamily="2" charset="0"/>
              </a:rPr>
              <a:t>La cantine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17E0AA-5B13-40CB-B2D9-8249748E0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3438" y="1088752"/>
            <a:ext cx="6121406" cy="5223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831BBE-3F6C-4ED3-B9B0-C73D1DAB81DE}"/>
              </a:ext>
            </a:extLst>
          </p:cNvPr>
          <p:cNvSpPr/>
          <p:nvPr/>
        </p:nvSpPr>
        <p:spPr>
          <a:xfrm>
            <a:off x="97819" y="3350178"/>
            <a:ext cx="2336035" cy="3089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8808B50-4EDB-40AF-AD6A-045EC0DB36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9296" y="3797250"/>
            <a:ext cx="2867238" cy="2150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3389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5D70CF3C-2C32-451A-A13E-82D5BDBF5D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74534" y="2374530"/>
            <a:ext cx="6858004" cy="2108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5D3E41F-3D98-4099-B51F-463171E53E75}"/>
              </a:ext>
            </a:extLst>
          </p:cNvPr>
          <p:cNvSpPr/>
          <p:nvPr/>
        </p:nvSpPr>
        <p:spPr>
          <a:xfrm>
            <a:off x="464239" y="542394"/>
            <a:ext cx="5958856" cy="4593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8C66AD-C9EB-4A4E-8F0D-98676C38F15F}"/>
              </a:ext>
            </a:extLst>
          </p:cNvPr>
          <p:cNvSpPr txBox="1"/>
          <p:nvPr/>
        </p:nvSpPr>
        <p:spPr>
          <a:xfrm>
            <a:off x="2286460" y="5351525"/>
            <a:ext cx="3061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Marianne ExtraBold" panose="02000000000000000000" pitchFamily="2" charset="0"/>
              </a:rPr>
              <a:t>Le dortoir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574715F-9ABD-43AB-B14F-A49597EFEA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45" y="684600"/>
            <a:ext cx="5761045" cy="4320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F4EDA3-E147-4AC0-9FF4-AE4C5FB415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88733" y="377594"/>
            <a:ext cx="1501696" cy="17058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C6ECE5B-FF6C-474B-8C4E-DFC7EA75EA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46415" y="3491763"/>
            <a:ext cx="2595461" cy="1946597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6C0F98B4-5538-4125-9DB5-CF304568F1D0}"/>
              </a:ext>
            </a:extLst>
          </p:cNvPr>
          <p:cNvGrpSpPr/>
          <p:nvPr/>
        </p:nvGrpSpPr>
        <p:grpSpPr>
          <a:xfrm>
            <a:off x="6665495" y="424608"/>
            <a:ext cx="2260047" cy="2514600"/>
            <a:chOff x="9578135" y="1143000"/>
            <a:chExt cx="2065283" cy="199802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C19361A-BE6B-4018-A63A-28E8670DD4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611763" y="1109372"/>
              <a:ext cx="1998028" cy="2065283"/>
            </a:xfrm>
            <a:prstGeom prst="rect">
              <a:avLst/>
            </a:prstGeom>
          </p:spPr>
        </p:pic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0574601-7390-4813-BCB6-8FDDC94B6C32}"/>
                </a:ext>
              </a:extLst>
            </p:cNvPr>
            <p:cNvSpPr/>
            <p:nvPr/>
          </p:nvSpPr>
          <p:spPr>
            <a:xfrm>
              <a:off x="10535680" y="2655827"/>
              <a:ext cx="331057" cy="131198"/>
            </a:xfrm>
            <a:custGeom>
              <a:avLst/>
              <a:gdLst>
                <a:gd name="connsiteX0" fmla="*/ 298283 w 331057"/>
                <a:gd name="connsiteY0" fmla="*/ 26286 h 131198"/>
                <a:gd name="connsiteX1" fmla="*/ 32812 w 331057"/>
                <a:gd name="connsiteY1" fmla="*/ 67 h 131198"/>
                <a:gd name="connsiteX2" fmla="*/ 19702 w 331057"/>
                <a:gd name="connsiteY2" fmla="*/ 3345 h 131198"/>
                <a:gd name="connsiteX3" fmla="*/ 13147 w 331057"/>
                <a:gd name="connsiteY3" fmla="*/ 13177 h 131198"/>
                <a:gd name="connsiteX4" fmla="*/ 3315 w 331057"/>
                <a:gd name="connsiteY4" fmla="*/ 19732 h 131198"/>
                <a:gd name="connsiteX5" fmla="*/ 38 w 331057"/>
                <a:gd name="connsiteY5" fmla="*/ 29564 h 131198"/>
                <a:gd name="connsiteX6" fmla="*/ 19702 w 331057"/>
                <a:gd name="connsiteY6" fmla="*/ 59061 h 131198"/>
                <a:gd name="connsiteX7" fmla="*/ 26257 w 331057"/>
                <a:gd name="connsiteY7" fmla="*/ 68893 h 131198"/>
                <a:gd name="connsiteX8" fmla="*/ 55754 w 331057"/>
                <a:gd name="connsiteY8" fmla="*/ 91835 h 131198"/>
                <a:gd name="connsiteX9" fmla="*/ 98360 w 331057"/>
                <a:gd name="connsiteY9" fmla="*/ 95112 h 131198"/>
                <a:gd name="connsiteX10" fmla="*/ 144244 w 331057"/>
                <a:gd name="connsiteY10" fmla="*/ 104945 h 131198"/>
                <a:gd name="connsiteX11" fmla="*/ 170464 w 331057"/>
                <a:gd name="connsiteY11" fmla="*/ 111499 h 131198"/>
                <a:gd name="connsiteX12" fmla="*/ 180296 w 331057"/>
                <a:gd name="connsiteY12" fmla="*/ 114777 h 131198"/>
                <a:gd name="connsiteX13" fmla="*/ 193406 w 331057"/>
                <a:gd name="connsiteY13" fmla="*/ 118054 h 131198"/>
                <a:gd name="connsiteX14" fmla="*/ 216347 w 331057"/>
                <a:gd name="connsiteY14" fmla="*/ 124609 h 131198"/>
                <a:gd name="connsiteX15" fmla="*/ 229457 w 331057"/>
                <a:gd name="connsiteY15" fmla="*/ 131164 h 131198"/>
                <a:gd name="connsiteX16" fmla="*/ 291728 w 331057"/>
                <a:gd name="connsiteY16" fmla="*/ 124609 h 131198"/>
                <a:gd name="connsiteX17" fmla="*/ 314670 w 331057"/>
                <a:gd name="connsiteY17" fmla="*/ 111499 h 131198"/>
                <a:gd name="connsiteX18" fmla="*/ 331057 w 331057"/>
                <a:gd name="connsiteY18" fmla="*/ 108222 h 131198"/>
                <a:gd name="connsiteX19" fmla="*/ 327780 w 331057"/>
                <a:gd name="connsiteY19" fmla="*/ 91835 h 131198"/>
                <a:gd name="connsiteX20" fmla="*/ 324502 w 331057"/>
                <a:gd name="connsiteY20" fmla="*/ 49228 h 131198"/>
                <a:gd name="connsiteX21" fmla="*/ 314670 w 331057"/>
                <a:gd name="connsiteY21" fmla="*/ 45951 h 131198"/>
                <a:gd name="connsiteX22" fmla="*/ 298283 w 331057"/>
                <a:gd name="connsiteY22" fmla="*/ 26286 h 13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1057" h="131198">
                  <a:moveTo>
                    <a:pt x="298283" y="26286"/>
                  </a:moveTo>
                  <a:cubicBezTo>
                    <a:pt x="251307" y="18639"/>
                    <a:pt x="121433" y="7365"/>
                    <a:pt x="32812" y="67"/>
                  </a:cubicBezTo>
                  <a:cubicBezTo>
                    <a:pt x="28323" y="-303"/>
                    <a:pt x="23450" y="846"/>
                    <a:pt x="19702" y="3345"/>
                  </a:cubicBezTo>
                  <a:cubicBezTo>
                    <a:pt x="16425" y="5530"/>
                    <a:pt x="15932" y="10392"/>
                    <a:pt x="13147" y="13177"/>
                  </a:cubicBezTo>
                  <a:cubicBezTo>
                    <a:pt x="10362" y="15962"/>
                    <a:pt x="6592" y="17547"/>
                    <a:pt x="3315" y="19732"/>
                  </a:cubicBezTo>
                  <a:cubicBezTo>
                    <a:pt x="2223" y="23009"/>
                    <a:pt x="-344" y="26131"/>
                    <a:pt x="38" y="29564"/>
                  </a:cubicBezTo>
                  <a:cubicBezTo>
                    <a:pt x="2846" y="54827"/>
                    <a:pt x="5394" y="44752"/>
                    <a:pt x="19702" y="59061"/>
                  </a:cubicBezTo>
                  <a:cubicBezTo>
                    <a:pt x="22487" y="61846"/>
                    <a:pt x="23640" y="65949"/>
                    <a:pt x="26257" y="68893"/>
                  </a:cubicBezTo>
                  <a:cubicBezTo>
                    <a:pt x="35185" y="78937"/>
                    <a:pt x="42040" y="90121"/>
                    <a:pt x="55754" y="91835"/>
                  </a:cubicBezTo>
                  <a:cubicBezTo>
                    <a:pt x="69888" y="93602"/>
                    <a:pt x="84158" y="94020"/>
                    <a:pt x="98360" y="95112"/>
                  </a:cubicBezTo>
                  <a:cubicBezTo>
                    <a:pt x="126381" y="104452"/>
                    <a:pt x="111169" y="100810"/>
                    <a:pt x="144244" y="104945"/>
                  </a:cubicBezTo>
                  <a:cubicBezTo>
                    <a:pt x="166732" y="112440"/>
                    <a:pt x="138805" y="103584"/>
                    <a:pt x="170464" y="111499"/>
                  </a:cubicBezTo>
                  <a:cubicBezTo>
                    <a:pt x="173816" y="112337"/>
                    <a:pt x="176974" y="113828"/>
                    <a:pt x="180296" y="114777"/>
                  </a:cubicBezTo>
                  <a:cubicBezTo>
                    <a:pt x="184627" y="116014"/>
                    <a:pt x="189075" y="116817"/>
                    <a:pt x="193406" y="118054"/>
                  </a:cubicBezTo>
                  <a:cubicBezTo>
                    <a:pt x="226328" y="127461"/>
                    <a:pt x="175353" y="114361"/>
                    <a:pt x="216347" y="124609"/>
                  </a:cubicBezTo>
                  <a:cubicBezTo>
                    <a:pt x="220717" y="126794"/>
                    <a:pt x="224582" y="130839"/>
                    <a:pt x="229457" y="131164"/>
                  </a:cubicBezTo>
                  <a:cubicBezTo>
                    <a:pt x="237424" y="131695"/>
                    <a:pt x="280437" y="126020"/>
                    <a:pt x="291728" y="124609"/>
                  </a:cubicBezTo>
                  <a:cubicBezTo>
                    <a:pt x="298921" y="119814"/>
                    <a:pt x="306353" y="114271"/>
                    <a:pt x="314670" y="111499"/>
                  </a:cubicBezTo>
                  <a:cubicBezTo>
                    <a:pt x="319955" y="109738"/>
                    <a:pt x="325595" y="109314"/>
                    <a:pt x="331057" y="108222"/>
                  </a:cubicBezTo>
                  <a:cubicBezTo>
                    <a:pt x="329965" y="102760"/>
                    <a:pt x="328395" y="97371"/>
                    <a:pt x="327780" y="91835"/>
                  </a:cubicBezTo>
                  <a:cubicBezTo>
                    <a:pt x="326207" y="77678"/>
                    <a:pt x="328415" y="62924"/>
                    <a:pt x="324502" y="49228"/>
                  </a:cubicBezTo>
                  <a:cubicBezTo>
                    <a:pt x="323553" y="45906"/>
                    <a:pt x="317760" y="47496"/>
                    <a:pt x="314670" y="45951"/>
                  </a:cubicBezTo>
                  <a:cubicBezTo>
                    <a:pt x="313288" y="45260"/>
                    <a:pt x="345259" y="33933"/>
                    <a:pt x="298283" y="26286"/>
                  </a:cubicBezTo>
                  <a:close/>
                </a:path>
              </a:pathLst>
            </a:custGeom>
            <a:solidFill>
              <a:srgbClr val="48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AC83DF8-DBF3-4B96-9A2A-84218323A6DD}"/>
              </a:ext>
            </a:extLst>
          </p:cNvPr>
          <p:cNvSpPr/>
          <p:nvPr/>
        </p:nvSpPr>
        <p:spPr>
          <a:xfrm>
            <a:off x="9348257" y="230086"/>
            <a:ext cx="2186634" cy="24673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262EDF-DFD8-4A20-B7E4-1E5A6B42956B}"/>
              </a:ext>
            </a:extLst>
          </p:cNvPr>
          <p:cNvSpPr/>
          <p:nvPr/>
        </p:nvSpPr>
        <p:spPr>
          <a:xfrm>
            <a:off x="9348256" y="2946960"/>
            <a:ext cx="2186634" cy="34978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163496-EEFC-4477-BF41-B0F760162671}"/>
              </a:ext>
            </a:extLst>
          </p:cNvPr>
          <p:cNvSpPr/>
          <p:nvPr/>
        </p:nvSpPr>
        <p:spPr>
          <a:xfrm>
            <a:off x="6524259" y="232418"/>
            <a:ext cx="2581597" cy="34978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46D7F4-0680-441E-9852-C29223EA3163}"/>
              </a:ext>
            </a:extLst>
          </p:cNvPr>
          <p:cNvSpPr/>
          <p:nvPr/>
        </p:nvSpPr>
        <p:spPr>
          <a:xfrm>
            <a:off x="6502464" y="3922475"/>
            <a:ext cx="2603391" cy="251091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7A49E51E-9F6C-4C8F-B510-FE81DCB7E8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014" y="4040263"/>
            <a:ext cx="1280529" cy="1311262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F9BCC16A-2403-467C-A899-11262DF54E1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522" y="4745164"/>
            <a:ext cx="703064" cy="6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9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5D70CF3C-2C32-451A-A13E-82D5BDBF5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2" t="44117" r="2909" b="12474"/>
          <a:stretch/>
        </p:blipFill>
        <p:spPr>
          <a:xfrm rot="5400000">
            <a:off x="-2374534" y="2374530"/>
            <a:ext cx="6858004" cy="210894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8C66AD-C9EB-4A4E-8F0D-98676C38F15F}"/>
              </a:ext>
            </a:extLst>
          </p:cNvPr>
          <p:cNvSpPr txBox="1"/>
          <p:nvPr/>
        </p:nvSpPr>
        <p:spPr>
          <a:xfrm>
            <a:off x="2623612" y="371024"/>
            <a:ext cx="3472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Marianne ExtraBold" panose="02000000000000000000" pitchFamily="2" charset="0"/>
              </a:rPr>
              <a:t>Mon 1</a:t>
            </a:r>
            <a:r>
              <a:rPr lang="fr-FR" sz="4400" b="1" baseline="30000" dirty="0">
                <a:latin typeface="Marianne ExtraBold" panose="02000000000000000000" pitchFamily="2" charset="0"/>
              </a:rPr>
              <a:t>er</a:t>
            </a:r>
            <a:r>
              <a:rPr lang="fr-FR" sz="4400" b="1" dirty="0">
                <a:latin typeface="Marianne ExtraBold" panose="02000000000000000000" pitchFamily="2" charset="0"/>
              </a:rPr>
              <a:t> jour</a:t>
            </a:r>
          </a:p>
        </p:txBody>
      </p:sp>
      <p:sp>
        <p:nvSpPr>
          <p:cNvPr id="5" name="Cadre 4">
            <a:extLst>
              <a:ext uri="{FF2B5EF4-FFF2-40B4-BE49-F238E27FC236}">
                <a16:creationId xmlns:a16="http://schemas.microsoft.com/office/drawing/2014/main" id="{74C50E9B-76AF-474C-B0F8-961EE52397C9}"/>
              </a:ext>
            </a:extLst>
          </p:cNvPr>
          <p:cNvSpPr/>
          <p:nvPr/>
        </p:nvSpPr>
        <p:spPr>
          <a:xfrm>
            <a:off x="2752436" y="1274618"/>
            <a:ext cx="8968509" cy="5212358"/>
          </a:xfrm>
          <a:prstGeom prst="frame">
            <a:avLst/>
          </a:prstGeom>
          <a:solidFill>
            <a:srgbClr val="00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949011-756C-4F19-86C1-746C01B4FD26}"/>
              </a:ext>
            </a:extLst>
          </p:cNvPr>
          <p:cNvSpPr txBox="1"/>
          <p:nvPr/>
        </p:nvSpPr>
        <p:spPr>
          <a:xfrm>
            <a:off x="4133273" y="3557631"/>
            <a:ext cx="609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Possibilité de mettre une photo : de l’enfant et de ses parents, </a:t>
            </a:r>
          </a:p>
          <a:p>
            <a:r>
              <a:rPr lang="fr-FR" dirty="0"/>
              <a:t>			       d’une activité …</a:t>
            </a:r>
          </a:p>
        </p:txBody>
      </p:sp>
    </p:spTree>
    <p:extLst>
      <p:ext uri="{BB962C8B-B14F-4D97-AF65-F5344CB8AC3E}">
        <p14:creationId xmlns:p14="http://schemas.microsoft.com/office/powerpoint/2010/main" val="107686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>
            <a:extLst>
              <a:ext uri="{FF2B5EF4-FFF2-40B4-BE49-F238E27FC236}">
                <a16:creationId xmlns:a16="http://schemas.microsoft.com/office/drawing/2014/main" id="{DB1AA432-2DE9-4827-8AF0-F673DEF51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2" t="44117" r="2909" b="12474"/>
          <a:stretch/>
        </p:blipFill>
        <p:spPr>
          <a:xfrm rot="5400000">
            <a:off x="-2374534" y="2374530"/>
            <a:ext cx="6858004" cy="210894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8C66AD-C9EB-4A4E-8F0D-98676C38F15F}"/>
              </a:ext>
            </a:extLst>
          </p:cNvPr>
          <p:cNvSpPr txBox="1"/>
          <p:nvPr/>
        </p:nvSpPr>
        <p:spPr>
          <a:xfrm>
            <a:off x="2264848" y="76905"/>
            <a:ext cx="8226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Marianne ExtraBold" panose="02000000000000000000" pitchFamily="2" charset="0"/>
              </a:rPr>
              <a:t>Les personnes dans l’école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713ADE-4F7D-4018-8882-94210E8064CD}"/>
              </a:ext>
            </a:extLst>
          </p:cNvPr>
          <p:cNvSpPr/>
          <p:nvPr/>
        </p:nvSpPr>
        <p:spPr>
          <a:xfrm>
            <a:off x="547661" y="1060265"/>
            <a:ext cx="2186634" cy="2685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F4207B-CBE4-497F-8A9A-B2A362B7C689}"/>
              </a:ext>
            </a:extLst>
          </p:cNvPr>
          <p:cNvSpPr txBox="1"/>
          <p:nvPr/>
        </p:nvSpPr>
        <p:spPr>
          <a:xfrm>
            <a:off x="748552" y="1226519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ADD326-6646-46D9-BC63-C6D46D1ED0FF}"/>
              </a:ext>
            </a:extLst>
          </p:cNvPr>
          <p:cNvSpPr txBox="1"/>
          <p:nvPr/>
        </p:nvSpPr>
        <p:spPr>
          <a:xfrm>
            <a:off x="605275" y="3007160"/>
            <a:ext cx="144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La directrice  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Mme ………….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C800C2-4984-4006-BB25-CC9A28625AE0}"/>
              </a:ext>
            </a:extLst>
          </p:cNvPr>
          <p:cNvSpPr/>
          <p:nvPr/>
        </p:nvSpPr>
        <p:spPr>
          <a:xfrm>
            <a:off x="3347008" y="1060265"/>
            <a:ext cx="2186634" cy="26857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E4ED82-294A-4675-9077-A3BEF9FA14C7}"/>
              </a:ext>
            </a:extLst>
          </p:cNvPr>
          <p:cNvSpPr txBox="1"/>
          <p:nvPr/>
        </p:nvSpPr>
        <p:spPr>
          <a:xfrm>
            <a:off x="3547899" y="1226519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47BEBA-D8FA-42B7-AF11-EA3C9FBC788E}"/>
              </a:ext>
            </a:extLst>
          </p:cNvPr>
          <p:cNvSpPr txBox="1"/>
          <p:nvPr/>
        </p:nvSpPr>
        <p:spPr>
          <a:xfrm>
            <a:off x="3146791" y="2999998"/>
            <a:ext cx="208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M. ………..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Enseignant ……..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C0B211-5A8A-4F87-A6D7-C2B549160C21}"/>
              </a:ext>
            </a:extLst>
          </p:cNvPr>
          <p:cNvSpPr/>
          <p:nvPr/>
        </p:nvSpPr>
        <p:spPr>
          <a:xfrm>
            <a:off x="6014008" y="1060265"/>
            <a:ext cx="2186634" cy="26857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31A4356-8592-44AA-9EF1-8FBA4352D07B}"/>
              </a:ext>
            </a:extLst>
          </p:cNvPr>
          <p:cNvSpPr txBox="1"/>
          <p:nvPr/>
        </p:nvSpPr>
        <p:spPr>
          <a:xfrm>
            <a:off x="6214899" y="1226519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ACA5D9-0777-4DA8-A599-77E58337D5D9}"/>
              </a:ext>
            </a:extLst>
          </p:cNvPr>
          <p:cNvSpPr txBox="1"/>
          <p:nvPr/>
        </p:nvSpPr>
        <p:spPr>
          <a:xfrm>
            <a:off x="5971302" y="3020452"/>
            <a:ext cx="158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Mme ………..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ATSEM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686ADF-8202-4B83-8019-67BDED06869F}"/>
              </a:ext>
            </a:extLst>
          </p:cNvPr>
          <p:cNvSpPr/>
          <p:nvPr/>
        </p:nvSpPr>
        <p:spPr>
          <a:xfrm>
            <a:off x="8721114" y="1067727"/>
            <a:ext cx="2186634" cy="26857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D4554D-711B-490C-945E-DDC44CB528E3}"/>
              </a:ext>
            </a:extLst>
          </p:cNvPr>
          <p:cNvSpPr txBox="1"/>
          <p:nvPr/>
        </p:nvSpPr>
        <p:spPr>
          <a:xfrm>
            <a:off x="8922005" y="1233981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A024589-5876-40F8-9EC6-0CF9A19AC3D3}"/>
              </a:ext>
            </a:extLst>
          </p:cNvPr>
          <p:cNvSpPr txBox="1"/>
          <p:nvPr/>
        </p:nvSpPr>
        <p:spPr>
          <a:xfrm>
            <a:off x="8778728" y="3014622"/>
            <a:ext cx="208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Mme. ……………..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Conductrice de bus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287BE2-082C-44C9-924B-BFC04262299A}"/>
              </a:ext>
            </a:extLst>
          </p:cNvPr>
          <p:cNvSpPr/>
          <p:nvPr/>
        </p:nvSpPr>
        <p:spPr>
          <a:xfrm>
            <a:off x="1583364" y="3925159"/>
            <a:ext cx="2186634" cy="2685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D83C2A3-3999-447B-8120-16095EFC85CE}"/>
              </a:ext>
            </a:extLst>
          </p:cNvPr>
          <p:cNvSpPr txBox="1"/>
          <p:nvPr/>
        </p:nvSpPr>
        <p:spPr>
          <a:xfrm>
            <a:off x="1784255" y="4091413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DCFA66E-4A48-4D3D-9A9F-2F40155596A0}"/>
              </a:ext>
            </a:extLst>
          </p:cNvPr>
          <p:cNvSpPr txBox="1"/>
          <p:nvPr/>
        </p:nvSpPr>
        <p:spPr>
          <a:xfrm>
            <a:off x="1640978" y="5872054"/>
            <a:ext cx="208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Mme ………..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Accueil périscolaire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A0B814-2A84-40C8-8B38-9A87BB5C567E}"/>
              </a:ext>
            </a:extLst>
          </p:cNvPr>
          <p:cNvSpPr/>
          <p:nvPr/>
        </p:nvSpPr>
        <p:spPr>
          <a:xfrm>
            <a:off x="4382711" y="3925159"/>
            <a:ext cx="2186634" cy="2685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E5C6D40-D90E-4745-82BF-5DAB833FD72F}"/>
              </a:ext>
            </a:extLst>
          </p:cNvPr>
          <p:cNvSpPr txBox="1"/>
          <p:nvPr/>
        </p:nvSpPr>
        <p:spPr>
          <a:xfrm>
            <a:off x="4583602" y="4091413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3F3AE93-78CB-4430-BC3D-8E4D71E749D8}"/>
              </a:ext>
            </a:extLst>
          </p:cNvPr>
          <p:cNvSpPr txBox="1"/>
          <p:nvPr/>
        </p:nvSpPr>
        <p:spPr>
          <a:xfrm>
            <a:off x="4440325" y="5872054"/>
            <a:ext cx="2085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M. ………..</a:t>
            </a:r>
          </a:p>
          <a:p>
            <a:pPr algn="ctr"/>
            <a:r>
              <a:rPr lang="fr-FR" sz="1600" dirty="0">
                <a:solidFill>
                  <a:sysClr val="windowText" lastClr="000000"/>
                </a:solidFill>
              </a:rPr>
              <a:t>Restauration Scolaire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7731A5-1F36-4B2B-8037-001AC227E850}"/>
              </a:ext>
            </a:extLst>
          </p:cNvPr>
          <p:cNvSpPr/>
          <p:nvPr/>
        </p:nvSpPr>
        <p:spPr>
          <a:xfrm>
            <a:off x="7049711" y="3925159"/>
            <a:ext cx="2186634" cy="2685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2623567-0FFD-4981-9DD9-8D7F950EE26F}"/>
              </a:ext>
            </a:extLst>
          </p:cNvPr>
          <p:cNvSpPr txBox="1"/>
          <p:nvPr/>
        </p:nvSpPr>
        <p:spPr>
          <a:xfrm>
            <a:off x="7250602" y="4091413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C6374DF-4310-400B-A7E2-6F03945E381A}"/>
              </a:ext>
            </a:extLst>
          </p:cNvPr>
          <p:cNvSpPr txBox="1"/>
          <p:nvPr/>
        </p:nvSpPr>
        <p:spPr>
          <a:xfrm>
            <a:off x="7107325" y="5872054"/>
            <a:ext cx="208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Mme ………..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......................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96864C-F961-461E-8472-8EA85F422A8E}"/>
              </a:ext>
            </a:extLst>
          </p:cNvPr>
          <p:cNvSpPr/>
          <p:nvPr/>
        </p:nvSpPr>
        <p:spPr>
          <a:xfrm>
            <a:off x="9756817" y="3932621"/>
            <a:ext cx="2186634" cy="2685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51A4C9C-EEFD-4699-941D-4E9F26EC88D0}"/>
              </a:ext>
            </a:extLst>
          </p:cNvPr>
          <p:cNvSpPr txBox="1"/>
          <p:nvPr/>
        </p:nvSpPr>
        <p:spPr>
          <a:xfrm>
            <a:off x="9957708" y="4098875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2CE9FEE-B359-40DF-A2C0-FEABA13B5D2C}"/>
              </a:ext>
            </a:extLst>
          </p:cNvPr>
          <p:cNvSpPr txBox="1"/>
          <p:nvPr/>
        </p:nvSpPr>
        <p:spPr>
          <a:xfrm>
            <a:off x="9814431" y="5879516"/>
            <a:ext cx="208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M. ……………..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………….</a:t>
            </a:r>
          </a:p>
        </p:txBody>
      </p:sp>
    </p:spTree>
    <p:extLst>
      <p:ext uri="{BB962C8B-B14F-4D97-AF65-F5344CB8AC3E}">
        <p14:creationId xmlns:p14="http://schemas.microsoft.com/office/powerpoint/2010/main" val="217026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010275C-D435-45F7-BF6C-4A2F5D892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30"/>
          <a:stretch/>
        </p:blipFill>
        <p:spPr>
          <a:xfrm>
            <a:off x="-18787" y="0"/>
            <a:ext cx="2081344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8C66AD-C9EB-4A4E-8F0D-98676C38F15F}"/>
              </a:ext>
            </a:extLst>
          </p:cNvPr>
          <p:cNvSpPr txBox="1"/>
          <p:nvPr/>
        </p:nvSpPr>
        <p:spPr>
          <a:xfrm>
            <a:off x="2264848" y="76905"/>
            <a:ext cx="8226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Marianne ExtraBold" panose="02000000000000000000" pitchFamily="2" charset="0"/>
              </a:rPr>
              <a:t>Les personnes dans l’école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713ADE-4F7D-4018-8882-94210E8064CD}"/>
              </a:ext>
            </a:extLst>
          </p:cNvPr>
          <p:cNvSpPr/>
          <p:nvPr/>
        </p:nvSpPr>
        <p:spPr>
          <a:xfrm>
            <a:off x="547661" y="1060265"/>
            <a:ext cx="2186634" cy="2685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F4207B-CBE4-497F-8A9A-B2A362B7C689}"/>
              </a:ext>
            </a:extLst>
          </p:cNvPr>
          <p:cNvSpPr txBox="1"/>
          <p:nvPr/>
        </p:nvSpPr>
        <p:spPr>
          <a:xfrm>
            <a:off x="748552" y="1226519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ADD326-6646-46D9-BC63-C6D46D1ED0FF}"/>
              </a:ext>
            </a:extLst>
          </p:cNvPr>
          <p:cNvSpPr txBox="1"/>
          <p:nvPr/>
        </p:nvSpPr>
        <p:spPr>
          <a:xfrm>
            <a:off x="605275" y="3007160"/>
            <a:ext cx="144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La directrice  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Mme ………….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C800C2-4984-4006-BB25-CC9A28625AE0}"/>
              </a:ext>
            </a:extLst>
          </p:cNvPr>
          <p:cNvSpPr/>
          <p:nvPr/>
        </p:nvSpPr>
        <p:spPr>
          <a:xfrm>
            <a:off x="3347008" y="1060265"/>
            <a:ext cx="2186634" cy="26857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E4ED82-294A-4675-9077-A3BEF9FA14C7}"/>
              </a:ext>
            </a:extLst>
          </p:cNvPr>
          <p:cNvSpPr txBox="1"/>
          <p:nvPr/>
        </p:nvSpPr>
        <p:spPr>
          <a:xfrm>
            <a:off x="3547899" y="1226519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47BEBA-D8FA-42B7-AF11-EA3C9FBC788E}"/>
              </a:ext>
            </a:extLst>
          </p:cNvPr>
          <p:cNvSpPr txBox="1"/>
          <p:nvPr/>
        </p:nvSpPr>
        <p:spPr>
          <a:xfrm>
            <a:off x="3146791" y="2999998"/>
            <a:ext cx="208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M. ………..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Enseignant ……..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C0B211-5A8A-4F87-A6D7-C2B549160C21}"/>
              </a:ext>
            </a:extLst>
          </p:cNvPr>
          <p:cNvSpPr/>
          <p:nvPr/>
        </p:nvSpPr>
        <p:spPr>
          <a:xfrm>
            <a:off x="6014008" y="1060265"/>
            <a:ext cx="2186634" cy="26857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31A4356-8592-44AA-9EF1-8FBA4352D07B}"/>
              </a:ext>
            </a:extLst>
          </p:cNvPr>
          <p:cNvSpPr txBox="1"/>
          <p:nvPr/>
        </p:nvSpPr>
        <p:spPr>
          <a:xfrm>
            <a:off x="6214899" y="1226519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ACA5D9-0777-4DA8-A599-77E58337D5D9}"/>
              </a:ext>
            </a:extLst>
          </p:cNvPr>
          <p:cNvSpPr txBox="1"/>
          <p:nvPr/>
        </p:nvSpPr>
        <p:spPr>
          <a:xfrm>
            <a:off x="5971302" y="3020452"/>
            <a:ext cx="158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Mme ………..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ATSEM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686ADF-8202-4B83-8019-67BDED06869F}"/>
              </a:ext>
            </a:extLst>
          </p:cNvPr>
          <p:cNvSpPr/>
          <p:nvPr/>
        </p:nvSpPr>
        <p:spPr>
          <a:xfrm>
            <a:off x="8721114" y="1067727"/>
            <a:ext cx="2186634" cy="26857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D4554D-711B-490C-945E-DDC44CB528E3}"/>
              </a:ext>
            </a:extLst>
          </p:cNvPr>
          <p:cNvSpPr txBox="1"/>
          <p:nvPr/>
        </p:nvSpPr>
        <p:spPr>
          <a:xfrm>
            <a:off x="8922005" y="1233981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A024589-5876-40F8-9EC6-0CF9A19AC3D3}"/>
              </a:ext>
            </a:extLst>
          </p:cNvPr>
          <p:cNvSpPr txBox="1"/>
          <p:nvPr/>
        </p:nvSpPr>
        <p:spPr>
          <a:xfrm>
            <a:off x="8778728" y="3014622"/>
            <a:ext cx="208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Mme. ……………..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Conductrice de bus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287BE2-082C-44C9-924B-BFC04262299A}"/>
              </a:ext>
            </a:extLst>
          </p:cNvPr>
          <p:cNvSpPr/>
          <p:nvPr/>
        </p:nvSpPr>
        <p:spPr>
          <a:xfrm>
            <a:off x="1583364" y="3925159"/>
            <a:ext cx="2186634" cy="2685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D83C2A3-3999-447B-8120-16095EFC85CE}"/>
              </a:ext>
            </a:extLst>
          </p:cNvPr>
          <p:cNvSpPr txBox="1"/>
          <p:nvPr/>
        </p:nvSpPr>
        <p:spPr>
          <a:xfrm>
            <a:off x="1784255" y="4091413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DCFA66E-4A48-4D3D-9A9F-2F40155596A0}"/>
              </a:ext>
            </a:extLst>
          </p:cNvPr>
          <p:cNvSpPr txBox="1"/>
          <p:nvPr/>
        </p:nvSpPr>
        <p:spPr>
          <a:xfrm>
            <a:off x="1640978" y="5872054"/>
            <a:ext cx="208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Mme ………..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Accueil périscolaire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A0B814-2A84-40C8-8B38-9A87BB5C567E}"/>
              </a:ext>
            </a:extLst>
          </p:cNvPr>
          <p:cNvSpPr/>
          <p:nvPr/>
        </p:nvSpPr>
        <p:spPr>
          <a:xfrm>
            <a:off x="4382711" y="3925159"/>
            <a:ext cx="2186634" cy="2685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E5C6D40-D90E-4745-82BF-5DAB833FD72F}"/>
              </a:ext>
            </a:extLst>
          </p:cNvPr>
          <p:cNvSpPr txBox="1"/>
          <p:nvPr/>
        </p:nvSpPr>
        <p:spPr>
          <a:xfrm>
            <a:off x="4583602" y="4091413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3F3AE93-78CB-4430-BC3D-8E4D71E749D8}"/>
              </a:ext>
            </a:extLst>
          </p:cNvPr>
          <p:cNvSpPr txBox="1"/>
          <p:nvPr/>
        </p:nvSpPr>
        <p:spPr>
          <a:xfrm>
            <a:off x="4440325" y="5872054"/>
            <a:ext cx="2085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M. ………..</a:t>
            </a:r>
          </a:p>
          <a:p>
            <a:pPr algn="ctr"/>
            <a:r>
              <a:rPr lang="fr-FR" sz="1600" dirty="0">
                <a:solidFill>
                  <a:sysClr val="windowText" lastClr="000000"/>
                </a:solidFill>
              </a:rPr>
              <a:t>Restauration Scolaire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7731A5-1F36-4B2B-8037-001AC227E850}"/>
              </a:ext>
            </a:extLst>
          </p:cNvPr>
          <p:cNvSpPr/>
          <p:nvPr/>
        </p:nvSpPr>
        <p:spPr>
          <a:xfrm>
            <a:off x="7049711" y="3925159"/>
            <a:ext cx="2186634" cy="2685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2623567-0FFD-4981-9DD9-8D7F950EE26F}"/>
              </a:ext>
            </a:extLst>
          </p:cNvPr>
          <p:cNvSpPr txBox="1"/>
          <p:nvPr/>
        </p:nvSpPr>
        <p:spPr>
          <a:xfrm>
            <a:off x="7250602" y="4091413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C6374DF-4310-400B-A7E2-6F03945E381A}"/>
              </a:ext>
            </a:extLst>
          </p:cNvPr>
          <p:cNvSpPr txBox="1"/>
          <p:nvPr/>
        </p:nvSpPr>
        <p:spPr>
          <a:xfrm>
            <a:off x="7107325" y="5872054"/>
            <a:ext cx="208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Mme ………..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......................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96864C-F961-461E-8472-8EA85F422A8E}"/>
              </a:ext>
            </a:extLst>
          </p:cNvPr>
          <p:cNvSpPr/>
          <p:nvPr/>
        </p:nvSpPr>
        <p:spPr>
          <a:xfrm>
            <a:off x="9756817" y="3932621"/>
            <a:ext cx="2186634" cy="2685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51A4C9C-EEFD-4699-941D-4E9F26EC88D0}"/>
              </a:ext>
            </a:extLst>
          </p:cNvPr>
          <p:cNvSpPr txBox="1"/>
          <p:nvPr/>
        </p:nvSpPr>
        <p:spPr>
          <a:xfrm>
            <a:off x="9957708" y="4098875"/>
            <a:ext cx="1794358" cy="16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2CE9FEE-B359-40DF-A2C0-FEABA13B5D2C}"/>
              </a:ext>
            </a:extLst>
          </p:cNvPr>
          <p:cNvSpPr txBox="1"/>
          <p:nvPr/>
        </p:nvSpPr>
        <p:spPr>
          <a:xfrm>
            <a:off x="9814431" y="5879516"/>
            <a:ext cx="208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M. ……………..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1238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58C66AD-C9EB-4A4E-8F0D-98676C38F15F}"/>
              </a:ext>
            </a:extLst>
          </p:cNvPr>
          <p:cNvSpPr txBox="1"/>
          <p:nvPr/>
        </p:nvSpPr>
        <p:spPr>
          <a:xfrm>
            <a:off x="4048502" y="2896180"/>
            <a:ext cx="5977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Marianne ExtraBold" panose="02000000000000000000" pitchFamily="2" charset="0"/>
              </a:rPr>
              <a:t>Les lieux dans l’école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754EEE-4E6C-412F-B778-5E76DA48E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2" t="44117" r="2909" b="12474"/>
          <a:stretch/>
        </p:blipFill>
        <p:spPr>
          <a:xfrm rot="5400000">
            <a:off x="-2374534" y="2374530"/>
            <a:ext cx="6858004" cy="21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5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15958812-249C-40AA-8D4D-678F7EFBB663}"/>
              </a:ext>
            </a:extLst>
          </p:cNvPr>
          <p:cNvSpPr txBox="1"/>
          <p:nvPr/>
        </p:nvSpPr>
        <p:spPr>
          <a:xfrm>
            <a:off x="7582118" y="202052"/>
            <a:ext cx="4339692" cy="5377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F382CB8-DCB1-4278-A29A-CDA4138E3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74534" y="2374530"/>
            <a:ext cx="6858004" cy="21089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69AB163-51F6-429C-A964-550E9B80AA82}"/>
              </a:ext>
            </a:extLst>
          </p:cNvPr>
          <p:cNvSpPr txBox="1"/>
          <p:nvPr/>
        </p:nvSpPr>
        <p:spPr>
          <a:xfrm>
            <a:off x="157289" y="997919"/>
            <a:ext cx="7225644" cy="5377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8C66AD-C9EB-4A4E-8F0D-98676C38F15F}"/>
              </a:ext>
            </a:extLst>
          </p:cNvPr>
          <p:cNvSpPr txBox="1"/>
          <p:nvPr/>
        </p:nvSpPr>
        <p:spPr>
          <a:xfrm>
            <a:off x="2240388" y="140396"/>
            <a:ext cx="28174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Marianne ExtraBold" panose="02000000000000000000" pitchFamily="2" charset="0"/>
              </a:rPr>
              <a:t>La classe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4B1D7D3-043B-4FB0-9716-6DF6947ED7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926" y="1099116"/>
            <a:ext cx="6859188" cy="5121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B9902D1-DAAC-44B0-958C-AA860AAF04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9330" y="411609"/>
            <a:ext cx="4141240" cy="4809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917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7F4A2D04-8FCC-4E68-BCC4-7803B3562A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74534" y="2374530"/>
            <a:ext cx="6858004" cy="21089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5ACA49A-624F-45BF-A340-C801B17DDEA2}"/>
              </a:ext>
            </a:extLst>
          </p:cNvPr>
          <p:cNvSpPr/>
          <p:nvPr/>
        </p:nvSpPr>
        <p:spPr>
          <a:xfrm>
            <a:off x="3412540" y="3024191"/>
            <a:ext cx="2517998" cy="3614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0CF8EC-2A8D-4C87-905B-8034E8C15BEF}"/>
              </a:ext>
            </a:extLst>
          </p:cNvPr>
          <p:cNvSpPr txBox="1"/>
          <p:nvPr/>
        </p:nvSpPr>
        <p:spPr>
          <a:xfrm>
            <a:off x="3512164" y="204058"/>
            <a:ext cx="497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Marianne ExtraBold" panose="02000000000000000000" pitchFamily="2" charset="0"/>
              </a:rPr>
              <a:t>Quelques activités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F97C3CA-7E3A-4C2B-8F6F-EC2A2C7E17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98694" y="3440970"/>
            <a:ext cx="2461461" cy="18460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DB81A7-8A74-49AA-9B88-07918B5D7467}"/>
              </a:ext>
            </a:extLst>
          </p:cNvPr>
          <p:cNvSpPr/>
          <p:nvPr/>
        </p:nvSpPr>
        <p:spPr>
          <a:xfrm>
            <a:off x="149515" y="443211"/>
            <a:ext cx="3029419" cy="3614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6CD8D86-D3A6-4147-87AA-BB47A084E6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7995" y="959734"/>
            <a:ext cx="2874423" cy="2187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520F538-B7E8-4F38-87CF-8F206B45F405}"/>
              </a:ext>
            </a:extLst>
          </p:cNvPr>
          <p:cNvSpPr/>
          <p:nvPr/>
        </p:nvSpPr>
        <p:spPr>
          <a:xfrm>
            <a:off x="9274774" y="3491236"/>
            <a:ext cx="2656518" cy="3169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1CFD9D3-4CA9-473D-96B3-DDD0FB176B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404391" y="3835029"/>
            <a:ext cx="2466262" cy="21098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5518008-804E-45CE-AFA4-1CBAD4D9933E}"/>
              </a:ext>
            </a:extLst>
          </p:cNvPr>
          <p:cNvSpPr/>
          <p:nvPr/>
        </p:nvSpPr>
        <p:spPr>
          <a:xfrm>
            <a:off x="6307919" y="2083086"/>
            <a:ext cx="2656518" cy="31474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C52AE02-2D68-4191-AA4B-77F0B0709F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84069" y="2298905"/>
            <a:ext cx="2149080" cy="20521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3AFE346-BB18-46F0-B71B-E79BE0F10D89}"/>
              </a:ext>
            </a:extLst>
          </p:cNvPr>
          <p:cNvSpPr/>
          <p:nvPr/>
        </p:nvSpPr>
        <p:spPr>
          <a:xfrm>
            <a:off x="9274774" y="219318"/>
            <a:ext cx="2656519" cy="31474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2E88A73-C15D-4694-A542-24FA48DD17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48958" y="723988"/>
            <a:ext cx="2215795" cy="190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0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E7CAC423-DC94-4DFD-B251-B65F661548A3}"/>
              </a:ext>
            </a:extLst>
          </p:cNvPr>
          <p:cNvSpPr txBox="1"/>
          <p:nvPr/>
        </p:nvSpPr>
        <p:spPr>
          <a:xfrm>
            <a:off x="6502400" y="1295024"/>
            <a:ext cx="4876800" cy="5377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080D6C1-16F5-450E-A538-B5C2D7FBB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74534" y="2374530"/>
            <a:ext cx="6858004" cy="21089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A598EB2-5377-4027-8E9F-3958C8E697A3}"/>
              </a:ext>
            </a:extLst>
          </p:cNvPr>
          <p:cNvSpPr txBox="1"/>
          <p:nvPr/>
        </p:nvSpPr>
        <p:spPr>
          <a:xfrm>
            <a:off x="482989" y="448357"/>
            <a:ext cx="5359009" cy="5377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8C66AD-C9EB-4A4E-8F0D-98676C38F15F}"/>
              </a:ext>
            </a:extLst>
          </p:cNvPr>
          <p:cNvSpPr txBox="1"/>
          <p:nvPr/>
        </p:nvSpPr>
        <p:spPr>
          <a:xfrm>
            <a:off x="6096000" y="374711"/>
            <a:ext cx="5681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Marianne ExtraBold" panose="02000000000000000000" pitchFamily="2" charset="0"/>
              </a:rPr>
              <a:t>La cour de récréation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16875B-458C-4965-AE81-090FA925B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96" y="649431"/>
            <a:ext cx="5166691" cy="4975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A482672-F1C0-478B-937B-468639BCDE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5909" y="1443339"/>
            <a:ext cx="4641182" cy="4863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98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CD398EB2-AE15-47A4-9787-ABB9E75CD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74534" y="2374530"/>
            <a:ext cx="6858004" cy="210894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522982A-B20D-4E34-B7B1-2B1281809556}"/>
              </a:ext>
            </a:extLst>
          </p:cNvPr>
          <p:cNvSpPr txBox="1"/>
          <p:nvPr/>
        </p:nvSpPr>
        <p:spPr>
          <a:xfrm>
            <a:off x="2006726" y="858728"/>
            <a:ext cx="7407949" cy="57461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0A490E0-8973-4ED1-AD77-DBA59D588A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185" y="1051719"/>
            <a:ext cx="7096835" cy="5322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8C66AD-C9EB-4A4E-8F0D-98676C38F15F}"/>
              </a:ext>
            </a:extLst>
          </p:cNvPr>
          <p:cNvSpPr txBox="1"/>
          <p:nvPr/>
        </p:nvSpPr>
        <p:spPr>
          <a:xfrm>
            <a:off x="3018411" y="111299"/>
            <a:ext cx="54388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Marianne ExtraBold" panose="02000000000000000000" pitchFamily="2" charset="0"/>
              </a:rPr>
              <a:t>La salle de motricité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46D7F4-0680-441E-9852-C29223EA3163}"/>
              </a:ext>
            </a:extLst>
          </p:cNvPr>
          <p:cNvSpPr/>
          <p:nvPr/>
        </p:nvSpPr>
        <p:spPr>
          <a:xfrm>
            <a:off x="8691418" y="3834063"/>
            <a:ext cx="2729985" cy="21652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FA3365E-ED42-43A6-9B19-1EE85461C2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8952" y="3958260"/>
            <a:ext cx="2452441" cy="190081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C8E05D6-9744-4D14-96B9-9A80DCC8CC08}"/>
              </a:ext>
            </a:extLst>
          </p:cNvPr>
          <p:cNvSpPr txBox="1"/>
          <p:nvPr/>
        </p:nvSpPr>
        <p:spPr>
          <a:xfrm>
            <a:off x="214145" y="132081"/>
            <a:ext cx="2778542" cy="29752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B961016-C55D-4B81-BEC9-AB4E05C6CC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69" y="253034"/>
            <a:ext cx="2546919" cy="2733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012434-E6CD-4D66-8D7D-F28AB66CCCF9}"/>
              </a:ext>
            </a:extLst>
          </p:cNvPr>
          <p:cNvSpPr/>
          <p:nvPr/>
        </p:nvSpPr>
        <p:spPr>
          <a:xfrm>
            <a:off x="8483025" y="222926"/>
            <a:ext cx="3210211" cy="338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6450931-3C3B-4269-8FF3-451D80452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7838" y="298606"/>
            <a:ext cx="3064566" cy="3242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030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E012CBC-18A5-47D1-83EC-578E0E65B1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74534" y="2374530"/>
            <a:ext cx="6858004" cy="2108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EC2257-681F-4D01-8A73-D812CAAA36B9}"/>
              </a:ext>
            </a:extLst>
          </p:cNvPr>
          <p:cNvSpPr/>
          <p:nvPr/>
        </p:nvSpPr>
        <p:spPr>
          <a:xfrm>
            <a:off x="657109" y="94273"/>
            <a:ext cx="5542747" cy="5391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8C66AD-C9EB-4A4E-8F0D-98676C38F15F}"/>
              </a:ext>
            </a:extLst>
          </p:cNvPr>
          <p:cNvSpPr txBox="1"/>
          <p:nvPr/>
        </p:nvSpPr>
        <p:spPr>
          <a:xfrm>
            <a:off x="2254157" y="5615491"/>
            <a:ext cx="384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Marianne ExtraBold" panose="02000000000000000000" pitchFamily="2" charset="0"/>
              </a:rPr>
              <a:t>Les toilettes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C83DF8-DBF3-4B96-9A2A-84218323A6DD}"/>
              </a:ext>
            </a:extLst>
          </p:cNvPr>
          <p:cNvSpPr/>
          <p:nvPr/>
        </p:nvSpPr>
        <p:spPr>
          <a:xfrm>
            <a:off x="9348257" y="230086"/>
            <a:ext cx="2186634" cy="30158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262EDF-DFD8-4A20-B7E4-1E5A6B42956B}"/>
              </a:ext>
            </a:extLst>
          </p:cNvPr>
          <p:cNvSpPr/>
          <p:nvPr/>
        </p:nvSpPr>
        <p:spPr>
          <a:xfrm>
            <a:off x="7903799" y="3657265"/>
            <a:ext cx="2632470" cy="272766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163496-EEFC-4477-BF41-B0F760162671}"/>
              </a:ext>
            </a:extLst>
          </p:cNvPr>
          <p:cNvSpPr/>
          <p:nvPr/>
        </p:nvSpPr>
        <p:spPr>
          <a:xfrm>
            <a:off x="6524259" y="232418"/>
            <a:ext cx="2581597" cy="315163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E242AF-D6FD-41E6-8093-5B5540CDE0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042" y="230086"/>
            <a:ext cx="5143500" cy="5061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2E76F7E-B8A9-4228-B8F8-F69120FCAB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943" y="3790209"/>
            <a:ext cx="2261394" cy="16960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04269B-EE74-4973-B597-12C72ADA43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66790" y="693491"/>
            <a:ext cx="2531043" cy="18982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DDE9F92-BCF2-4A70-BAA9-BAC38C8706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570013" y="268413"/>
            <a:ext cx="1743120" cy="19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453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5084</TotalTime>
  <Words>123</Words>
  <Application>Microsoft Office PowerPoint</Application>
  <PresentationFormat>Grand écran</PresentationFormat>
  <Paragraphs>46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Marianne ExtraBold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Helene RIQUIN</dc:creator>
  <cp:lastModifiedBy>Helene RIQUIN</cp:lastModifiedBy>
  <cp:revision>30</cp:revision>
  <dcterms:created xsi:type="dcterms:W3CDTF">2024-05-30T12:15:33Z</dcterms:created>
  <dcterms:modified xsi:type="dcterms:W3CDTF">2025-01-31T15:26:51Z</dcterms:modified>
</cp:coreProperties>
</file>