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webextensions/taskpanes.xml" ContentType="application/vnd.ms-office.webextensiontaskpanes+xml"/>
  <Override PartName="/ppt/webextensions/webextension1.xml" ContentType="application/vnd.ms-office.webextension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11/relationships/webextensiontaskpanes" Target="ppt/webextensions/taskpanes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60" r:id="rId1"/>
    <p:sldMasterId id="2147483676" r:id="rId2"/>
  </p:sldMasterIdLst>
  <p:notesMasterIdLst>
    <p:notesMasterId r:id="rId10"/>
  </p:notesMasterIdLst>
  <p:handoutMasterIdLst>
    <p:handoutMasterId r:id="rId11"/>
  </p:handoutMasterIdLst>
  <p:sldIdLst>
    <p:sldId id="343" r:id="rId3"/>
    <p:sldId id="347" r:id="rId4"/>
    <p:sldId id="342" r:id="rId5"/>
    <p:sldId id="348" r:id="rId6"/>
    <p:sldId id="351" r:id="rId7"/>
    <p:sldId id="349" r:id="rId8"/>
    <p:sldId id="350" r:id="rId9"/>
  </p:sldIdLst>
  <p:sldSz cx="12192000" cy="6858000"/>
  <p:notesSz cx="6858000" cy="9144000"/>
  <p:defaultTextStyle>
    <a:defPPr rtl="0">
      <a:defRPr lang="fr-F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43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505DAF"/>
    <a:srgbClr val="5A6ACD"/>
    <a:srgbClr val="7380D0"/>
    <a:srgbClr val="82712C"/>
    <a:srgbClr val="C4B55B"/>
    <a:srgbClr val="675416"/>
    <a:srgbClr val="CAB957"/>
    <a:srgbClr val="654C15"/>
    <a:srgbClr val="1F15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0879" autoAdjust="0"/>
  </p:normalViewPr>
  <p:slideViewPr>
    <p:cSldViewPr>
      <p:cViewPr>
        <p:scale>
          <a:sx n="77" d="100"/>
          <a:sy n="77" d="100"/>
        </p:scale>
        <p:origin x="-378" y="-42"/>
      </p:cViewPr>
      <p:guideLst>
        <p:guide orient="horz" pos="2432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301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xmlns="" id="{8E662FD2-E96E-4016-9999-0EA45ADA352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E520D970-65B4-4370-9605-2344D3F1654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581C22-1934-496E-B8C5-AC62C42A4DFD}" type="datetimeFigureOut">
              <a:rPr lang="fr-FR" smtClean="0"/>
              <a:t>30/06/2020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03CE8A2F-FBE4-4479-B2A4-6E0A485D342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5F94A806-4D03-4ED3-AB5B-20FCB9B4C3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969F75-2A3E-4C17-9540-4A010059D16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811748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noProof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083833-4A51-486B-9A2A-B2F241B67168}" type="datetimeFigureOut">
              <a:rPr lang="fr-FR" noProof="0" smtClean="0"/>
              <a:t>30/06/2020</a:t>
            </a:fld>
            <a:endParaRPr lang="fr-FR" noProof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noProof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83DB30-61CB-466E-8AEE-9414E04ECBCC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611511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spcBef>
        <a:spcPts val="432"/>
      </a:spcBef>
      <a:defRPr sz="1200" kern="1200">
        <a:solidFill>
          <a:schemeClr val="tx1"/>
        </a:solidFill>
        <a:latin typeface="Times" panose="02020603050405020304" pitchFamily="18" charset="0"/>
        <a:ea typeface="+mn-ea"/>
        <a:cs typeface="Times" panose="02020603050405020304" pitchFamily="18" charset="0"/>
      </a:defRPr>
    </a:lvl1pPr>
    <a:lvl2pPr marL="457200" algn="l" defTabSz="914400" rtl="0" eaLnBrk="1" latinLnBrk="0" hangingPunct="1">
      <a:spcBef>
        <a:spcPts val="432"/>
      </a:spcBef>
      <a:defRPr sz="1200" kern="1200">
        <a:solidFill>
          <a:schemeClr val="tx1"/>
        </a:solidFill>
        <a:latin typeface="Times" panose="02020603050405020304" pitchFamily="18" charset="0"/>
        <a:ea typeface="+mn-ea"/>
        <a:cs typeface="Times" panose="02020603050405020304" pitchFamily="18" charset="0"/>
      </a:defRPr>
    </a:lvl2pPr>
    <a:lvl3pPr marL="914400" algn="l" defTabSz="914400" rtl="0" eaLnBrk="1" latinLnBrk="0" hangingPunct="1">
      <a:spcBef>
        <a:spcPts val="432"/>
      </a:spcBef>
      <a:defRPr sz="1200" kern="1200">
        <a:solidFill>
          <a:schemeClr val="tx1"/>
        </a:solidFill>
        <a:latin typeface="Times" panose="02020603050405020304" pitchFamily="18" charset="0"/>
        <a:ea typeface="+mn-ea"/>
        <a:cs typeface="Times" panose="02020603050405020304" pitchFamily="18" charset="0"/>
      </a:defRPr>
    </a:lvl3pPr>
    <a:lvl4pPr marL="1371600" algn="l" defTabSz="914400" rtl="0" eaLnBrk="1" latinLnBrk="0" hangingPunct="1">
      <a:spcBef>
        <a:spcPts val="432"/>
      </a:spcBef>
      <a:defRPr sz="1200" kern="1200">
        <a:solidFill>
          <a:schemeClr val="tx1"/>
        </a:solidFill>
        <a:latin typeface="Times" panose="02020603050405020304" pitchFamily="18" charset="0"/>
        <a:ea typeface="+mn-ea"/>
        <a:cs typeface="Times" panose="02020603050405020304" pitchFamily="18" charset="0"/>
      </a:defRPr>
    </a:lvl4pPr>
    <a:lvl5pPr marL="1828800" algn="l" defTabSz="914400" rtl="0" eaLnBrk="1" latinLnBrk="0" hangingPunct="1">
      <a:spcBef>
        <a:spcPts val="432"/>
      </a:spcBef>
      <a:defRPr sz="1200" kern="1200">
        <a:solidFill>
          <a:schemeClr val="tx1"/>
        </a:solidFill>
        <a:latin typeface="Times" panose="02020603050405020304" pitchFamily="18" charset="0"/>
        <a:ea typeface="+mn-ea"/>
        <a:cs typeface="Times" panose="02020603050405020304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83DB30-61CB-466E-8AEE-9414E04ECBCC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94612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83DB30-61CB-466E-8AEE-9414E04ECBCC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941205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83DB30-61CB-466E-8AEE-9414E04ECBCC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85061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e 4">
            <a:extLst>
              <a:ext uri="{FF2B5EF4-FFF2-40B4-BE49-F238E27FC236}">
                <a16:creationId xmlns:a16="http://schemas.microsoft.com/office/drawing/2014/main" xmlns="" id="{547CA8AC-D105-A34B-A74E-4A5674848F5A}"/>
              </a:ext>
            </a:extLst>
          </p:cNvPr>
          <p:cNvSpPr/>
          <p:nvPr userDrawn="1"/>
        </p:nvSpPr>
        <p:spPr bwMode="auto">
          <a:xfrm>
            <a:off x="2864081" y="6160092"/>
            <a:ext cx="4323413" cy="850308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18000"/>
                </a:schemeClr>
              </a:gs>
              <a:gs pos="100000">
                <a:schemeClr val="tx1">
                  <a:lumMod val="95000"/>
                  <a:lumOff val="5000"/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grpSp>
        <p:nvGrpSpPr>
          <p:cNvPr id="6" name="Groupe 93">
            <a:extLst>
              <a:ext uri="{FF2B5EF4-FFF2-40B4-BE49-F238E27FC236}">
                <a16:creationId xmlns:a16="http://schemas.microsoft.com/office/drawing/2014/main" xmlns="" id="{3A3B6B68-CE4F-4A4A-8388-6BFE27306B28}"/>
              </a:ext>
            </a:extLst>
          </p:cNvPr>
          <p:cNvGrpSpPr/>
          <p:nvPr userDrawn="1"/>
        </p:nvGrpSpPr>
        <p:grpSpPr>
          <a:xfrm>
            <a:off x="2251202" y="960282"/>
            <a:ext cx="5677111" cy="5286332"/>
            <a:chOff x="1380215" y="-746214"/>
            <a:chExt cx="5115561" cy="6351248"/>
          </a:xfrm>
        </p:grpSpPr>
        <p:sp>
          <p:nvSpPr>
            <p:cNvPr id="7" name="Forme libre 7">
              <a:extLst>
                <a:ext uri="{FF2B5EF4-FFF2-40B4-BE49-F238E27FC236}">
                  <a16:creationId xmlns:a16="http://schemas.microsoft.com/office/drawing/2014/main" xmlns="" id="{29A96906-5B8A-FB42-95DF-FF6B0EBE7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9968" y="1588619"/>
              <a:ext cx="4017829" cy="1022522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rtlCol="0" anchor="ctr"/>
            <a:lstStyle/>
            <a:p>
              <a:pPr algn="ctr" rtl="0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fr-F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8" name="Forme libre 5">
              <a:extLst>
                <a:ext uri="{FF2B5EF4-FFF2-40B4-BE49-F238E27FC236}">
                  <a16:creationId xmlns:a16="http://schemas.microsoft.com/office/drawing/2014/main" xmlns="" id="{D91D81CC-ABD5-DF4F-9E9F-CDA6E56C6E2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288" y="4240364"/>
              <a:ext cx="2627935" cy="692647"/>
            </a:xfrm>
            <a:custGeom>
              <a:avLst/>
              <a:gdLst/>
              <a:ahLst/>
              <a:cxnLst>
                <a:cxn ang="0">
                  <a:pos x="2" y="772"/>
                </a:cxn>
                <a:cxn ang="0">
                  <a:pos x="30" y="674"/>
                </a:cxn>
                <a:cxn ang="0">
                  <a:pos x="92" y="582"/>
                </a:cxn>
                <a:cxn ang="0">
                  <a:pos x="184" y="494"/>
                </a:cxn>
                <a:cxn ang="0">
                  <a:pos x="304" y="416"/>
                </a:cxn>
                <a:cxn ang="0">
                  <a:pos x="448" y="344"/>
                </a:cxn>
                <a:cxn ang="0">
                  <a:pos x="614" y="282"/>
                </a:cxn>
                <a:cxn ang="0">
                  <a:pos x="800" y="232"/>
                </a:cxn>
                <a:cxn ang="0">
                  <a:pos x="1002" y="192"/>
                </a:cxn>
                <a:cxn ang="0">
                  <a:pos x="1220" y="166"/>
                </a:cxn>
                <a:cxn ang="0">
                  <a:pos x="1450" y="154"/>
                </a:cxn>
                <a:cxn ang="0">
                  <a:pos x="1608" y="154"/>
                </a:cxn>
                <a:cxn ang="0">
                  <a:pos x="1836" y="166"/>
                </a:cxn>
                <a:cxn ang="0">
                  <a:pos x="2054" y="192"/>
                </a:cxn>
                <a:cxn ang="0">
                  <a:pos x="2258" y="232"/>
                </a:cxn>
                <a:cxn ang="0">
                  <a:pos x="2444" y="282"/>
                </a:cxn>
                <a:cxn ang="0">
                  <a:pos x="2610" y="344"/>
                </a:cxn>
                <a:cxn ang="0">
                  <a:pos x="2754" y="416"/>
                </a:cxn>
                <a:cxn ang="0">
                  <a:pos x="2874" y="494"/>
                </a:cxn>
                <a:cxn ang="0">
                  <a:pos x="2964" y="582"/>
                </a:cxn>
                <a:cxn ang="0">
                  <a:pos x="3026" y="674"/>
                </a:cxn>
                <a:cxn ang="0">
                  <a:pos x="3056" y="772"/>
                </a:cxn>
                <a:cxn ang="0">
                  <a:pos x="3058" y="654"/>
                </a:cxn>
                <a:cxn ang="0">
                  <a:pos x="3040" y="554"/>
                </a:cxn>
                <a:cxn ang="0">
                  <a:pos x="2988" y="458"/>
                </a:cxn>
                <a:cxn ang="0">
                  <a:pos x="2906" y="370"/>
                </a:cxn>
                <a:cxn ang="0">
                  <a:pos x="2796" y="288"/>
                </a:cxn>
                <a:cxn ang="0">
                  <a:pos x="2660" y="214"/>
                </a:cxn>
                <a:cxn ang="0">
                  <a:pos x="2502" y="148"/>
                </a:cxn>
                <a:cxn ang="0">
                  <a:pos x="2322" y="94"/>
                </a:cxn>
                <a:cxn ang="0">
                  <a:pos x="2124" y="50"/>
                </a:cxn>
                <a:cxn ang="0">
                  <a:pos x="1910" y="20"/>
                </a:cxn>
                <a:cxn ang="0">
                  <a:pos x="1684" y="2"/>
                </a:cxn>
                <a:cxn ang="0">
                  <a:pos x="1528" y="0"/>
                </a:cxn>
                <a:cxn ang="0">
                  <a:pos x="1296" y="6"/>
                </a:cxn>
                <a:cxn ang="0">
                  <a:pos x="1074" y="28"/>
                </a:cxn>
                <a:cxn ang="0">
                  <a:pos x="866" y="64"/>
                </a:cxn>
                <a:cxn ang="0">
                  <a:pos x="674" y="112"/>
                </a:cxn>
                <a:cxn ang="0">
                  <a:pos x="500" y="170"/>
                </a:cxn>
                <a:cxn ang="0">
                  <a:pos x="348" y="238"/>
                </a:cxn>
                <a:cxn ang="0">
                  <a:pos x="222" y="314"/>
                </a:cxn>
                <a:cxn ang="0">
                  <a:pos x="120" y="398"/>
                </a:cxn>
                <a:cxn ang="0">
                  <a:pos x="48" y="490"/>
                </a:cxn>
                <a:cxn ang="0">
                  <a:pos x="8" y="586"/>
                </a:cxn>
                <a:cxn ang="0">
                  <a:pos x="0" y="806"/>
                </a:cxn>
              </a:cxnLst>
              <a:rect l="0" t="0" r="r" b="b"/>
              <a:pathLst>
                <a:path w="3058" h="806">
                  <a:moveTo>
                    <a:pt x="0" y="806"/>
                  </a:moveTo>
                  <a:lnTo>
                    <a:pt x="0" y="806"/>
                  </a:lnTo>
                  <a:lnTo>
                    <a:pt x="2" y="772"/>
                  </a:lnTo>
                  <a:lnTo>
                    <a:pt x="8" y="740"/>
                  </a:lnTo>
                  <a:lnTo>
                    <a:pt x="18" y="708"/>
                  </a:lnTo>
                  <a:lnTo>
                    <a:pt x="30" y="674"/>
                  </a:lnTo>
                  <a:lnTo>
                    <a:pt x="48" y="644"/>
                  </a:lnTo>
                  <a:lnTo>
                    <a:pt x="68" y="612"/>
                  </a:lnTo>
                  <a:lnTo>
                    <a:pt x="92" y="582"/>
                  </a:lnTo>
                  <a:lnTo>
                    <a:pt x="120" y="552"/>
                  </a:lnTo>
                  <a:lnTo>
                    <a:pt x="150" y="524"/>
                  </a:lnTo>
                  <a:lnTo>
                    <a:pt x="184" y="494"/>
                  </a:lnTo>
                  <a:lnTo>
                    <a:pt x="222" y="468"/>
                  </a:lnTo>
                  <a:lnTo>
                    <a:pt x="260" y="442"/>
                  </a:lnTo>
                  <a:lnTo>
                    <a:pt x="304" y="416"/>
                  </a:lnTo>
                  <a:lnTo>
                    <a:pt x="348" y="390"/>
                  </a:lnTo>
                  <a:lnTo>
                    <a:pt x="396" y="366"/>
                  </a:lnTo>
                  <a:lnTo>
                    <a:pt x="448" y="344"/>
                  </a:lnTo>
                  <a:lnTo>
                    <a:pt x="500" y="322"/>
                  </a:lnTo>
                  <a:lnTo>
                    <a:pt x="556" y="302"/>
                  </a:lnTo>
                  <a:lnTo>
                    <a:pt x="614" y="282"/>
                  </a:lnTo>
                  <a:lnTo>
                    <a:pt x="674" y="264"/>
                  </a:lnTo>
                  <a:lnTo>
                    <a:pt x="736" y="248"/>
                  </a:lnTo>
                  <a:lnTo>
                    <a:pt x="800" y="232"/>
                  </a:lnTo>
                  <a:lnTo>
                    <a:pt x="866" y="218"/>
                  </a:lnTo>
                  <a:lnTo>
                    <a:pt x="934" y="204"/>
                  </a:lnTo>
                  <a:lnTo>
                    <a:pt x="1002" y="192"/>
                  </a:lnTo>
                  <a:lnTo>
                    <a:pt x="1074" y="182"/>
                  </a:lnTo>
                  <a:lnTo>
                    <a:pt x="1146" y="174"/>
                  </a:lnTo>
                  <a:lnTo>
                    <a:pt x="1220" y="166"/>
                  </a:lnTo>
                  <a:lnTo>
                    <a:pt x="1296" y="160"/>
                  </a:lnTo>
                  <a:lnTo>
                    <a:pt x="1372" y="156"/>
                  </a:lnTo>
                  <a:lnTo>
                    <a:pt x="1450" y="154"/>
                  </a:lnTo>
                  <a:lnTo>
                    <a:pt x="1528" y="152"/>
                  </a:lnTo>
                  <a:lnTo>
                    <a:pt x="1528" y="152"/>
                  </a:lnTo>
                  <a:lnTo>
                    <a:pt x="1608" y="154"/>
                  </a:lnTo>
                  <a:lnTo>
                    <a:pt x="1684" y="156"/>
                  </a:lnTo>
                  <a:lnTo>
                    <a:pt x="1762" y="160"/>
                  </a:lnTo>
                  <a:lnTo>
                    <a:pt x="1836" y="166"/>
                  </a:lnTo>
                  <a:lnTo>
                    <a:pt x="1910" y="174"/>
                  </a:lnTo>
                  <a:lnTo>
                    <a:pt x="1984" y="182"/>
                  </a:lnTo>
                  <a:lnTo>
                    <a:pt x="2054" y="192"/>
                  </a:lnTo>
                  <a:lnTo>
                    <a:pt x="2124" y="204"/>
                  </a:lnTo>
                  <a:lnTo>
                    <a:pt x="2192" y="218"/>
                  </a:lnTo>
                  <a:lnTo>
                    <a:pt x="2258" y="232"/>
                  </a:lnTo>
                  <a:lnTo>
                    <a:pt x="2322" y="248"/>
                  </a:lnTo>
                  <a:lnTo>
                    <a:pt x="2384" y="264"/>
                  </a:lnTo>
                  <a:lnTo>
                    <a:pt x="2444" y="282"/>
                  </a:lnTo>
                  <a:lnTo>
                    <a:pt x="2502" y="302"/>
                  </a:lnTo>
                  <a:lnTo>
                    <a:pt x="2556" y="322"/>
                  </a:lnTo>
                  <a:lnTo>
                    <a:pt x="2610" y="344"/>
                  </a:lnTo>
                  <a:lnTo>
                    <a:pt x="2660" y="366"/>
                  </a:lnTo>
                  <a:lnTo>
                    <a:pt x="2708" y="390"/>
                  </a:lnTo>
                  <a:lnTo>
                    <a:pt x="2754" y="416"/>
                  </a:lnTo>
                  <a:lnTo>
                    <a:pt x="2796" y="442"/>
                  </a:lnTo>
                  <a:lnTo>
                    <a:pt x="2836" y="468"/>
                  </a:lnTo>
                  <a:lnTo>
                    <a:pt x="2874" y="494"/>
                  </a:lnTo>
                  <a:lnTo>
                    <a:pt x="2906" y="524"/>
                  </a:lnTo>
                  <a:lnTo>
                    <a:pt x="2938" y="552"/>
                  </a:lnTo>
                  <a:lnTo>
                    <a:pt x="2964" y="582"/>
                  </a:lnTo>
                  <a:lnTo>
                    <a:pt x="2988" y="612"/>
                  </a:lnTo>
                  <a:lnTo>
                    <a:pt x="3010" y="644"/>
                  </a:lnTo>
                  <a:lnTo>
                    <a:pt x="3026" y="674"/>
                  </a:lnTo>
                  <a:lnTo>
                    <a:pt x="3040" y="708"/>
                  </a:lnTo>
                  <a:lnTo>
                    <a:pt x="3050" y="740"/>
                  </a:lnTo>
                  <a:lnTo>
                    <a:pt x="3056" y="772"/>
                  </a:lnTo>
                  <a:lnTo>
                    <a:pt x="3058" y="806"/>
                  </a:lnTo>
                  <a:lnTo>
                    <a:pt x="3058" y="654"/>
                  </a:lnTo>
                  <a:lnTo>
                    <a:pt x="3058" y="654"/>
                  </a:lnTo>
                  <a:lnTo>
                    <a:pt x="3056" y="620"/>
                  </a:lnTo>
                  <a:lnTo>
                    <a:pt x="3050" y="586"/>
                  </a:lnTo>
                  <a:lnTo>
                    <a:pt x="3040" y="554"/>
                  </a:lnTo>
                  <a:lnTo>
                    <a:pt x="3026" y="522"/>
                  </a:lnTo>
                  <a:lnTo>
                    <a:pt x="3010" y="490"/>
                  </a:lnTo>
                  <a:lnTo>
                    <a:pt x="2988" y="458"/>
                  </a:lnTo>
                  <a:lnTo>
                    <a:pt x="2964" y="428"/>
                  </a:lnTo>
                  <a:lnTo>
                    <a:pt x="2938" y="398"/>
                  </a:lnTo>
                  <a:lnTo>
                    <a:pt x="2906" y="370"/>
                  </a:lnTo>
                  <a:lnTo>
                    <a:pt x="2874" y="342"/>
                  </a:lnTo>
                  <a:lnTo>
                    <a:pt x="2836" y="314"/>
                  </a:lnTo>
                  <a:lnTo>
                    <a:pt x="2796" y="288"/>
                  </a:lnTo>
                  <a:lnTo>
                    <a:pt x="2754" y="262"/>
                  </a:lnTo>
                  <a:lnTo>
                    <a:pt x="2708" y="238"/>
                  </a:lnTo>
                  <a:lnTo>
                    <a:pt x="2660" y="214"/>
                  </a:lnTo>
                  <a:lnTo>
                    <a:pt x="2610" y="190"/>
                  </a:lnTo>
                  <a:lnTo>
                    <a:pt x="2556" y="170"/>
                  </a:lnTo>
                  <a:lnTo>
                    <a:pt x="2502" y="148"/>
                  </a:lnTo>
                  <a:lnTo>
                    <a:pt x="2444" y="130"/>
                  </a:lnTo>
                  <a:lnTo>
                    <a:pt x="2384" y="112"/>
                  </a:lnTo>
                  <a:lnTo>
                    <a:pt x="2322" y="94"/>
                  </a:lnTo>
                  <a:lnTo>
                    <a:pt x="2258" y="78"/>
                  </a:lnTo>
                  <a:lnTo>
                    <a:pt x="2192" y="64"/>
                  </a:lnTo>
                  <a:lnTo>
                    <a:pt x="2124" y="50"/>
                  </a:lnTo>
                  <a:lnTo>
                    <a:pt x="2054" y="40"/>
                  </a:lnTo>
                  <a:lnTo>
                    <a:pt x="1984" y="28"/>
                  </a:lnTo>
                  <a:lnTo>
                    <a:pt x="1910" y="20"/>
                  </a:lnTo>
                  <a:lnTo>
                    <a:pt x="1836" y="12"/>
                  </a:lnTo>
                  <a:lnTo>
                    <a:pt x="1762" y="6"/>
                  </a:lnTo>
                  <a:lnTo>
                    <a:pt x="1684" y="2"/>
                  </a:lnTo>
                  <a:lnTo>
                    <a:pt x="1608" y="0"/>
                  </a:lnTo>
                  <a:lnTo>
                    <a:pt x="1528" y="0"/>
                  </a:lnTo>
                  <a:lnTo>
                    <a:pt x="1528" y="0"/>
                  </a:lnTo>
                  <a:lnTo>
                    <a:pt x="1450" y="0"/>
                  </a:lnTo>
                  <a:lnTo>
                    <a:pt x="1372" y="2"/>
                  </a:lnTo>
                  <a:lnTo>
                    <a:pt x="1296" y="6"/>
                  </a:lnTo>
                  <a:lnTo>
                    <a:pt x="1220" y="12"/>
                  </a:lnTo>
                  <a:lnTo>
                    <a:pt x="1146" y="20"/>
                  </a:lnTo>
                  <a:lnTo>
                    <a:pt x="1074" y="28"/>
                  </a:lnTo>
                  <a:lnTo>
                    <a:pt x="1002" y="40"/>
                  </a:lnTo>
                  <a:lnTo>
                    <a:pt x="934" y="50"/>
                  </a:lnTo>
                  <a:lnTo>
                    <a:pt x="866" y="64"/>
                  </a:lnTo>
                  <a:lnTo>
                    <a:pt x="800" y="78"/>
                  </a:lnTo>
                  <a:lnTo>
                    <a:pt x="736" y="94"/>
                  </a:lnTo>
                  <a:lnTo>
                    <a:pt x="674" y="112"/>
                  </a:lnTo>
                  <a:lnTo>
                    <a:pt x="614" y="130"/>
                  </a:lnTo>
                  <a:lnTo>
                    <a:pt x="556" y="148"/>
                  </a:lnTo>
                  <a:lnTo>
                    <a:pt x="500" y="170"/>
                  </a:lnTo>
                  <a:lnTo>
                    <a:pt x="448" y="190"/>
                  </a:lnTo>
                  <a:lnTo>
                    <a:pt x="396" y="214"/>
                  </a:lnTo>
                  <a:lnTo>
                    <a:pt x="348" y="238"/>
                  </a:lnTo>
                  <a:lnTo>
                    <a:pt x="304" y="262"/>
                  </a:lnTo>
                  <a:lnTo>
                    <a:pt x="260" y="288"/>
                  </a:lnTo>
                  <a:lnTo>
                    <a:pt x="222" y="314"/>
                  </a:lnTo>
                  <a:lnTo>
                    <a:pt x="184" y="342"/>
                  </a:lnTo>
                  <a:lnTo>
                    <a:pt x="150" y="370"/>
                  </a:lnTo>
                  <a:lnTo>
                    <a:pt x="120" y="398"/>
                  </a:lnTo>
                  <a:lnTo>
                    <a:pt x="92" y="428"/>
                  </a:lnTo>
                  <a:lnTo>
                    <a:pt x="68" y="458"/>
                  </a:lnTo>
                  <a:lnTo>
                    <a:pt x="48" y="490"/>
                  </a:lnTo>
                  <a:lnTo>
                    <a:pt x="30" y="522"/>
                  </a:lnTo>
                  <a:lnTo>
                    <a:pt x="18" y="554"/>
                  </a:lnTo>
                  <a:lnTo>
                    <a:pt x="8" y="586"/>
                  </a:lnTo>
                  <a:lnTo>
                    <a:pt x="2" y="620"/>
                  </a:lnTo>
                  <a:lnTo>
                    <a:pt x="0" y="654"/>
                  </a:lnTo>
                  <a:lnTo>
                    <a:pt x="0" y="80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rtlCol="0" anchor="ctr"/>
            <a:lstStyle/>
            <a:p>
              <a:pPr algn="ctr" rtl="0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fr-F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9" name="Forme libre 6">
              <a:extLst>
                <a:ext uri="{FF2B5EF4-FFF2-40B4-BE49-F238E27FC236}">
                  <a16:creationId xmlns:a16="http://schemas.microsoft.com/office/drawing/2014/main" xmlns="" id="{85E51020-3323-534F-912B-850189957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8567" y="5008635"/>
              <a:ext cx="2189658" cy="596399"/>
            </a:xfrm>
            <a:custGeom>
              <a:avLst/>
              <a:gdLst/>
              <a:ahLst/>
              <a:cxnLst>
                <a:cxn ang="0">
                  <a:pos x="2" y="666"/>
                </a:cxn>
                <a:cxn ang="0">
                  <a:pos x="26" y="584"/>
                </a:cxn>
                <a:cxn ang="0">
                  <a:pos x="78" y="506"/>
                </a:cxn>
                <a:cxn ang="0">
                  <a:pos x="154" y="434"/>
                </a:cxn>
                <a:cxn ang="0">
                  <a:pos x="254" y="368"/>
                </a:cxn>
                <a:cxn ang="0">
                  <a:pos x="374" y="308"/>
                </a:cxn>
                <a:cxn ang="0">
                  <a:pos x="512" y="258"/>
                </a:cxn>
                <a:cxn ang="0">
                  <a:pos x="668" y="214"/>
                </a:cxn>
                <a:cxn ang="0">
                  <a:pos x="836" y="182"/>
                </a:cxn>
                <a:cxn ang="0">
                  <a:pos x="1018" y="160"/>
                </a:cxn>
                <a:cxn ang="0">
                  <a:pos x="1210" y="150"/>
                </a:cxn>
                <a:cxn ang="0">
                  <a:pos x="1340" y="150"/>
                </a:cxn>
                <a:cxn ang="0">
                  <a:pos x="1532" y="160"/>
                </a:cxn>
                <a:cxn ang="0">
                  <a:pos x="1712" y="182"/>
                </a:cxn>
                <a:cxn ang="0">
                  <a:pos x="1882" y="214"/>
                </a:cxn>
                <a:cxn ang="0">
                  <a:pos x="2036" y="258"/>
                </a:cxn>
                <a:cxn ang="0">
                  <a:pos x="2176" y="308"/>
                </a:cxn>
                <a:cxn ang="0">
                  <a:pos x="2296" y="368"/>
                </a:cxn>
                <a:cxn ang="0">
                  <a:pos x="2396" y="434"/>
                </a:cxn>
                <a:cxn ang="0">
                  <a:pos x="2472" y="506"/>
                </a:cxn>
                <a:cxn ang="0">
                  <a:pos x="2522" y="584"/>
                </a:cxn>
                <a:cxn ang="0">
                  <a:pos x="2548" y="666"/>
                </a:cxn>
                <a:cxn ang="0">
                  <a:pos x="2548" y="544"/>
                </a:cxn>
                <a:cxn ang="0">
                  <a:pos x="2534" y="462"/>
                </a:cxn>
                <a:cxn ang="0">
                  <a:pos x="2492" y="382"/>
                </a:cxn>
                <a:cxn ang="0">
                  <a:pos x="2424" y="308"/>
                </a:cxn>
                <a:cxn ang="0">
                  <a:pos x="2332" y="240"/>
                </a:cxn>
                <a:cxn ang="0">
                  <a:pos x="2218" y="178"/>
                </a:cxn>
                <a:cxn ang="0">
                  <a:pos x="2086" y="124"/>
                </a:cxn>
                <a:cxn ang="0">
                  <a:pos x="1936" y="78"/>
                </a:cxn>
                <a:cxn ang="0">
                  <a:pos x="1770" y="42"/>
                </a:cxn>
                <a:cxn ang="0">
                  <a:pos x="1594" y="16"/>
                </a:cxn>
                <a:cxn ang="0">
                  <a:pos x="1404" y="2"/>
                </a:cxn>
                <a:cxn ang="0">
                  <a:pos x="1274" y="0"/>
                </a:cxn>
                <a:cxn ang="0">
                  <a:pos x="1080" y="6"/>
                </a:cxn>
                <a:cxn ang="0">
                  <a:pos x="896" y="24"/>
                </a:cxn>
                <a:cxn ang="0">
                  <a:pos x="722" y="54"/>
                </a:cxn>
                <a:cxn ang="0">
                  <a:pos x="562" y="92"/>
                </a:cxn>
                <a:cxn ang="0">
                  <a:pos x="418" y="142"/>
                </a:cxn>
                <a:cxn ang="0">
                  <a:pos x="292" y="198"/>
                </a:cxn>
                <a:cxn ang="0">
                  <a:pos x="184" y="262"/>
                </a:cxn>
                <a:cxn ang="0">
                  <a:pos x="100" y="332"/>
                </a:cxn>
                <a:cxn ang="0">
                  <a:pos x="40" y="408"/>
                </a:cxn>
                <a:cxn ang="0">
                  <a:pos x="8" y="488"/>
                </a:cxn>
                <a:cxn ang="0">
                  <a:pos x="0" y="694"/>
                </a:cxn>
              </a:cxnLst>
              <a:rect l="0" t="0" r="r" b="b"/>
              <a:pathLst>
                <a:path w="2548" h="694">
                  <a:moveTo>
                    <a:pt x="0" y="694"/>
                  </a:moveTo>
                  <a:lnTo>
                    <a:pt x="0" y="694"/>
                  </a:lnTo>
                  <a:lnTo>
                    <a:pt x="2" y="666"/>
                  </a:lnTo>
                  <a:lnTo>
                    <a:pt x="8" y="638"/>
                  </a:lnTo>
                  <a:lnTo>
                    <a:pt x="16" y="612"/>
                  </a:lnTo>
                  <a:lnTo>
                    <a:pt x="26" y="584"/>
                  </a:lnTo>
                  <a:lnTo>
                    <a:pt x="40" y="558"/>
                  </a:lnTo>
                  <a:lnTo>
                    <a:pt x="58" y="532"/>
                  </a:lnTo>
                  <a:lnTo>
                    <a:pt x="78" y="506"/>
                  </a:lnTo>
                  <a:lnTo>
                    <a:pt x="100" y="482"/>
                  </a:lnTo>
                  <a:lnTo>
                    <a:pt x="126" y="458"/>
                  </a:lnTo>
                  <a:lnTo>
                    <a:pt x="154" y="434"/>
                  </a:lnTo>
                  <a:lnTo>
                    <a:pt x="184" y="412"/>
                  </a:lnTo>
                  <a:lnTo>
                    <a:pt x="218" y="390"/>
                  </a:lnTo>
                  <a:lnTo>
                    <a:pt x="254" y="368"/>
                  </a:lnTo>
                  <a:lnTo>
                    <a:pt x="292" y="348"/>
                  </a:lnTo>
                  <a:lnTo>
                    <a:pt x="332" y="328"/>
                  </a:lnTo>
                  <a:lnTo>
                    <a:pt x="374" y="308"/>
                  </a:lnTo>
                  <a:lnTo>
                    <a:pt x="418" y="290"/>
                  </a:lnTo>
                  <a:lnTo>
                    <a:pt x="464" y="274"/>
                  </a:lnTo>
                  <a:lnTo>
                    <a:pt x="512" y="258"/>
                  </a:lnTo>
                  <a:lnTo>
                    <a:pt x="562" y="242"/>
                  </a:lnTo>
                  <a:lnTo>
                    <a:pt x="614" y="228"/>
                  </a:lnTo>
                  <a:lnTo>
                    <a:pt x="668" y="214"/>
                  </a:lnTo>
                  <a:lnTo>
                    <a:pt x="722" y="202"/>
                  </a:lnTo>
                  <a:lnTo>
                    <a:pt x="778" y="192"/>
                  </a:lnTo>
                  <a:lnTo>
                    <a:pt x="836" y="182"/>
                  </a:lnTo>
                  <a:lnTo>
                    <a:pt x="896" y="174"/>
                  </a:lnTo>
                  <a:lnTo>
                    <a:pt x="956" y="166"/>
                  </a:lnTo>
                  <a:lnTo>
                    <a:pt x="1018" y="160"/>
                  </a:lnTo>
                  <a:lnTo>
                    <a:pt x="1080" y="156"/>
                  </a:lnTo>
                  <a:lnTo>
                    <a:pt x="1144" y="152"/>
                  </a:lnTo>
                  <a:lnTo>
                    <a:pt x="1210" y="150"/>
                  </a:lnTo>
                  <a:lnTo>
                    <a:pt x="1274" y="150"/>
                  </a:lnTo>
                  <a:lnTo>
                    <a:pt x="1274" y="150"/>
                  </a:lnTo>
                  <a:lnTo>
                    <a:pt x="1340" y="150"/>
                  </a:lnTo>
                  <a:lnTo>
                    <a:pt x="1404" y="152"/>
                  </a:lnTo>
                  <a:lnTo>
                    <a:pt x="1468" y="156"/>
                  </a:lnTo>
                  <a:lnTo>
                    <a:pt x="1532" y="160"/>
                  </a:lnTo>
                  <a:lnTo>
                    <a:pt x="1594" y="166"/>
                  </a:lnTo>
                  <a:lnTo>
                    <a:pt x="1654" y="174"/>
                  </a:lnTo>
                  <a:lnTo>
                    <a:pt x="1712" y="182"/>
                  </a:lnTo>
                  <a:lnTo>
                    <a:pt x="1770" y="192"/>
                  </a:lnTo>
                  <a:lnTo>
                    <a:pt x="1828" y="202"/>
                  </a:lnTo>
                  <a:lnTo>
                    <a:pt x="1882" y="214"/>
                  </a:lnTo>
                  <a:lnTo>
                    <a:pt x="1936" y="228"/>
                  </a:lnTo>
                  <a:lnTo>
                    <a:pt x="1988" y="242"/>
                  </a:lnTo>
                  <a:lnTo>
                    <a:pt x="2036" y="258"/>
                  </a:lnTo>
                  <a:lnTo>
                    <a:pt x="2086" y="274"/>
                  </a:lnTo>
                  <a:lnTo>
                    <a:pt x="2132" y="290"/>
                  </a:lnTo>
                  <a:lnTo>
                    <a:pt x="2176" y="308"/>
                  </a:lnTo>
                  <a:lnTo>
                    <a:pt x="2218" y="328"/>
                  </a:lnTo>
                  <a:lnTo>
                    <a:pt x="2258" y="348"/>
                  </a:lnTo>
                  <a:lnTo>
                    <a:pt x="2296" y="368"/>
                  </a:lnTo>
                  <a:lnTo>
                    <a:pt x="2332" y="390"/>
                  </a:lnTo>
                  <a:lnTo>
                    <a:pt x="2364" y="412"/>
                  </a:lnTo>
                  <a:lnTo>
                    <a:pt x="2396" y="434"/>
                  </a:lnTo>
                  <a:lnTo>
                    <a:pt x="2424" y="458"/>
                  </a:lnTo>
                  <a:lnTo>
                    <a:pt x="2448" y="482"/>
                  </a:lnTo>
                  <a:lnTo>
                    <a:pt x="2472" y="506"/>
                  </a:lnTo>
                  <a:lnTo>
                    <a:pt x="2492" y="532"/>
                  </a:lnTo>
                  <a:lnTo>
                    <a:pt x="2508" y="558"/>
                  </a:lnTo>
                  <a:lnTo>
                    <a:pt x="2522" y="584"/>
                  </a:lnTo>
                  <a:lnTo>
                    <a:pt x="2534" y="612"/>
                  </a:lnTo>
                  <a:lnTo>
                    <a:pt x="2542" y="638"/>
                  </a:lnTo>
                  <a:lnTo>
                    <a:pt x="2548" y="666"/>
                  </a:lnTo>
                  <a:lnTo>
                    <a:pt x="2548" y="694"/>
                  </a:lnTo>
                  <a:lnTo>
                    <a:pt x="2548" y="544"/>
                  </a:lnTo>
                  <a:lnTo>
                    <a:pt x="2548" y="544"/>
                  </a:lnTo>
                  <a:lnTo>
                    <a:pt x="2548" y="516"/>
                  </a:lnTo>
                  <a:lnTo>
                    <a:pt x="2542" y="488"/>
                  </a:lnTo>
                  <a:lnTo>
                    <a:pt x="2534" y="462"/>
                  </a:lnTo>
                  <a:lnTo>
                    <a:pt x="2522" y="434"/>
                  </a:lnTo>
                  <a:lnTo>
                    <a:pt x="2508" y="408"/>
                  </a:lnTo>
                  <a:lnTo>
                    <a:pt x="2492" y="382"/>
                  </a:lnTo>
                  <a:lnTo>
                    <a:pt x="2472" y="358"/>
                  </a:lnTo>
                  <a:lnTo>
                    <a:pt x="2448" y="332"/>
                  </a:lnTo>
                  <a:lnTo>
                    <a:pt x="2424" y="308"/>
                  </a:lnTo>
                  <a:lnTo>
                    <a:pt x="2396" y="284"/>
                  </a:lnTo>
                  <a:lnTo>
                    <a:pt x="2364" y="262"/>
                  </a:lnTo>
                  <a:lnTo>
                    <a:pt x="2332" y="240"/>
                  </a:lnTo>
                  <a:lnTo>
                    <a:pt x="2296" y="218"/>
                  </a:lnTo>
                  <a:lnTo>
                    <a:pt x="2258" y="198"/>
                  </a:lnTo>
                  <a:lnTo>
                    <a:pt x="2218" y="178"/>
                  </a:lnTo>
                  <a:lnTo>
                    <a:pt x="2176" y="160"/>
                  </a:lnTo>
                  <a:lnTo>
                    <a:pt x="2132" y="142"/>
                  </a:lnTo>
                  <a:lnTo>
                    <a:pt x="2086" y="124"/>
                  </a:lnTo>
                  <a:lnTo>
                    <a:pt x="2036" y="108"/>
                  </a:lnTo>
                  <a:lnTo>
                    <a:pt x="1988" y="92"/>
                  </a:lnTo>
                  <a:lnTo>
                    <a:pt x="1936" y="78"/>
                  </a:lnTo>
                  <a:lnTo>
                    <a:pt x="1882" y="66"/>
                  </a:lnTo>
                  <a:lnTo>
                    <a:pt x="1828" y="54"/>
                  </a:lnTo>
                  <a:lnTo>
                    <a:pt x="1770" y="42"/>
                  </a:lnTo>
                  <a:lnTo>
                    <a:pt x="1712" y="32"/>
                  </a:lnTo>
                  <a:lnTo>
                    <a:pt x="1654" y="24"/>
                  </a:lnTo>
                  <a:lnTo>
                    <a:pt x="1594" y="16"/>
                  </a:lnTo>
                  <a:lnTo>
                    <a:pt x="1532" y="10"/>
                  </a:lnTo>
                  <a:lnTo>
                    <a:pt x="1468" y="6"/>
                  </a:lnTo>
                  <a:lnTo>
                    <a:pt x="1404" y="2"/>
                  </a:lnTo>
                  <a:lnTo>
                    <a:pt x="1340" y="0"/>
                  </a:lnTo>
                  <a:lnTo>
                    <a:pt x="1274" y="0"/>
                  </a:lnTo>
                  <a:lnTo>
                    <a:pt x="1274" y="0"/>
                  </a:lnTo>
                  <a:lnTo>
                    <a:pt x="1210" y="0"/>
                  </a:lnTo>
                  <a:lnTo>
                    <a:pt x="1144" y="2"/>
                  </a:lnTo>
                  <a:lnTo>
                    <a:pt x="1080" y="6"/>
                  </a:lnTo>
                  <a:lnTo>
                    <a:pt x="1018" y="10"/>
                  </a:lnTo>
                  <a:lnTo>
                    <a:pt x="956" y="16"/>
                  </a:lnTo>
                  <a:lnTo>
                    <a:pt x="896" y="24"/>
                  </a:lnTo>
                  <a:lnTo>
                    <a:pt x="836" y="32"/>
                  </a:lnTo>
                  <a:lnTo>
                    <a:pt x="778" y="42"/>
                  </a:lnTo>
                  <a:lnTo>
                    <a:pt x="722" y="54"/>
                  </a:lnTo>
                  <a:lnTo>
                    <a:pt x="668" y="66"/>
                  </a:lnTo>
                  <a:lnTo>
                    <a:pt x="614" y="78"/>
                  </a:lnTo>
                  <a:lnTo>
                    <a:pt x="562" y="92"/>
                  </a:lnTo>
                  <a:lnTo>
                    <a:pt x="512" y="108"/>
                  </a:lnTo>
                  <a:lnTo>
                    <a:pt x="464" y="124"/>
                  </a:lnTo>
                  <a:lnTo>
                    <a:pt x="418" y="142"/>
                  </a:lnTo>
                  <a:lnTo>
                    <a:pt x="374" y="160"/>
                  </a:lnTo>
                  <a:lnTo>
                    <a:pt x="332" y="178"/>
                  </a:lnTo>
                  <a:lnTo>
                    <a:pt x="292" y="198"/>
                  </a:lnTo>
                  <a:lnTo>
                    <a:pt x="254" y="218"/>
                  </a:lnTo>
                  <a:lnTo>
                    <a:pt x="218" y="240"/>
                  </a:lnTo>
                  <a:lnTo>
                    <a:pt x="184" y="262"/>
                  </a:lnTo>
                  <a:lnTo>
                    <a:pt x="154" y="284"/>
                  </a:lnTo>
                  <a:lnTo>
                    <a:pt x="126" y="308"/>
                  </a:lnTo>
                  <a:lnTo>
                    <a:pt x="100" y="332"/>
                  </a:lnTo>
                  <a:lnTo>
                    <a:pt x="78" y="358"/>
                  </a:lnTo>
                  <a:lnTo>
                    <a:pt x="58" y="382"/>
                  </a:lnTo>
                  <a:lnTo>
                    <a:pt x="40" y="408"/>
                  </a:lnTo>
                  <a:lnTo>
                    <a:pt x="26" y="434"/>
                  </a:lnTo>
                  <a:lnTo>
                    <a:pt x="16" y="462"/>
                  </a:lnTo>
                  <a:lnTo>
                    <a:pt x="8" y="488"/>
                  </a:lnTo>
                  <a:lnTo>
                    <a:pt x="2" y="516"/>
                  </a:lnTo>
                  <a:lnTo>
                    <a:pt x="0" y="544"/>
                  </a:lnTo>
                  <a:lnTo>
                    <a:pt x="0" y="69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rtlCol="0" anchor="ctr"/>
            <a:lstStyle/>
            <a:p>
              <a:pPr algn="ctr" rtl="0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fr-F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0" name="Forme libre 7">
              <a:extLst>
                <a:ext uri="{FF2B5EF4-FFF2-40B4-BE49-F238E27FC236}">
                  <a16:creationId xmlns:a16="http://schemas.microsoft.com/office/drawing/2014/main" xmlns="" id="{1AE56D36-0A3F-4D48-B15E-7A6600EECA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323" y="3446312"/>
              <a:ext cx="3153865" cy="802646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rtlCol="0" anchor="ctr"/>
            <a:lstStyle/>
            <a:p>
              <a:pPr algn="ctr" rtl="0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fr-F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1" name="Forme libre 7">
              <a:extLst>
                <a:ext uri="{FF2B5EF4-FFF2-40B4-BE49-F238E27FC236}">
                  <a16:creationId xmlns:a16="http://schemas.microsoft.com/office/drawing/2014/main" xmlns="" id="{DC940AAB-6E23-3C46-9BAE-7B6BE22AF4B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1871" y="2609353"/>
              <a:ext cx="3556003" cy="904988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rtlCol="0" anchor="ctr"/>
            <a:lstStyle/>
            <a:p>
              <a:pPr algn="ctr" rtl="0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fr-F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2" name="Forme libre 7">
              <a:extLst>
                <a:ext uri="{FF2B5EF4-FFF2-40B4-BE49-F238E27FC236}">
                  <a16:creationId xmlns:a16="http://schemas.microsoft.com/office/drawing/2014/main" xmlns="" id="{75364F84-1815-8249-904B-A2ED089491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7906" y="483316"/>
              <a:ext cx="4522644" cy="1150995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rtlCol="0" anchor="ctr"/>
            <a:lstStyle/>
            <a:p>
              <a:pPr algn="ctr" rtl="0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fr-F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3" name="Forme libre 7">
              <a:extLst>
                <a:ext uri="{FF2B5EF4-FFF2-40B4-BE49-F238E27FC236}">
                  <a16:creationId xmlns:a16="http://schemas.microsoft.com/office/drawing/2014/main" xmlns="" id="{0C6F94D5-578D-2840-B5F5-F534CAB6F45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0215" y="-746214"/>
              <a:ext cx="5115561" cy="1301890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rtlCol="0" anchor="ctr"/>
            <a:lstStyle/>
            <a:p>
              <a:pPr algn="ctr" rtl="0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fr-F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</p:grpSp>
      <p:grpSp>
        <p:nvGrpSpPr>
          <p:cNvPr id="14" name="Groupe 46">
            <a:extLst>
              <a:ext uri="{FF2B5EF4-FFF2-40B4-BE49-F238E27FC236}">
                <a16:creationId xmlns:a16="http://schemas.microsoft.com/office/drawing/2014/main" xmlns="" id="{0AC91C06-AD45-1349-9661-39A95A996D68}"/>
              </a:ext>
            </a:extLst>
          </p:cNvPr>
          <p:cNvGrpSpPr/>
          <p:nvPr userDrawn="1"/>
        </p:nvGrpSpPr>
        <p:grpSpPr>
          <a:xfrm>
            <a:off x="3859517" y="5823508"/>
            <a:ext cx="2351477" cy="637051"/>
            <a:chOff x="1828800" y="447153"/>
            <a:chExt cx="3823494" cy="1381126"/>
          </a:xfrm>
        </p:grpSpPr>
        <p:grpSp>
          <p:nvGrpSpPr>
            <p:cNvPr id="15" name="Groupe 31">
              <a:extLst>
                <a:ext uri="{FF2B5EF4-FFF2-40B4-BE49-F238E27FC236}">
                  <a16:creationId xmlns:a16="http://schemas.microsoft.com/office/drawing/2014/main" xmlns="" id="{B3952E5B-177A-1946-958D-41C53C5018F2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17" name="Forme libre 5">
                <a:extLst>
                  <a:ext uri="{FF2B5EF4-FFF2-40B4-BE49-F238E27FC236}">
                    <a16:creationId xmlns:a16="http://schemas.microsoft.com/office/drawing/2014/main" xmlns="" id="{3A53EF7B-4956-F144-B389-0F8B5DDE59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rtlCol="0" anchor="ctr"/>
              <a:lstStyle/>
              <a:p>
                <a:pPr algn="ctr" rtl="0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fr-FR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18" name="Forme libre 6">
                <a:extLst>
                  <a:ext uri="{FF2B5EF4-FFF2-40B4-BE49-F238E27FC236}">
                    <a16:creationId xmlns:a16="http://schemas.microsoft.com/office/drawing/2014/main" xmlns="" id="{B9D27B16-6A0E-2448-AA2E-47CC2E5027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rtlCol="0" anchor="ctr"/>
              <a:lstStyle/>
              <a:p>
                <a:pPr algn="ctr" rtl="0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fr-FR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16" name="Forme libre 15">
              <a:extLst>
                <a:ext uri="{FF2B5EF4-FFF2-40B4-BE49-F238E27FC236}">
                  <a16:creationId xmlns:a16="http://schemas.microsoft.com/office/drawing/2014/main" xmlns="" id="{C254D3DB-3697-B347-B9F5-1B39B4F42F3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sz="3200" dirty="0"/>
            </a:p>
          </p:txBody>
        </p:sp>
      </p:grpSp>
      <p:grpSp>
        <p:nvGrpSpPr>
          <p:cNvPr id="19" name="Groupe 62">
            <a:extLst>
              <a:ext uri="{FF2B5EF4-FFF2-40B4-BE49-F238E27FC236}">
                <a16:creationId xmlns:a16="http://schemas.microsoft.com/office/drawing/2014/main" xmlns="" id="{04E71210-ED4B-0F44-BCE6-765A5565CFDA}"/>
              </a:ext>
            </a:extLst>
          </p:cNvPr>
          <p:cNvGrpSpPr/>
          <p:nvPr userDrawn="1"/>
        </p:nvGrpSpPr>
        <p:grpSpPr>
          <a:xfrm>
            <a:off x="3628800" y="5169397"/>
            <a:ext cx="2812919" cy="762064"/>
            <a:chOff x="1828800" y="447153"/>
            <a:chExt cx="3823494" cy="1381126"/>
          </a:xfrm>
        </p:grpSpPr>
        <p:grpSp>
          <p:nvGrpSpPr>
            <p:cNvPr id="20" name="Groupe 38">
              <a:extLst>
                <a:ext uri="{FF2B5EF4-FFF2-40B4-BE49-F238E27FC236}">
                  <a16:creationId xmlns:a16="http://schemas.microsoft.com/office/drawing/2014/main" xmlns="" id="{45DD20C3-0A68-3F4E-91EA-701EF2B792F9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22" name="Forme libre 5">
                <a:extLst>
                  <a:ext uri="{FF2B5EF4-FFF2-40B4-BE49-F238E27FC236}">
                    <a16:creationId xmlns:a16="http://schemas.microsoft.com/office/drawing/2014/main" xmlns="" id="{7A55FCF6-6F06-A944-A3D0-3349395719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rtlCol="0" anchor="ctr"/>
              <a:lstStyle/>
              <a:p>
                <a:pPr algn="ctr" rtl="0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fr-FR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23" name="Forme libre 6">
                <a:extLst>
                  <a:ext uri="{FF2B5EF4-FFF2-40B4-BE49-F238E27FC236}">
                    <a16:creationId xmlns:a16="http://schemas.microsoft.com/office/drawing/2014/main" xmlns="" id="{108E3B63-FDFF-4E41-93A7-2E8AAE5C9F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rtlCol="0" anchor="ctr"/>
              <a:lstStyle/>
              <a:p>
                <a:pPr algn="ctr" rtl="0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fr-FR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21" name="Forme libre 15">
              <a:extLst>
                <a:ext uri="{FF2B5EF4-FFF2-40B4-BE49-F238E27FC236}">
                  <a16:creationId xmlns:a16="http://schemas.microsoft.com/office/drawing/2014/main" xmlns="" id="{C9281D28-0417-A842-BA21-4BA50ADA59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sz="3200" dirty="0"/>
            </a:p>
          </p:txBody>
        </p:sp>
      </p:grpSp>
      <p:grpSp>
        <p:nvGrpSpPr>
          <p:cNvPr id="24" name="Groupe 67">
            <a:extLst>
              <a:ext uri="{FF2B5EF4-FFF2-40B4-BE49-F238E27FC236}">
                <a16:creationId xmlns:a16="http://schemas.microsoft.com/office/drawing/2014/main" xmlns="" id="{3FBF25AD-3B90-D54E-A923-3A8E8BAACD06}"/>
              </a:ext>
            </a:extLst>
          </p:cNvPr>
          <p:cNvGrpSpPr/>
          <p:nvPr userDrawn="1"/>
        </p:nvGrpSpPr>
        <p:grpSpPr>
          <a:xfrm>
            <a:off x="3356421" y="4499412"/>
            <a:ext cx="3357669" cy="939224"/>
            <a:chOff x="1828800" y="447153"/>
            <a:chExt cx="3823494" cy="1381126"/>
          </a:xfrm>
        </p:grpSpPr>
        <p:grpSp>
          <p:nvGrpSpPr>
            <p:cNvPr id="25" name="Groupe 38">
              <a:extLst>
                <a:ext uri="{FF2B5EF4-FFF2-40B4-BE49-F238E27FC236}">
                  <a16:creationId xmlns:a16="http://schemas.microsoft.com/office/drawing/2014/main" xmlns="" id="{026BEAD8-E826-BD49-8588-59B68D4EDBB5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27" name="Forme libre 5">
                <a:extLst>
                  <a:ext uri="{FF2B5EF4-FFF2-40B4-BE49-F238E27FC236}">
                    <a16:creationId xmlns:a16="http://schemas.microsoft.com/office/drawing/2014/main" xmlns="" id="{A33C02C9-B2FF-1E4B-991A-40FC2A884D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rtlCol="0" anchor="ctr"/>
              <a:lstStyle/>
              <a:p>
                <a:pPr algn="ctr" rtl="0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fr-FR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28" name="Forme libre 6">
                <a:extLst>
                  <a:ext uri="{FF2B5EF4-FFF2-40B4-BE49-F238E27FC236}">
                    <a16:creationId xmlns:a16="http://schemas.microsoft.com/office/drawing/2014/main" xmlns="" id="{193F7BA2-F266-CD4C-B3F1-D5E485D7FB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rtlCol="0" anchor="ctr"/>
              <a:lstStyle/>
              <a:p>
                <a:pPr algn="ctr" rtl="0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fr-FR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26" name="Forme libre 15">
              <a:extLst>
                <a:ext uri="{FF2B5EF4-FFF2-40B4-BE49-F238E27FC236}">
                  <a16:creationId xmlns:a16="http://schemas.microsoft.com/office/drawing/2014/main" xmlns="" id="{D6968840-ED1F-3241-A44F-214C4CF935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sz="3200" dirty="0"/>
            </a:p>
          </p:txBody>
        </p:sp>
      </p:grpSp>
      <p:grpSp>
        <p:nvGrpSpPr>
          <p:cNvPr id="29" name="Groupe 67">
            <a:extLst>
              <a:ext uri="{FF2B5EF4-FFF2-40B4-BE49-F238E27FC236}">
                <a16:creationId xmlns:a16="http://schemas.microsoft.com/office/drawing/2014/main" xmlns="" id="{0F768CF5-26C0-B844-82F9-616E4500B5D7}"/>
              </a:ext>
            </a:extLst>
          </p:cNvPr>
          <p:cNvGrpSpPr/>
          <p:nvPr userDrawn="1"/>
        </p:nvGrpSpPr>
        <p:grpSpPr>
          <a:xfrm>
            <a:off x="3167035" y="3810545"/>
            <a:ext cx="3736449" cy="1045178"/>
            <a:chOff x="1828800" y="447153"/>
            <a:chExt cx="3823494" cy="1381126"/>
          </a:xfrm>
        </p:grpSpPr>
        <p:grpSp>
          <p:nvGrpSpPr>
            <p:cNvPr id="30" name="Groupe 38">
              <a:extLst>
                <a:ext uri="{FF2B5EF4-FFF2-40B4-BE49-F238E27FC236}">
                  <a16:creationId xmlns:a16="http://schemas.microsoft.com/office/drawing/2014/main" xmlns="" id="{B0E152F0-89BF-6D4B-927D-8E4C3E33FA77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32" name="Forme libre 5">
                <a:extLst>
                  <a:ext uri="{FF2B5EF4-FFF2-40B4-BE49-F238E27FC236}">
                    <a16:creationId xmlns:a16="http://schemas.microsoft.com/office/drawing/2014/main" xmlns="" id="{0BD1086E-4E65-2C4B-A703-697B7FCF9A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rtlCol="0" anchor="ctr"/>
              <a:lstStyle/>
              <a:p>
                <a:pPr algn="ctr" rtl="0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fr-FR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33" name="Forme libre 6">
                <a:extLst>
                  <a:ext uri="{FF2B5EF4-FFF2-40B4-BE49-F238E27FC236}">
                    <a16:creationId xmlns:a16="http://schemas.microsoft.com/office/drawing/2014/main" xmlns="" id="{0B21C42A-1F96-4F41-82AE-37E79FA2A6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rtlCol="0" anchor="ctr"/>
              <a:lstStyle/>
              <a:p>
                <a:pPr algn="ctr" rtl="0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fr-FR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31" name="Forme libre 15">
              <a:extLst>
                <a:ext uri="{FF2B5EF4-FFF2-40B4-BE49-F238E27FC236}">
                  <a16:creationId xmlns:a16="http://schemas.microsoft.com/office/drawing/2014/main" xmlns="" id="{665D42DD-892F-9E4F-BB5F-149C739A3D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sz="3200" dirty="0"/>
            </a:p>
          </p:txBody>
        </p:sp>
      </p:grpSp>
      <p:grpSp>
        <p:nvGrpSpPr>
          <p:cNvPr id="34" name="Groupe 67">
            <a:extLst>
              <a:ext uri="{FF2B5EF4-FFF2-40B4-BE49-F238E27FC236}">
                <a16:creationId xmlns:a16="http://schemas.microsoft.com/office/drawing/2014/main" xmlns="" id="{1E9C1A81-79B7-AA43-8916-CF640B03B84C}"/>
              </a:ext>
            </a:extLst>
          </p:cNvPr>
          <p:cNvGrpSpPr/>
          <p:nvPr userDrawn="1"/>
        </p:nvGrpSpPr>
        <p:grpSpPr>
          <a:xfrm>
            <a:off x="2889232" y="2984500"/>
            <a:ext cx="4292052" cy="1200594"/>
            <a:chOff x="1828800" y="447153"/>
            <a:chExt cx="3823494" cy="1381126"/>
          </a:xfrm>
        </p:grpSpPr>
        <p:grpSp>
          <p:nvGrpSpPr>
            <p:cNvPr id="35" name="Groupe 38">
              <a:extLst>
                <a:ext uri="{FF2B5EF4-FFF2-40B4-BE49-F238E27FC236}">
                  <a16:creationId xmlns:a16="http://schemas.microsoft.com/office/drawing/2014/main" xmlns="" id="{7BECE556-2C8D-C44F-AAB8-F8FFA73136C8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37" name="Forme libre 5">
                <a:extLst>
                  <a:ext uri="{FF2B5EF4-FFF2-40B4-BE49-F238E27FC236}">
                    <a16:creationId xmlns:a16="http://schemas.microsoft.com/office/drawing/2014/main" xmlns="" id="{63703CAE-998B-E54A-89AC-508502E815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rtlCol="0" anchor="ctr"/>
              <a:lstStyle/>
              <a:p>
                <a:pPr algn="ctr" rtl="0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fr-FR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38" name="Forme libre 6">
                <a:extLst>
                  <a:ext uri="{FF2B5EF4-FFF2-40B4-BE49-F238E27FC236}">
                    <a16:creationId xmlns:a16="http://schemas.microsoft.com/office/drawing/2014/main" xmlns="" id="{6C1A05BA-3EC2-D545-83F3-4315B7E894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rtlCol="0" anchor="ctr"/>
              <a:lstStyle/>
              <a:p>
                <a:pPr algn="ctr" rtl="0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fr-FR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36" name="Forme libre 15">
              <a:extLst>
                <a:ext uri="{FF2B5EF4-FFF2-40B4-BE49-F238E27FC236}">
                  <a16:creationId xmlns:a16="http://schemas.microsoft.com/office/drawing/2014/main" xmlns="" id="{F0731734-6A22-324B-B9EC-4336D0ACE9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sz="3200" dirty="0"/>
            </a:p>
          </p:txBody>
        </p:sp>
      </p:grpSp>
      <p:grpSp>
        <p:nvGrpSpPr>
          <p:cNvPr id="39" name="Groupe 67">
            <a:extLst>
              <a:ext uri="{FF2B5EF4-FFF2-40B4-BE49-F238E27FC236}">
                <a16:creationId xmlns:a16="http://schemas.microsoft.com/office/drawing/2014/main" xmlns="" id="{3C55C73E-BC8E-9746-8D5C-EC5F3F3340D6}"/>
              </a:ext>
            </a:extLst>
          </p:cNvPr>
          <p:cNvGrpSpPr/>
          <p:nvPr userDrawn="1"/>
        </p:nvGrpSpPr>
        <p:grpSpPr>
          <a:xfrm>
            <a:off x="2635216" y="2070106"/>
            <a:ext cx="4800084" cy="1342705"/>
            <a:chOff x="1828800" y="447153"/>
            <a:chExt cx="3823494" cy="1381126"/>
          </a:xfrm>
        </p:grpSpPr>
        <p:grpSp>
          <p:nvGrpSpPr>
            <p:cNvPr id="40" name="Groupe 38">
              <a:extLst>
                <a:ext uri="{FF2B5EF4-FFF2-40B4-BE49-F238E27FC236}">
                  <a16:creationId xmlns:a16="http://schemas.microsoft.com/office/drawing/2014/main" xmlns="" id="{28A50154-A279-A14A-92A7-3DF59B5822EC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42" name="Forme libre 5">
                <a:extLst>
                  <a:ext uri="{FF2B5EF4-FFF2-40B4-BE49-F238E27FC236}">
                    <a16:creationId xmlns:a16="http://schemas.microsoft.com/office/drawing/2014/main" xmlns="" id="{AD56AEC1-9320-F944-9177-27A82EAD51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50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rtlCol="0" anchor="ctr"/>
              <a:lstStyle/>
              <a:p>
                <a:pPr algn="ctr" rtl="0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fr-FR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43" name="Forme libre 6">
                <a:extLst>
                  <a:ext uri="{FF2B5EF4-FFF2-40B4-BE49-F238E27FC236}">
                    <a16:creationId xmlns:a16="http://schemas.microsoft.com/office/drawing/2014/main" xmlns="" id="{FF186426-EEB7-864A-A797-0F1EB356B2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rtlCol="0" anchor="ctr"/>
              <a:lstStyle/>
              <a:p>
                <a:pPr algn="ctr" rtl="0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fr-FR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41" name="Forme libre 15">
              <a:extLst>
                <a:ext uri="{FF2B5EF4-FFF2-40B4-BE49-F238E27FC236}">
                  <a16:creationId xmlns:a16="http://schemas.microsoft.com/office/drawing/2014/main" xmlns="" id="{19BD362B-0D2F-634D-9435-D9AFFBCBB7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sz="3200" dirty="0"/>
            </a:p>
          </p:txBody>
        </p:sp>
      </p:grpSp>
      <p:grpSp>
        <p:nvGrpSpPr>
          <p:cNvPr id="44" name="Groupe 67">
            <a:extLst>
              <a:ext uri="{FF2B5EF4-FFF2-40B4-BE49-F238E27FC236}">
                <a16:creationId xmlns:a16="http://schemas.microsoft.com/office/drawing/2014/main" xmlns="" id="{CBA2C2BF-8D16-CB4B-871A-AF0720F0CAE6}"/>
              </a:ext>
            </a:extLst>
          </p:cNvPr>
          <p:cNvGrpSpPr/>
          <p:nvPr userDrawn="1"/>
        </p:nvGrpSpPr>
        <p:grpSpPr>
          <a:xfrm>
            <a:off x="2350312" y="1050607"/>
            <a:ext cx="5369888" cy="1502095"/>
            <a:chOff x="1828800" y="447153"/>
            <a:chExt cx="3823494" cy="1381127"/>
          </a:xfrm>
        </p:grpSpPr>
        <p:grpSp>
          <p:nvGrpSpPr>
            <p:cNvPr id="45" name="Groupe 38">
              <a:extLst>
                <a:ext uri="{FF2B5EF4-FFF2-40B4-BE49-F238E27FC236}">
                  <a16:creationId xmlns:a16="http://schemas.microsoft.com/office/drawing/2014/main" xmlns="" id="{2829BD44-E7AA-E34C-B93C-1DA432C3AF91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7"/>
              <a:chOff x="1295400" y="380999"/>
              <a:chExt cx="5092700" cy="1676401"/>
            </a:xfrm>
          </p:grpSpPr>
          <p:sp>
            <p:nvSpPr>
              <p:cNvPr id="47" name="Forme libre 5">
                <a:extLst>
                  <a:ext uri="{FF2B5EF4-FFF2-40B4-BE49-F238E27FC236}">
                    <a16:creationId xmlns:a16="http://schemas.microsoft.com/office/drawing/2014/main" xmlns="" id="{78DD40EA-B3BB-964E-A6E0-D111E8AF9A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rtlCol="0" anchor="ctr"/>
              <a:lstStyle/>
              <a:p>
                <a:pPr algn="ctr" rtl="0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fr-FR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48" name="Forme libre 6">
                <a:extLst>
                  <a:ext uri="{FF2B5EF4-FFF2-40B4-BE49-F238E27FC236}">
                    <a16:creationId xmlns:a16="http://schemas.microsoft.com/office/drawing/2014/main" xmlns="" id="{999F0630-664B-E443-ADE6-4D270802A3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0999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rtlCol="0" anchor="ctr"/>
              <a:lstStyle/>
              <a:p>
                <a:pPr algn="ctr" rtl="0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fr-FR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46" name="Forme libre 15">
              <a:extLst>
                <a:ext uri="{FF2B5EF4-FFF2-40B4-BE49-F238E27FC236}">
                  <a16:creationId xmlns:a16="http://schemas.microsoft.com/office/drawing/2014/main" xmlns="" id="{0906AA40-074F-4D47-B15B-3426EB28323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sz="3200" dirty="0"/>
            </a:p>
          </p:txBody>
        </p:sp>
      </p:grpSp>
      <p:grpSp>
        <p:nvGrpSpPr>
          <p:cNvPr id="49" name="Groupe 94">
            <a:extLst>
              <a:ext uri="{FF2B5EF4-FFF2-40B4-BE49-F238E27FC236}">
                <a16:creationId xmlns:a16="http://schemas.microsoft.com/office/drawing/2014/main" xmlns="" id="{984E95BA-7659-1C4C-9B1A-ED06AC90A444}"/>
              </a:ext>
            </a:extLst>
          </p:cNvPr>
          <p:cNvGrpSpPr/>
          <p:nvPr userDrawn="1"/>
        </p:nvGrpSpPr>
        <p:grpSpPr>
          <a:xfrm>
            <a:off x="1895333" y="787405"/>
            <a:ext cx="6029803" cy="5786809"/>
            <a:chOff x="1059549" y="-953922"/>
            <a:chExt cx="5433366" cy="6952545"/>
          </a:xfrm>
        </p:grpSpPr>
        <p:sp>
          <p:nvSpPr>
            <p:cNvPr id="50" name="Forme libre 8">
              <a:extLst>
                <a:ext uri="{FF2B5EF4-FFF2-40B4-BE49-F238E27FC236}">
                  <a16:creationId xmlns:a16="http://schemas.microsoft.com/office/drawing/2014/main" xmlns="" id="{BF8977F5-127D-9F41-B2C8-19A2254923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3411" y="5476130"/>
              <a:ext cx="409057" cy="522493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0" y="182"/>
                </a:cxn>
                <a:cxn ang="0">
                  <a:pos x="2" y="208"/>
                </a:cxn>
                <a:cxn ang="0">
                  <a:pos x="6" y="232"/>
                </a:cxn>
                <a:cxn ang="0">
                  <a:pos x="12" y="256"/>
                </a:cxn>
                <a:cxn ang="0">
                  <a:pos x="22" y="280"/>
                </a:cxn>
                <a:cxn ang="0">
                  <a:pos x="32" y="302"/>
                </a:cxn>
                <a:cxn ang="0">
                  <a:pos x="44" y="324"/>
                </a:cxn>
                <a:cxn ang="0">
                  <a:pos x="60" y="344"/>
                </a:cxn>
                <a:cxn ang="0">
                  <a:pos x="76" y="364"/>
                </a:cxn>
                <a:cxn ang="0">
                  <a:pos x="92" y="384"/>
                </a:cxn>
                <a:cxn ang="0">
                  <a:pos x="112" y="402"/>
                </a:cxn>
                <a:cxn ang="0">
                  <a:pos x="152" y="438"/>
                </a:cxn>
                <a:cxn ang="0">
                  <a:pos x="194" y="470"/>
                </a:cxn>
                <a:cxn ang="0">
                  <a:pos x="238" y="498"/>
                </a:cxn>
                <a:cxn ang="0">
                  <a:pos x="282" y="524"/>
                </a:cxn>
                <a:cxn ang="0">
                  <a:pos x="326" y="546"/>
                </a:cxn>
                <a:cxn ang="0">
                  <a:pos x="366" y="564"/>
                </a:cxn>
                <a:cxn ang="0">
                  <a:pos x="402" y="580"/>
                </a:cxn>
                <a:cxn ang="0">
                  <a:pos x="456" y="600"/>
                </a:cxn>
                <a:cxn ang="0">
                  <a:pos x="476" y="608"/>
                </a:cxn>
                <a:cxn ang="0">
                  <a:pos x="476" y="424"/>
                </a:cxn>
                <a:cxn ang="0">
                  <a:pos x="476" y="424"/>
                </a:cxn>
                <a:cxn ang="0">
                  <a:pos x="424" y="404"/>
                </a:cxn>
                <a:cxn ang="0">
                  <a:pos x="374" y="384"/>
                </a:cxn>
                <a:cxn ang="0">
                  <a:pos x="326" y="362"/>
                </a:cxn>
                <a:cxn ang="0">
                  <a:pos x="282" y="338"/>
                </a:cxn>
                <a:cxn ang="0">
                  <a:pos x="240" y="316"/>
                </a:cxn>
                <a:cxn ang="0">
                  <a:pos x="202" y="290"/>
                </a:cxn>
                <a:cxn ang="0">
                  <a:pos x="166" y="264"/>
                </a:cxn>
                <a:cxn ang="0">
                  <a:pos x="134" y="238"/>
                </a:cxn>
                <a:cxn ang="0">
                  <a:pos x="106" y="212"/>
                </a:cxn>
                <a:cxn ang="0">
                  <a:pos x="80" y="182"/>
                </a:cxn>
                <a:cxn ang="0">
                  <a:pos x="58" y="154"/>
                </a:cxn>
                <a:cxn ang="0">
                  <a:pos x="40" y="124"/>
                </a:cxn>
                <a:cxn ang="0">
                  <a:pos x="26" y="94"/>
                </a:cxn>
                <a:cxn ang="0">
                  <a:pos x="14" y="64"/>
                </a:cxn>
                <a:cxn ang="0">
                  <a:pos x="8" y="32"/>
                </a:cxn>
                <a:cxn ang="0">
                  <a:pos x="6" y="0"/>
                </a:cxn>
                <a:cxn ang="0">
                  <a:pos x="0" y="182"/>
                </a:cxn>
              </a:cxnLst>
              <a:rect l="0" t="0" r="r" b="b"/>
              <a:pathLst>
                <a:path w="476" h="608">
                  <a:moveTo>
                    <a:pt x="0" y="182"/>
                  </a:moveTo>
                  <a:lnTo>
                    <a:pt x="0" y="182"/>
                  </a:lnTo>
                  <a:lnTo>
                    <a:pt x="2" y="208"/>
                  </a:lnTo>
                  <a:lnTo>
                    <a:pt x="6" y="232"/>
                  </a:lnTo>
                  <a:lnTo>
                    <a:pt x="12" y="256"/>
                  </a:lnTo>
                  <a:lnTo>
                    <a:pt x="22" y="280"/>
                  </a:lnTo>
                  <a:lnTo>
                    <a:pt x="32" y="302"/>
                  </a:lnTo>
                  <a:lnTo>
                    <a:pt x="44" y="324"/>
                  </a:lnTo>
                  <a:lnTo>
                    <a:pt x="60" y="344"/>
                  </a:lnTo>
                  <a:lnTo>
                    <a:pt x="76" y="364"/>
                  </a:lnTo>
                  <a:lnTo>
                    <a:pt x="92" y="384"/>
                  </a:lnTo>
                  <a:lnTo>
                    <a:pt x="112" y="402"/>
                  </a:lnTo>
                  <a:lnTo>
                    <a:pt x="152" y="438"/>
                  </a:lnTo>
                  <a:lnTo>
                    <a:pt x="194" y="470"/>
                  </a:lnTo>
                  <a:lnTo>
                    <a:pt x="238" y="498"/>
                  </a:lnTo>
                  <a:lnTo>
                    <a:pt x="282" y="524"/>
                  </a:lnTo>
                  <a:lnTo>
                    <a:pt x="326" y="546"/>
                  </a:lnTo>
                  <a:lnTo>
                    <a:pt x="366" y="564"/>
                  </a:lnTo>
                  <a:lnTo>
                    <a:pt x="402" y="580"/>
                  </a:lnTo>
                  <a:lnTo>
                    <a:pt x="456" y="600"/>
                  </a:lnTo>
                  <a:lnTo>
                    <a:pt x="476" y="608"/>
                  </a:lnTo>
                  <a:lnTo>
                    <a:pt x="476" y="424"/>
                  </a:lnTo>
                  <a:lnTo>
                    <a:pt x="476" y="424"/>
                  </a:lnTo>
                  <a:lnTo>
                    <a:pt x="424" y="404"/>
                  </a:lnTo>
                  <a:lnTo>
                    <a:pt x="374" y="384"/>
                  </a:lnTo>
                  <a:lnTo>
                    <a:pt x="326" y="362"/>
                  </a:lnTo>
                  <a:lnTo>
                    <a:pt x="282" y="338"/>
                  </a:lnTo>
                  <a:lnTo>
                    <a:pt x="240" y="316"/>
                  </a:lnTo>
                  <a:lnTo>
                    <a:pt x="202" y="290"/>
                  </a:lnTo>
                  <a:lnTo>
                    <a:pt x="166" y="264"/>
                  </a:lnTo>
                  <a:lnTo>
                    <a:pt x="134" y="238"/>
                  </a:lnTo>
                  <a:lnTo>
                    <a:pt x="106" y="212"/>
                  </a:lnTo>
                  <a:lnTo>
                    <a:pt x="80" y="182"/>
                  </a:lnTo>
                  <a:lnTo>
                    <a:pt x="58" y="154"/>
                  </a:lnTo>
                  <a:lnTo>
                    <a:pt x="40" y="124"/>
                  </a:lnTo>
                  <a:lnTo>
                    <a:pt x="26" y="94"/>
                  </a:lnTo>
                  <a:lnTo>
                    <a:pt x="14" y="64"/>
                  </a:lnTo>
                  <a:lnTo>
                    <a:pt x="8" y="32"/>
                  </a:lnTo>
                  <a:lnTo>
                    <a:pt x="6" y="0"/>
                  </a:lnTo>
                  <a:lnTo>
                    <a:pt x="0" y="18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rtlCol="0" anchor="ctr"/>
            <a:lstStyle/>
            <a:p>
              <a:pPr algn="ctr" rtl="0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fr-F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1" name="Forme libre 9">
              <a:extLst>
                <a:ext uri="{FF2B5EF4-FFF2-40B4-BE49-F238E27FC236}">
                  <a16:creationId xmlns:a16="http://schemas.microsoft.com/office/drawing/2014/main" xmlns="" id="{E32B2F8E-8DC2-DE4A-9FB8-06B1AD3913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288" y="4802389"/>
              <a:ext cx="2407937" cy="1039830"/>
            </a:xfrm>
            <a:custGeom>
              <a:avLst/>
              <a:gdLst/>
              <a:ahLst/>
              <a:cxnLst>
                <a:cxn ang="0">
                  <a:pos x="0" y="152"/>
                </a:cxn>
                <a:cxn ang="0">
                  <a:pos x="8" y="240"/>
                </a:cxn>
                <a:cxn ang="0">
                  <a:pos x="32" y="326"/>
                </a:cxn>
                <a:cxn ang="0">
                  <a:pos x="70" y="406"/>
                </a:cxn>
                <a:cxn ang="0">
                  <a:pos x="120" y="484"/>
                </a:cxn>
                <a:cxn ang="0">
                  <a:pos x="184" y="560"/>
                </a:cxn>
                <a:cxn ang="0">
                  <a:pos x="258" y="630"/>
                </a:cxn>
                <a:cxn ang="0">
                  <a:pos x="344" y="698"/>
                </a:cxn>
                <a:cxn ang="0">
                  <a:pos x="438" y="762"/>
                </a:cxn>
                <a:cxn ang="0">
                  <a:pos x="540" y="820"/>
                </a:cxn>
                <a:cxn ang="0">
                  <a:pos x="650" y="876"/>
                </a:cxn>
                <a:cxn ang="0">
                  <a:pos x="766" y="928"/>
                </a:cxn>
                <a:cxn ang="0">
                  <a:pos x="886" y="976"/>
                </a:cxn>
                <a:cxn ang="0">
                  <a:pos x="1012" y="1020"/>
                </a:cxn>
                <a:cxn ang="0">
                  <a:pos x="1140" y="1060"/>
                </a:cxn>
                <a:cxn ang="0">
                  <a:pos x="1402" y="1126"/>
                </a:cxn>
                <a:cxn ang="0">
                  <a:pos x="1662" y="1172"/>
                </a:cxn>
                <a:cxn ang="0">
                  <a:pos x="1916" y="1202"/>
                </a:cxn>
                <a:cxn ang="0">
                  <a:pos x="2096" y="1210"/>
                </a:cxn>
                <a:cxn ang="0">
                  <a:pos x="2208" y="1210"/>
                </a:cxn>
                <a:cxn ang="0">
                  <a:pos x="2314" y="1204"/>
                </a:cxn>
                <a:cxn ang="0">
                  <a:pos x="2414" y="1194"/>
                </a:cxn>
                <a:cxn ang="0">
                  <a:pos x="2502" y="1178"/>
                </a:cxn>
                <a:cxn ang="0">
                  <a:pos x="2582" y="1156"/>
                </a:cxn>
                <a:cxn ang="0">
                  <a:pos x="2652" y="1130"/>
                </a:cxn>
                <a:cxn ang="0">
                  <a:pos x="2710" y="1096"/>
                </a:cxn>
                <a:cxn ang="0">
                  <a:pos x="2754" y="1058"/>
                </a:cxn>
                <a:cxn ang="0">
                  <a:pos x="2784" y="1014"/>
                </a:cxn>
                <a:cxn ang="0">
                  <a:pos x="2800" y="964"/>
                </a:cxn>
                <a:cxn ang="0">
                  <a:pos x="2802" y="784"/>
                </a:cxn>
                <a:cxn ang="0">
                  <a:pos x="2800" y="812"/>
                </a:cxn>
                <a:cxn ang="0">
                  <a:pos x="2784" y="862"/>
                </a:cxn>
                <a:cxn ang="0">
                  <a:pos x="2754" y="906"/>
                </a:cxn>
                <a:cxn ang="0">
                  <a:pos x="2710" y="944"/>
                </a:cxn>
                <a:cxn ang="0">
                  <a:pos x="2652" y="976"/>
                </a:cxn>
                <a:cxn ang="0">
                  <a:pos x="2582" y="1002"/>
                </a:cxn>
                <a:cxn ang="0">
                  <a:pos x="2502" y="1024"/>
                </a:cxn>
                <a:cxn ang="0">
                  <a:pos x="2414" y="1040"/>
                </a:cxn>
                <a:cxn ang="0">
                  <a:pos x="2314" y="1050"/>
                </a:cxn>
                <a:cxn ang="0">
                  <a:pos x="2208" y="1056"/>
                </a:cxn>
                <a:cxn ang="0">
                  <a:pos x="2096" y="1056"/>
                </a:cxn>
                <a:cxn ang="0">
                  <a:pos x="1916" y="1048"/>
                </a:cxn>
                <a:cxn ang="0">
                  <a:pos x="1662" y="1020"/>
                </a:cxn>
                <a:cxn ang="0">
                  <a:pos x="1402" y="972"/>
                </a:cxn>
                <a:cxn ang="0">
                  <a:pos x="1140" y="906"/>
                </a:cxn>
                <a:cxn ang="0">
                  <a:pos x="1012" y="866"/>
                </a:cxn>
                <a:cxn ang="0">
                  <a:pos x="886" y="824"/>
                </a:cxn>
                <a:cxn ang="0">
                  <a:pos x="766" y="776"/>
                </a:cxn>
                <a:cxn ang="0">
                  <a:pos x="650" y="724"/>
                </a:cxn>
                <a:cxn ang="0">
                  <a:pos x="540" y="668"/>
                </a:cxn>
                <a:cxn ang="0">
                  <a:pos x="438" y="608"/>
                </a:cxn>
                <a:cxn ang="0">
                  <a:pos x="344" y="544"/>
                </a:cxn>
                <a:cxn ang="0">
                  <a:pos x="258" y="476"/>
                </a:cxn>
                <a:cxn ang="0">
                  <a:pos x="184" y="406"/>
                </a:cxn>
                <a:cxn ang="0">
                  <a:pos x="120" y="332"/>
                </a:cxn>
                <a:cxn ang="0">
                  <a:pos x="70" y="254"/>
                </a:cxn>
                <a:cxn ang="0">
                  <a:pos x="32" y="172"/>
                </a:cxn>
                <a:cxn ang="0">
                  <a:pos x="8" y="88"/>
                </a:cxn>
                <a:cxn ang="0">
                  <a:pos x="0" y="0"/>
                </a:cxn>
              </a:cxnLst>
              <a:rect l="0" t="0" r="r" b="b"/>
              <a:pathLst>
                <a:path w="2802" h="1210">
                  <a:moveTo>
                    <a:pt x="0" y="152"/>
                  </a:moveTo>
                  <a:lnTo>
                    <a:pt x="0" y="152"/>
                  </a:lnTo>
                  <a:lnTo>
                    <a:pt x="2" y="196"/>
                  </a:lnTo>
                  <a:lnTo>
                    <a:pt x="8" y="240"/>
                  </a:lnTo>
                  <a:lnTo>
                    <a:pt x="18" y="284"/>
                  </a:lnTo>
                  <a:lnTo>
                    <a:pt x="32" y="326"/>
                  </a:lnTo>
                  <a:lnTo>
                    <a:pt x="48" y="366"/>
                  </a:lnTo>
                  <a:lnTo>
                    <a:pt x="70" y="406"/>
                  </a:lnTo>
                  <a:lnTo>
                    <a:pt x="92" y="446"/>
                  </a:lnTo>
                  <a:lnTo>
                    <a:pt x="120" y="484"/>
                  </a:lnTo>
                  <a:lnTo>
                    <a:pt x="150" y="522"/>
                  </a:lnTo>
                  <a:lnTo>
                    <a:pt x="184" y="560"/>
                  </a:lnTo>
                  <a:lnTo>
                    <a:pt x="220" y="594"/>
                  </a:lnTo>
                  <a:lnTo>
                    <a:pt x="258" y="630"/>
                  </a:lnTo>
                  <a:lnTo>
                    <a:pt x="300" y="664"/>
                  </a:lnTo>
                  <a:lnTo>
                    <a:pt x="344" y="698"/>
                  </a:lnTo>
                  <a:lnTo>
                    <a:pt x="390" y="730"/>
                  </a:lnTo>
                  <a:lnTo>
                    <a:pt x="438" y="762"/>
                  </a:lnTo>
                  <a:lnTo>
                    <a:pt x="488" y="792"/>
                  </a:lnTo>
                  <a:lnTo>
                    <a:pt x="540" y="820"/>
                  </a:lnTo>
                  <a:lnTo>
                    <a:pt x="594" y="850"/>
                  </a:lnTo>
                  <a:lnTo>
                    <a:pt x="650" y="876"/>
                  </a:lnTo>
                  <a:lnTo>
                    <a:pt x="708" y="904"/>
                  </a:lnTo>
                  <a:lnTo>
                    <a:pt x="766" y="928"/>
                  </a:lnTo>
                  <a:lnTo>
                    <a:pt x="826" y="954"/>
                  </a:lnTo>
                  <a:lnTo>
                    <a:pt x="886" y="976"/>
                  </a:lnTo>
                  <a:lnTo>
                    <a:pt x="948" y="998"/>
                  </a:lnTo>
                  <a:lnTo>
                    <a:pt x="1012" y="1020"/>
                  </a:lnTo>
                  <a:lnTo>
                    <a:pt x="1076" y="1040"/>
                  </a:lnTo>
                  <a:lnTo>
                    <a:pt x="1140" y="1060"/>
                  </a:lnTo>
                  <a:lnTo>
                    <a:pt x="1270" y="1094"/>
                  </a:lnTo>
                  <a:lnTo>
                    <a:pt x="1402" y="1126"/>
                  </a:lnTo>
                  <a:lnTo>
                    <a:pt x="1532" y="1152"/>
                  </a:lnTo>
                  <a:lnTo>
                    <a:pt x="1662" y="1172"/>
                  </a:lnTo>
                  <a:lnTo>
                    <a:pt x="1790" y="1190"/>
                  </a:lnTo>
                  <a:lnTo>
                    <a:pt x="1916" y="1202"/>
                  </a:lnTo>
                  <a:lnTo>
                    <a:pt x="2036" y="1208"/>
                  </a:lnTo>
                  <a:lnTo>
                    <a:pt x="2096" y="1210"/>
                  </a:lnTo>
                  <a:lnTo>
                    <a:pt x="2152" y="1210"/>
                  </a:lnTo>
                  <a:lnTo>
                    <a:pt x="2208" y="1210"/>
                  </a:lnTo>
                  <a:lnTo>
                    <a:pt x="2262" y="1208"/>
                  </a:lnTo>
                  <a:lnTo>
                    <a:pt x="2314" y="1204"/>
                  </a:lnTo>
                  <a:lnTo>
                    <a:pt x="2364" y="1200"/>
                  </a:lnTo>
                  <a:lnTo>
                    <a:pt x="2414" y="1194"/>
                  </a:lnTo>
                  <a:lnTo>
                    <a:pt x="2460" y="1186"/>
                  </a:lnTo>
                  <a:lnTo>
                    <a:pt x="2502" y="1178"/>
                  </a:lnTo>
                  <a:lnTo>
                    <a:pt x="2544" y="1168"/>
                  </a:lnTo>
                  <a:lnTo>
                    <a:pt x="2582" y="1156"/>
                  </a:lnTo>
                  <a:lnTo>
                    <a:pt x="2618" y="1144"/>
                  </a:lnTo>
                  <a:lnTo>
                    <a:pt x="2652" y="1130"/>
                  </a:lnTo>
                  <a:lnTo>
                    <a:pt x="2682" y="1114"/>
                  </a:lnTo>
                  <a:lnTo>
                    <a:pt x="2710" y="1096"/>
                  </a:lnTo>
                  <a:lnTo>
                    <a:pt x="2734" y="1078"/>
                  </a:lnTo>
                  <a:lnTo>
                    <a:pt x="2754" y="1058"/>
                  </a:lnTo>
                  <a:lnTo>
                    <a:pt x="2772" y="1038"/>
                  </a:lnTo>
                  <a:lnTo>
                    <a:pt x="2784" y="1014"/>
                  </a:lnTo>
                  <a:lnTo>
                    <a:pt x="2794" y="990"/>
                  </a:lnTo>
                  <a:lnTo>
                    <a:pt x="2800" y="964"/>
                  </a:lnTo>
                  <a:lnTo>
                    <a:pt x="2802" y="938"/>
                  </a:lnTo>
                  <a:lnTo>
                    <a:pt x="2802" y="784"/>
                  </a:lnTo>
                  <a:lnTo>
                    <a:pt x="2802" y="784"/>
                  </a:lnTo>
                  <a:lnTo>
                    <a:pt x="2800" y="812"/>
                  </a:lnTo>
                  <a:lnTo>
                    <a:pt x="2794" y="838"/>
                  </a:lnTo>
                  <a:lnTo>
                    <a:pt x="2784" y="862"/>
                  </a:lnTo>
                  <a:lnTo>
                    <a:pt x="2772" y="884"/>
                  </a:lnTo>
                  <a:lnTo>
                    <a:pt x="2754" y="906"/>
                  </a:lnTo>
                  <a:lnTo>
                    <a:pt x="2734" y="924"/>
                  </a:lnTo>
                  <a:lnTo>
                    <a:pt x="2710" y="944"/>
                  </a:lnTo>
                  <a:lnTo>
                    <a:pt x="2682" y="960"/>
                  </a:lnTo>
                  <a:lnTo>
                    <a:pt x="2652" y="976"/>
                  </a:lnTo>
                  <a:lnTo>
                    <a:pt x="2618" y="990"/>
                  </a:lnTo>
                  <a:lnTo>
                    <a:pt x="2582" y="1002"/>
                  </a:lnTo>
                  <a:lnTo>
                    <a:pt x="2544" y="1014"/>
                  </a:lnTo>
                  <a:lnTo>
                    <a:pt x="2502" y="1024"/>
                  </a:lnTo>
                  <a:lnTo>
                    <a:pt x="2460" y="1032"/>
                  </a:lnTo>
                  <a:lnTo>
                    <a:pt x="2414" y="1040"/>
                  </a:lnTo>
                  <a:lnTo>
                    <a:pt x="2364" y="1046"/>
                  </a:lnTo>
                  <a:lnTo>
                    <a:pt x="2314" y="1050"/>
                  </a:lnTo>
                  <a:lnTo>
                    <a:pt x="2262" y="1054"/>
                  </a:lnTo>
                  <a:lnTo>
                    <a:pt x="2208" y="1056"/>
                  </a:lnTo>
                  <a:lnTo>
                    <a:pt x="2152" y="1058"/>
                  </a:lnTo>
                  <a:lnTo>
                    <a:pt x="2096" y="1056"/>
                  </a:lnTo>
                  <a:lnTo>
                    <a:pt x="2036" y="1056"/>
                  </a:lnTo>
                  <a:lnTo>
                    <a:pt x="1916" y="1048"/>
                  </a:lnTo>
                  <a:lnTo>
                    <a:pt x="1790" y="1036"/>
                  </a:lnTo>
                  <a:lnTo>
                    <a:pt x="1662" y="1020"/>
                  </a:lnTo>
                  <a:lnTo>
                    <a:pt x="1532" y="998"/>
                  </a:lnTo>
                  <a:lnTo>
                    <a:pt x="1402" y="972"/>
                  </a:lnTo>
                  <a:lnTo>
                    <a:pt x="1270" y="942"/>
                  </a:lnTo>
                  <a:lnTo>
                    <a:pt x="1140" y="906"/>
                  </a:lnTo>
                  <a:lnTo>
                    <a:pt x="1076" y="888"/>
                  </a:lnTo>
                  <a:lnTo>
                    <a:pt x="1012" y="866"/>
                  </a:lnTo>
                  <a:lnTo>
                    <a:pt x="948" y="846"/>
                  </a:lnTo>
                  <a:lnTo>
                    <a:pt x="886" y="824"/>
                  </a:lnTo>
                  <a:lnTo>
                    <a:pt x="826" y="800"/>
                  </a:lnTo>
                  <a:lnTo>
                    <a:pt x="766" y="776"/>
                  </a:lnTo>
                  <a:lnTo>
                    <a:pt x="708" y="750"/>
                  </a:lnTo>
                  <a:lnTo>
                    <a:pt x="650" y="724"/>
                  </a:lnTo>
                  <a:lnTo>
                    <a:pt x="594" y="696"/>
                  </a:lnTo>
                  <a:lnTo>
                    <a:pt x="540" y="668"/>
                  </a:lnTo>
                  <a:lnTo>
                    <a:pt x="488" y="638"/>
                  </a:lnTo>
                  <a:lnTo>
                    <a:pt x="438" y="608"/>
                  </a:lnTo>
                  <a:lnTo>
                    <a:pt x="390" y="576"/>
                  </a:lnTo>
                  <a:lnTo>
                    <a:pt x="344" y="544"/>
                  </a:lnTo>
                  <a:lnTo>
                    <a:pt x="300" y="510"/>
                  </a:lnTo>
                  <a:lnTo>
                    <a:pt x="258" y="476"/>
                  </a:lnTo>
                  <a:lnTo>
                    <a:pt x="220" y="442"/>
                  </a:lnTo>
                  <a:lnTo>
                    <a:pt x="184" y="406"/>
                  </a:lnTo>
                  <a:lnTo>
                    <a:pt x="150" y="368"/>
                  </a:lnTo>
                  <a:lnTo>
                    <a:pt x="120" y="332"/>
                  </a:lnTo>
                  <a:lnTo>
                    <a:pt x="92" y="292"/>
                  </a:lnTo>
                  <a:lnTo>
                    <a:pt x="70" y="254"/>
                  </a:lnTo>
                  <a:lnTo>
                    <a:pt x="48" y="212"/>
                  </a:lnTo>
                  <a:lnTo>
                    <a:pt x="32" y="172"/>
                  </a:lnTo>
                  <a:lnTo>
                    <a:pt x="18" y="130"/>
                  </a:lnTo>
                  <a:lnTo>
                    <a:pt x="8" y="88"/>
                  </a:lnTo>
                  <a:lnTo>
                    <a:pt x="2" y="44"/>
                  </a:lnTo>
                  <a:lnTo>
                    <a:pt x="0" y="0"/>
                  </a:lnTo>
                  <a:lnTo>
                    <a:pt x="0" y="15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rtlCol="0" anchor="ctr"/>
            <a:lstStyle/>
            <a:p>
              <a:pPr algn="ctr" rtl="0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fr-F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2" name="Forme libre 10">
              <a:extLst>
                <a:ext uri="{FF2B5EF4-FFF2-40B4-BE49-F238E27FC236}">
                  <a16:creationId xmlns:a16="http://schemas.microsoft.com/office/drawing/2014/main" xmlns="" id="{7541765D-9A86-014B-B203-07FA2625F9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323" y="4120054"/>
              <a:ext cx="2890899" cy="1112017"/>
            </a:xfrm>
            <a:custGeom>
              <a:avLst/>
              <a:gdLst/>
              <a:ahLst/>
              <a:cxnLst>
                <a:cxn ang="0">
                  <a:pos x="3364" y="962"/>
                </a:cxn>
                <a:cxn ang="0">
                  <a:pos x="3354" y="1008"/>
                </a:cxn>
                <a:cxn ang="0">
                  <a:pos x="3326" y="1064"/>
                </a:cxn>
                <a:cxn ang="0">
                  <a:pos x="3252" y="1136"/>
                </a:cxn>
                <a:cxn ang="0">
                  <a:pos x="3144" y="1194"/>
                </a:cxn>
                <a:cxn ang="0">
                  <a:pos x="3004" y="1238"/>
                </a:cxn>
                <a:cxn ang="0">
                  <a:pos x="2838" y="1270"/>
                </a:cxn>
                <a:cxn ang="0">
                  <a:pos x="2650" y="1288"/>
                </a:cxn>
                <a:cxn ang="0">
                  <a:pos x="2444" y="1294"/>
                </a:cxn>
                <a:cxn ang="0">
                  <a:pos x="2224" y="1288"/>
                </a:cxn>
                <a:cxn ang="0">
                  <a:pos x="1996" y="1268"/>
                </a:cxn>
                <a:cxn ang="0">
                  <a:pos x="1760" y="1236"/>
                </a:cxn>
                <a:cxn ang="0">
                  <a:pos x="1524" y="1194"/>
                </a:cxn>
                <a:cxn ang="0">
                  <a:pos x="1290" y="1140"/>
                </a:cxn>
                <a:cxn ang="0">
                  <a:pos x="1064" y="1072"/>
                </a:cxn>
                <a:cxn ang="0">
                  <a:pos x="848" y="996"/>
                </a:cxn>
                <a:cxn ang="0">
                  <a:pos x="648" y="906"/>
                </a:cxn>
                <a:cxn ang="0">
                  <a:pos x="468" y="808"/>
                </a:cxn>
                <a:cxn ang="0">
                  <a:pos x="310" y="698"/>
                </a:cxn>
                <a:cxn ang="0">
                  <a:pos x="180" y="576"/>
                </a:cxn>
                <a:cxn ang="0">
                  <a:pos x="82" y="446"/>
                </a:cxn>
                <a:cxn ang="0">
                  <a:pos x="22" y="304"/>
                </a:cxn>
                <a:cxn ang="0">
                  <a:pos x="2" y="204"/>
                </a:cxn>
                <a:cxn ang="0">
                  <a:pos x="0" y="0"/>
                </a:cxn>
                <a:cxn ang="0">
                  <a:pos x="2" y="52"/>
                </a:cxn>
                <a:cxn ang="0">
                  <a:pos x="22" y="150"/>
                </a:cxn>
                <a:cxn ang="0">
                  <a:pos x="82" y="292"/>
                </a:cxn>
                <a:cxn ang="0">
                  <a:pos x="180" y="422"/>
                </a:cxn>
                <a:cxn ang="0">
                  <a:pos x="310" y="544"/>
                </a:cxn>
                <a:cxn ang="0">
                  <a:pos x="468" y="654"/>
                </a:cxn>
                <a:cxn ang="0">
                  <a:pos x="648" y="754"/>
                </a:cxn>
                <a:cxn ang="0">
                  <a:pos x="848" y="842"/>
                </a:cxn>
                <a:cxn ang="0">
                  <a:pos x="1064" y="920"/>
                </a:cxn>
                <a:cxn ang="0">
                  <a:pos x="1290" y="986"/>
                </a:cxn>
                <a:cxn ang="0">
                  <a:pos x="1524" y="1040"/>
                </a:cxn>
                <a:cxn ang="0">
                  <a:pos x="1760" y="1084"/>
                </a:cxn>
                <a:cxn ang="0">
                  <a:pos x="1996" y="1114"/>
                </a:cxn>
                <a:cxn ang="0">
                  <a:pos x="2224" y="1134"/>
                </a:cxn>
                <a:cxn ang="0">
                  <a:pos x="2444" y="1140"/>
                </a:cxn>
                <a:cxn ang="0">
                  <a:pos x="2650" y="1134"/>
                </a:cxn>
                <a:cxn ang="0">
                  <a:pos x="2838" y="1116"/>
                </a:cxn>
                <a:cxn ang="0">
                  <a:pos x="3004" y="1084"/>
                </a:cxn>
                <a:cxn ang="0">
                  <a:pos x="3144" y="1040"/>
                </a:cxn>
                <a:cxn ang="0">
                  <a:pos x="3252" y="982"/>
                </a:cxn>
                <a:cxn ang="0">
                  <a:pos x="3326" y="910"/>
                </a:cxn>
                <a:cxn ang="0">
                  <a:pos x="3354" y="854"/>
                </a:cxn>
                <a:cxn ang="0">
                  <a:pos x="3364" y="810"/>
                </a:cxn>
              </a:cxnLst>
              <a:rect l="0" t="0" r="r" b="b"/>
              <a:pathLst>
                <a:path w="3364" h="1294">
                  <a:moveTo>
                    <a:pt x="3364" y="946"/>
                  </a:moveTo>
                  <a:lnTo>
                    <a:pt x="3364" y="946"/>
                  </a:lnTo>
                  <a:lnTo>
                    <a:pt x="3364" y="962"/>
                  </a:lnTo>
                  <a:lnTo>
                    <a:pt x="3362" y="978"/>
                  </a:lnTo>
                  <a:lnTo>
                    <a:pt x="3358" y="994"/>
                  </a:lnTo>
                  <a:lnTo>
                    <a:pt x="3354" y="1008"/>
                  </a:lnTo>
                  <a:lnTo>
                    <a:pt x="3348" y="1022"/>
                  </a:lnTo>
                  <a:lnTo>
                    <a:pt x="3342" y="1036"/>
                  </a:lnTo>
                  <a:lnTo>
                    <a:pt x="3326" y="1064"/>
                  </a:lnTo>
                  <a:lnTo>
                    <a:pt x="3306" y="1088"/>
                  </a:lnTo>
                  <a:lnTo>
                    <a:pt x="3280" y="1112"/>
                  </a:lnTo>
                  <a:lnTo>
                    <a:pt x="3252" y="1136"/>
                  </a:lnTo>
                  <a:lnTo>
                    <a:pt x="3220" y="1156"/>
                  </a:lnTo>
                  <a:lnTo>
                    <a:pt x="3182" y="1176"/>
                  </a:lnTo>
                  <a:lnTo>
                    <a:pt x="3144" y="1194"/>
                  </a:lnTo>
                  <a:lnTo>
                    <a:pt x="3100" y="1210"/>
                  </a:lnTo>
                  <a:lnTo>
                    <a:pt x="3054" y="1224"/>
                  </a:lnTo>
                  <a:lnTo>
                    <a:pt x="3004" y="1238"/>
                  </a:lnTo>
                  <a:lnTo>
                    <a:pt x="2952" y="1250"/>
                  </a:lnTo>
                  <a:lnTo>
                    <a:pt x="2896" y="1260"/>
                  </a:lnTo>
                  <a:lnTo>
                    <a:pt x="2838" y="1270"/>
                  </a:lnTo>
                  <a:lnTo>
                    <a:pt x="2778" y="1276"/>
                  </a:lnTo>
                  <a:lnTo>
                    <a:pt x="2716" y="1284"/>
                  </a:lnTo>
                  <a:lnTo>
                    <a:pt x="2650" y="1288"/>
                  </a:lnTo>
                  <a:lnTo>
                    <a:pt x="2584" y="1292"/>
                  </a:lnTo>
                  <a:lnTo>
                    <a:pt x="2514" y="1294"/>
                  </a:lnTo>
                  <a:lnTo>
                    <a:pt x="2444" y="1294"/>
                  </a:lnTo>
                  <a:lnTo>
                    <a:pt x="2372" y="1292"/>
                  </a:lnTo>
                  <a:lnTo>
                    <a:pt x="2300" y="1290"/>
                  </a:lnTo>
                  <a:lnTo>
                    <a:pt x="2224" y="1288"/>
                  </a:lnTo>
                  <a:lnTo>
                    <a:pt x="2150" y="1282"/>
                  </a:lnTo>
                  <a:lnTo>
                    <a:pt x="2072" y="1276"/>
                  </a:lnTo>
                  <a:lnTo>
                    <a:pt x="1996" y="1268"/>
                  </a:lnTo>
                  <a:lnTo>
                    <a:pt x="1918" y="1260"/>
                  </a:lnTo>
                  <a:lnTo>
                    <a:pt x="1840" y="1248"/>
                  </a:lnTo>
                  <a:lnTo>
                    <a:pt x="1760" y="1236"/>
                  </a:lnTo>
                  <a:lnTo>
                    <a:pt x="1682" y="1224"/>
                  </a:lnTo>
                  <a:lnTo>
                    <a:pt x="1602" y="1210"/>
                  </a:lnTo>
                  <a:lnTo>
                    <a:pt x="1524" y="1194"/>
                  </a:lnTo>
                  <a:lnTo>
                    <a:pt x="1446" y="1178"/>
                  </a:lnTo>
                  <a:lnTo>
                    <a:pt x="1368" y="1158"/>
                  </a:lnTo>
                  <a:lnTo>
                    <a:pt x="1290" y="1140"/>
                  </a:lnTo>
                  <a:lnTo>
                    <a:pt x="1214" y="1118"/>
                  </a:lnTo>
                  <a:lnTo>
                    <a:pt x="1138" y="1096"/>
                  </a:lnTo>
                  <a:lnTo>
                    <a:pt x="1064" y="1072"/>
                  </a:lnTo>
                  <a:lnTo>
                    <a:pt x="990" y="1048"/>
                  </a:lnTo>
                  <a:lnTo>
                    <a:pt x="920" y="1022"/>
                  </a:lnTo>
                  <a:lnTo>
                    <a:pt x="848" y="996"/>
                  </a:lnTo>
                  <a:lnTo>
                    <a:pt x="780" y="968"/>
                  </a:lnTo>
                  <a:lnTo>
                    <a:pt x="714" y="938"/>
                  </a:lnTo>
                  <a:lnTo>
                    <a:pt x="648" y="906"/>
                  </a:lnTo>
                  <a:lnTo>
                    <a:pt x="586" y="874"/>
                  </a:lnTo>
                  <a:lnTo>
                    <a:pt x="526" y="842"/>
                  </a:lnTo>
                  <a:lnTo>
                    <a:pt x="468" y="808"/>
                  </a:lnTo>
                  <a:lnTo>
                    <a:pt x="412" y="772"/>
                  </a:lnTo>
                  <a:lnTo>
                    <a:pt x="360" y="734"/>
                  </a:lnTo>
                  <a:lnTo>
                    <a:pt x="310" y="698"/>
                  </a:lnTo>
                  <a:lnTo>
                    <a:pt x="264" y="658"/>
                  </a:lnTo>
                  <a:lnTo>
                    <a:pt x="220" y="618"/>
                  </a:lnTo>
                  <a:lnTo>
                    <a:pt x="180" y="576"/>
                  </a:lnTo>
                  <a:lnTo>
                    <a:pt x="144" y="534"/>
                  </a:lnTo>
                  <a:lnTo>
                    <a:pt x="112" y="490"/>
                  </a:lnTo>
                  <a:lnTo>
                    <a:pt x="82" y="446"/>
                  </a:lnTo>
                  <a:lnTo>
                    <a:pt x="58" y="400"/>
                  </a:lnTo>
                  <a:lnTo>
                    <a:pt x="38" y="352"/>
                  </a:lnTo>
                  <a:lnTo>
                    <a:pt x="22" y="304"/>
                  </a:lnTo>
                  <a:lnTo>
                    <a:pt x="10" y="256"/>
                  </a:lnTo>
                  <a:lnTo>
                    <a:pt x="6" y="230"/>
                  </a:lnTo>
                  <a:lnTo>
                    <a:pt x="2" y="204"/>
                  </a:lnTo>
                  <a:lnTo>
                    <a:pt x="0" y="180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2" y="52"/>
                  </a:lnTo>
                  <a:lnTo>
                    <a:pt x="6" y="76"/>
                  </a:lnTo>
                  <a:lnTo>
                    <a:pt x="10" y="102"/>
                  </a:lnTo>
                  <a:lnTo>
                    <a:pt x="22" y="150"/>
                  </a:lnTo>
                  <a:lnTo>
                    <a:pt x="38" y="200"/>
                  </a:lnTo>
                  <a:lnTo>
                    <a:pt x="58" y="246"/>
                  </a:lnTo>
                  <a:lnTo>
                    <a:pt x="82" y="292"/>
                  </a:lnTo>
                  <a:lnTo>
                    <a:pt x="112" y="336"/>
                  </a:lnTo>
                  <a:lnTo>
                    <a:pt x="144" y="380"/>
                  </a:lnTo>
                  <a:lnTo>
                    <a:pt x="180" y="422"/>
                  </a:lnTo>
                  <a:lnTo>
                    <a:pt x="220" y="464"/>
                  </a:lnTo>
                  <a:lnTo>
                    <a:pt x="264" y="504"/>
                  </a:lnTo>
                  <a:lnTo>
                    <a:pt x="310" y="544"/>
                  </a:lnTo>
                  <a:lnTo>
                    <a:pt x="360" y="582"/>
                  </a:lnTo>
                  <a:lnTo>
                    <a:pt x="412" y="618"/>
                  </a:lnTo>
                  <a:lnTo>
                    <a:pt x="468" y="654"/>
                  </a:lnTo>
                  <a:lnTo>
                    <a:pt x="526" y="688"/>
                  </a:lnTo>
                  <a:lnTo>
                    <a:pt x="586" y="722"/>
                  </a:lnTo>
                  <a:lnTo>
                    <a:pt x="648" y="754"/>
                  </a:lnTo>
                  <a:lnTo>
                    <a:pt x="714" y="784"/>
                  </a:lnTo>
                  <a:lnTo>
                    <a:pt x="780" y="814"/>
                  </a:lnTo>
                  <a:lnTo>
                    <a:pt x="848" y="842"/>
                  </a:lnTo>
                  <a:lnTo>
                    <a:pt x="920" y="870"/>
                  </a:lnTo>
                  <a:lnTo>
                    <a:pt x="990" y="896"/>
                  </a:lnTo>
                  <a:lnTo>
                    <a:pt x="1064" y="920"/>
                  </a:lnTo>
                  <a:lnTo>
                    <a:pt x="1138" y="942"/>
                  </a:lnTo>
                  <a:lnTo>
                    <a:pt x="1214" y="966"/>
                  </a:lnTo>
                  <a:lnTo>
                    <a:pt x="1290" y="986"/>
                  </a:lnTo>
                  <a:lnTo>
                    <a:pt x="1368" y="1006"/>
                  </a:lnTo>
                  <a:lnTo>
                    <a:pt x="1446" y="1024"/>
                  </a:lnTo>
                  <a:lnTo>
                    <a:pt x="1524" y="1040"/>
                  </a:lnTo>
                  <a:lnTo>
                    <a:pt x="1602" y="1056"/>
                  </a:lnTo>
                  <a:lnTo>
                    <a:pt x="1682" y="1070"/>
                  </a:lnTo>
                  <a:lnTo>
                    <a:pt x="1760" y="1084"/>
                  </a:lnTo>
                  <a:lnTo>
                    <a:pt x="1840" y="1096"/>
                  </a:lnTo>
                  <a:lnTo>
                    <a:pt x="1918" y="1106"/>
                  </a:lnTo>
                  <a:lnTo>
                    <a:pt x="1996" y="1114"/>
                  </a:lnTo>
                  <a:lnTo>
                    <a:pt x="2072" y="1122"/>
                  </a:lnTo>
                  <a:lnTo>
                    <a:pt x="2150" y="1128"/>
                  </a:lnTo>
                  <a:lnTo>
                    <a:pt x="2224" y="1134"/>
                  </a:lnTo>
                  <a:lnTo>
                    <a:pt x="2300" y="1138"/>
                  </a:lnTo>
                  <a:lnTo>
                    <a:pt x="2372" y="1140"/>
                  </a:lnTo>
                  <a:lnTo>
                    <a:pt x="2444" y="1140"/>
                  </a:lnTo>
                  <a:lnTo>
                    <a:pt x="2514" y="1140"/>
                  </a:lnTo>
                  <a:lnTo>
                    <a:pt x="2584" y="1138"/>
                  </a:lnTo>
                  <a:lnTo>
                    <a:pt x="2650" y="1134"/>
                  </a:lnTo>
                  <a:lnTo>
                    <a:pt x="2716" y="1130"/>
                  </a:lnTo>
                  <a:lnTo>
                    <a:pt x="2778" y="1124"/>
                  </a:lnTo>
                  <a:lnTo>
                    <a:pt x="2838" y="1116"/>
                  </a:lnTo>
                  <a:lnTo>
                    <a:pt x="2896" y="1106"/>
                  </a:lnTo>
                  <a:lnTo>
                    <a:pt x="2952" y="1096"/>
                  </a:lnTo>
                  <a:lnTo>
                    <a:pt x="3004" y="1084"/>
                  </a:lnTo>
                  <a:lnTo>
                    <a:pt x="3054" y="1070"/>
                  </a:lnTo>
                  <a:lnTo>
                    <a:pt x="3100" y="1056"/>
                  </a:lnTo>
                  <a:lnTo>
                    <a:pt x="3144" y="1040"/>
                  </a:lnTo>
                  <a:lnTo>
                    <a:pt x="3182" y="1022"/>
                  </a:lnTo>
                  <a:lnTo>
                    <a:pt x="3220" y="1002"/>
                  </a:lnTo>
                  <a:lnTo>
                    <a:pt x="3252" y="982"/>
                  </a:lnTo>
                  <a:lnTo>
                    <a:pt x="3280" y="960"/>
                  </a:lnTo>
                  <a:lnTo>
                    <a:pt x="3306" y="936"/>
                  </a:lnTo>
                  <a:lnTo>
                    <a:pt x="3326" y="910"/>
                  </a:lnTo>
                  <a:lnTo>
                    <a:pt x="3342" y="884"/>
                  </a:lnTo>
                  <a:lnTo>
                    <a:pt x="3348" y="870"/>
                  </a:lnTo>
                  <a:lnTo>
                    <a:pt x="3354" y="854"/>
                  </a:lnTo>
                  <a:lnTo>
                    <a:pt x="3358" y="840"/>
                  </a:lnTo>
                  <a:lnTo>
                    <a:pt x="3362" y="824"/>
                  </a:lnTo>
                  <a:lnTo>
                    <a:pt x="3364" y="810"/>
                  </a:lnTo>
                  <a:lnTo>
                    <a:pt x="3364" y="794"/>
                  </a:lnTo>
                  <a:lnTo>
                    <a:pt x="3364" y="94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rtlCol="0" anchor="ctr"/>
            <a:lstStyle/>
            <a:p>
              <a:pPr algn="ctr" rtl="0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fr-F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3" name="Forme libre 11">
              <a:extLst>
                <a:ext uri="{FF2B5EF4-FFF2-40B4-BE49-F238E27FC236}">
                  <a16:creationId xmlns:a16="http://schemas.microsoft.com/office/drawing/2014/main" xmlns="" id="{E2B2B806-64A6-324E-8878-B08429F273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1389" y="3329439"/>
              <a:ext cx="3349800" cy="1266702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rtlCol="0" anchor="ctr"/>
            <a:lstStyle/>
            <a:p>
              <a:pPr algn="ctr" rtl="0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fr-F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4" name="Forme libre 11">
              <a:extLst>
                <a:ext uri="{FF2B5EF4-FFF2-40B4-BE49-F238E27FC236}">
                  <a16:creationId xmlns:a16="http://schemas.microsoft.com/office/drawing/2014/main" xmlns="" id="{06D2F1DA-FF1E-5A47-8847-B5A23AD1F2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0953" y="2464967"/>
              <a:ext cx="3776921" cy="1428214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rtlCol="0" anchor="ctr"/>
            <a:lstStyle/>
            <a:p>
              <a:pPr algn="ctr" rtl="0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fr-F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5" name="Forme libre 11">
              <a:extLst>
                <a:ext uri="{FF2B5EF4-FFF2-40B4-BE49-F238E27FC236}">
                  <a16:creationId xmlns:a16="http://schemas.microsoft.com/office/drawing/2014/main" xmlns="" id="{80FAADD1-6E80-B942-8859-0D0C79F167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0359" y="1425482"/>
              <a:ext cx="4267438" cy="1613699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rtlCol="0" anchor="ctr"/>
            <a:lstStyle/>
            <a:p>
              <a:pPr algn="ctr" rtl="0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fr-F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6" name="Forme libre 11">
              <a:extLst>
                <a:ext uri="{FF2B5EF4-FFF2-40B4-BE49-F238E27FC236}">
                  <a16:creationId xmlns:a16="http://schemas.microsoft.com/office/drawing/2014/main" xmlns="" id="{50340ABC-0E60-3947-95CD-C436AAD9432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4775" y="299682"/>
              <a:ext cx="4803614" cy="1816450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rtlCol="0" anchor="ctr"/>
            <a:lstStyle/>
            <a:p>
              <a:pPr algn="ctr" rtl="0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fr-F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7" name="Forme libre 11">
              <a:extLst>
                <a:ext uri="{FF2B5EF4-FFF2-40B4-BE49-F238E27FC236}">
                  <a16:creationId xmlns:a16="http://schemas.microsoft.com/office/drawing/2014/main" xmlns="" id="{2A9AF427-43B2-8C4E-B6B8-0EBBCC3E82B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9549" y="-953922"/>
              <a:ext cx="5433366" cy="2054586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alpha val="1000"/>
                  </a:schemeClr>
                </a:gs>
                <a:gs pos="700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rtlCol="0" anchor="ctr"/>
            <a:lstStyle/>
            <a:p>
              <a:pPr algn="ctr" rtl="0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fr-F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</p:grpSp>
      <p:cxnSp>
        <p:nvCxnSpPr>
          <p:cNvPr id="66" name="Connecteur droit 65">
            <a:extLst>
              <a:ext uri="{FF2B5EF4-FFF2-40B4-BE49-F238E27FC236}">
                <a16:creationId xmlns:a16="http://schemas.microsoft.com/office/drawing/2014/main" xmlns="" id="{467F9C39-00E7-C143-B4BA-467D4575D2C9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782420" y="42940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67">
            <a:extLst>
              <a:ext uri="{FF2B5EF4-FFF2-40B4-BE49-F238E27FC236}">
                <a16:creationId xmlns:a16="http://schemas.microsoft.com/office/drawing/2014/main" xmlns="" id="{12D26640-2637-D645-A165-E61B3E760099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613084" y="49290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69">
            <a:extLst>
              <a:ext uri="{FF2B5EF4-FFF2-40B4-BE49-F238E27FC236}">
                <a16:creationId xmlns:a16="http://schemas.microsoft.com/office/drawing/2014/main" xmlns="" id="{2F85A0B4-714E-6A49-90B5-21B60B7531A0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372588" y="555105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71">
            <a:extLst>
              <a:ext uri="{FF2B5EF4-FFF2-40B4-BE49-F238E27FC236}">
                <a16:creationId xmlns:a16="http://schemas.microsoft.com/office/drawing/2014/main" xmlns="" id="{BFCE8581-DCA9-A640-AD9D-3643E60E4C22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114924" y="6122963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73">
            <a:extLst>
              <a:ext uri="{FF2B5EF4-FFF2-40B4-BE49-F238E27FC236}">
                <a16:creationId xmlns:a16="http://schemas.microsoft.com/office/drawing/2014/main" xmlns="" id="{647277F3-926E-1143-8D97-5181B60AC95B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036420" y="35447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75">
            <a:extLst>
              <a:ext uri="{FF2B5EF4-FFF2-40B4-BE49-F238E27FC236}">
                <a16:creationId xmlns:a16="http://schemas.microsoft.com/office/drawing/2014/main" xmlns="" id="{B439E11E-8731-024F-9DE6-84A0AC665EE6}"/>
              </a:ext>
            </a:extLst>
          </p:cNvPr>
          <p:cNvCxnSpPr/>
          <p:nvPr userDrawn="1"/>
        </p:nvCxnSpPr>
        <p:spPr>
          <a:xfrm rot="10800000">
            <a:off x="7578284" y="17413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77">
            <a:extLst>
              <a:ext uri="{FF2B5EF4-FFF2-40B4-BE49-F238E27FC236}">
                <a16:creationId xmlns:a16="http://schemas.microsoft.com/office/drawing/2014/main" xmlns="" id="{3526EA2E-5DC4-F546-8ED5-F56219383CC8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324284" y="26811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Espace réservé du contenu 99">
            <a:extLst>
              <a:ext uri="{FF2B5EF4-FFF2-40B4-BE49-F238E27FC236}">
                <a16:creationId xmlns:a16="http://schemas.microsoft.com/office/drawing/2014/main" xmlns="" id="{07135D5A-1E3E-924F-A85C-1C4ED5926FD9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4074553" y="5928994"/>
            <a:ext cx="2161227" cy="360363"/>
          </a:xfrm>
        </p:spPr>
        <p:txBody>
          <a:bodyPr rtlCol="0"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 rtl="0"/>
            <a:r>
              <a:rPr lang="fr-FR"/>
              <a:t>Modifiez les styles du texte du masque</a:t>
            </a:r>
            <a:endParaRPr lang="fr-FR" dirty="0"/>
          </a:p>
        </p:txBody>
      </p:sp>
      <p:sp>
        <p:nvSpPr>
          <p:cNvPr id="112" name="Espace réservé du contenu 99">
            <a:extLst>
              <a:ext uri="{FF2B5EF4-FFF2-40B4-BE49-F238E27FC236}">
                <a16:creationId xmlns:a16="http://schemas.microsoft.com/office/drawing/2014/main" xmlns="" id="{AFE6BE2D-BC54-314D-99E4-B5B743994C90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074553" y="5374229"/>
            <a:ext cx="2161227" cy="360363"/>
          </a:xfrm>
        </p:spPr>
        <p:txBody>
          <a:bodyPr rtlCol="0"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 rtl="0"/>
            <a:r>
              <a:rPr lang="fr-FR"/>
              <a:t>Modifiez les styles du texte du masque</a:t>
            </a:r>
            <a:endParaRPr lang="fr-FR" dirty="0"/>
          </a:p>
        </p:txBody>
      </p:sp>
      <p:sp>
        <p:nvSpPr>
          <p:cNvPr id="111" name="Espace réservé du contenu 99">
            <a:extLst>
              <a:ext uri="{FF2B5EF4-FFF2-40B4-BE49-F238E27FC236}">
                <a16:creationId xmlns:a16="http://schemas.microsoft.com/office/drawing/2014/main" xmlns="" id="{48191D6A-0E11-514B-ACC7-59CC8A8F36D9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4044585" y="4797142"/>
            <a:ext cx="2161227" cy="360363"/>
          </a:xfrm>
        </p:spPr>
        <p:txBody>
          <a:bodyPr rtlCol="0"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 rtl="0"/>
            <a:r>
              <a:rPr lang="fr-FR"/>
              <a:t>Modifiez les styles du texte du masque</a:t>
            </a:r>
            <a:endParaRPr lang="fr-FR" dirty="0"/>
          </a:p>
        </p:txBody>
      </p:sp>
      <p:sp>
        <p:nvSpPr>
          <p:cNvPr id="110" name="Espace réservé du contenu 99">
            <a:extLst>
              <a:ext uri="{FF2B5EF4-FFF2-40B4-BE49-F238E27FC236}">
                <a16:creationId xmlns:a16="http://schemas.microsoft.com/office/drawing/2014/main" xmlns="" id="{084412E1-8DB7-114B-AC73-39D4B7B51B14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4056509" y="4221703"/>
            <a:ext cx="2161227" cy="360363"/>
          </a:xfrm>
        </p:spPr>
        <p:txBody>
          <a:bodyPr rtlCol="0">
            <a:normAutofit/>
          </a:bodyPr>
          <a:lstStyle>
            <a:lvl1pPr marL="0" indent="0" algn="ctr">
              <a:buNone/>
              <a:defRPr sz="1300"/>
            </a:lvl1pPr>
          </a:lstStyle>
          <a:p>
            <a:pPr lvl="0" rtl="0"/>
            <a:r>
              <a:rPr lang="fr-FR"/>
              <a:t>Modifiez les styles du texte du masque</a:t>
            </a:r>
            <a:endParaRPr lang="fr-FR" dirty="0"/>
          </a:p>
        </p:txBody>
      </p:sp>
      <p:sp>
        <p:nvSpPr>
          <p:cNvPr id="109" name="Espace réservé du contenu 99">
            <a:extLst>
              <a:ext uri="{FF2B5EF4-FFF2-40B4-BE49-F238E27FC236}">
                <a16:creationId xmlns:a16="http://schemas.microsoft.com/office/drawing/2014/main" xmlns="" id="{246BD6DF-76D2-3041-918B-80960F9D6494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4056510" y="3445864"/>
            <a:ext cx="2161227" cy="360363"/>
          </a:xfrm>
        </p:spPr>
        <p:txBody>
          <a:bodyPr rtlCol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 rtl="0"/>
            <a:r>
              <a:rPr lang="fr-FR"/>
              <a:t>Modifiez les styles du texte du masque</a:t>
            </a:r>
            <a:endParaRPr lang="fr-FR" dirty="0"/>
          </a:p>
        </p:txBody>
      </p:sp>
      <p:sp>
        <p:nvSpPr>
          <p:cNvPr id="108" name="Espace réservé du contenu 99">
            <a:extLst>
              <a:ext uri="{FF2B5EF4-FFF2-40B4-BE49-F238E27FC236}">
                <a16:creationId xmlns:a16="http://schemas.microsoft.com/office/drawing/2014/main" xmlns="" id="{63571204-23B9-DF41-873B-825FA67608D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4009143" y="2576818"/>
            <a:ext cx="2161227" cy="360363"/>
          </a:xfrm>
        </p:spPr>
        <p:txBody>
          <a:bodyPr rtlCol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 rtl="0"/>
            <a:r>
              <a:rPr lang="fr-FR"/>
              <a:t>Modifiez les styles du texte du masque</a:t>
            </a:r>
            <a:endParaRPr lang="fr-FR" dirty="0"/>
          </a:p>
        </p:txBody>
      </p:sp>
      <p:sp>
        <p:nvSpPr>
          <p:cNvPr id="107" name="Espace réservé du contenu 99">
            <a:extLst>
              <a:ext uri="{FF2B5EF4-FFF2-40B4-BE49-F238E27FC236}">
                <a16:creationId xmlns:a16="http://schemas.microsoft.com/office/drawing/2014/main" xmlns="" id="{BF695F12-CF4C-C341-AC70-E6EF3FFAD927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3966836" y="1564378"/>
            <a:ext cx="2161227" cy="360363"/>
          </a:xfrm>
        </p:spPr>
        <p:txBody>
          <a:bodyPr rtlCol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 rtl="0"/>
            <a:r>
              <a:rPr lang="fr-FR"/>
              <a:t>Modifiez les styles du texte du masque</a:t>
            </a:r>
            <a:endParaRPr lang="fr-FR" dirty="0"/>
          </a:p>
        </p:txBody>
      </p:sp>
      <p:sp>
        <p:nvSpPr>
          <p:cNvPr id="98" name="Titre 97">
            <a:extLst>
              <a:ext uri="{FF2B5EF4-FFF2-40B4-BE49-F238E27FC236}">
                <a16:creationId xmlns:a16="http://schemas.microsoft.com/office/drawing/2014/main" xmlns="" id="{88647652-E78F-5445-B72D-4CF67DE9C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98948"/>
            <a:ext cx="11887200" cy="846247"/>
          </a:xfrm>
        </p:spPr>
        <p:txBody>
          <a:bodyPr rtlCol="0">
            <a:normAutofit/>
          </a:bodyPr>
          <a:lstStyle>
            <a:lvl1pPr>
              <a:defRPr sz="3600"/>
            </a:lvl1pPr>
          </a:lstStyle>
          <a:p>
            <a:pPr rt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49F08050-1909-EE4B-A1E7-8162AB282AC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153400" y="1371601"/>
            <a:ext cx="2768328" cy="694898"/>
          </a:xfrm>
        </p:spPr>
        <p:txBody>
          <a:bodyPr rtlCol="0"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 rtl="0"/>
            <a:r>
              <a:rPr lang="fr-FR"/>
              <a:t>Modifiez les styles du texte du masque</a:t>
            </a:r>
            <a:endParaRPr lang="fr-FR" dirty="0"/>
          </a:p>
        </p:txBody>
      </p:sp>
      <p:sp>
        <p:nvSpPr>
          <p:cNvPr id="79" name="Espace réservé du texte 2">
            <a:extLst>
              <a:ext uri="{FF2B5EF4-FFF2-40B4-BE49-F238E27FC236}">
                <a16:creationId xmlns:a16="http://schemas.microsoft.com/office/drawing/2014/main" xmlns="" id="{E380B75A-F143-CE4E-852F-A1570462BD4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912100" y="2353102"/>
            <a:ext cx="2768328" cy="694898"/>
          </a:xfrm>
        </p:spPr>
        <p:txBody>
          <a:bodyPr rtlCol="0"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 rtl="0"/>
            <a:r>
              <a:rPr lang="fr-FR"/>
              <a:t>Modifiez les styles du texte du masque</a:t>
            </a:r>
            <a:endParaRPr lang="fr-FR" dirty="0"/>
          </a:p>
        </p:txBody>
      </p:sp>
      <p:sp>
        <p:nvSpPr>
          <p:cNvPr id="80" name="Espace réservé du texte 2">
            <a:extLst>
              <a:ext uri="{FF2B5EF4-FFF2-40B4-BE49-F238E27FC236}">
                <a16:creationId xmlns:a16="http://schemas.microsoft.com/office/drawing/2014/main" xmlns="" id="{A65B9996-9994-A84D-98AE-503C33510D6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632700" y="3191302"/>
            <a:ext cx="2768328" cy="694898"/>
          </a:xfrm>
        </p:spPr>
        <p:txBody>
          <a:bodyPr rtlCol="0"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 rtl="0"/>
            <a:r>
              <a:rPr lang="fr-FR"/>
              <a:t>Modifiez les styles du texte du masque</a:t>
            </a:r>
            <a:endParaRPr lang="fr-FR" dirty="0"/>
          </a:p>
        </p:txBody>
      </p:sp>
      <p:sp>
        <p:nvSpPr>
          <p:cNvPr id="82" name="Espace réservé du texte 2">
            <a:extLst>
              <a:ext uri="{FF2B5EF4-FFF2-40B4-BE49-F238E27FC236}">
                <a16:creationId xmlns:a16="http://schemas.microsoft.com/office/drawing/2014/main" xmlns="" id="{FE95AA7F-580B-3448-BFF8-CA57E5E756C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366000" y="3962400"/>
            <a:ext cx="2768328" cy="694898"/>
          </a:xfrm>
        </p:spPr>
        <p:txBody>
          <a:bodyPr rtlCol="0"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 rtl="0"/>
            <a:r>
              <a:rPr lang="fr-FR"/>
              <a:t>Modifiez les styles du texte du masque</a:t>
            </a:r>
            <a:endParaRPr lang="fr-FR" dirty="0"/>
          </a:p>
        </p:txBody>
      </p:sp>
      <p:sp>
        <p:nvSpPr>
          <p:cNvPr id="83" name="Espace réservé du texte 2">
            <a:extLst>
              <a:ext uri="{FF2B5EF4-FFF2-40B4-BE49-F238E27FC236}">
                <a16:creationId xmlns:a16="http://schemas.microsoft.com/office/drawing/2014/main" xmlns="" id="{B5ACADCE-42AF-2A4D-A8B3-1995765E08C7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200900" y="4562902"/>
            <a:ext cx="2768328" cy="694898"/>
          </a:xfrm>
        </p:spPr>
        <p:txBody>
          <a:bodyPr rtlCol="0"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 rtl="0"/>
            <a:r>
              <a:rPr lang="fr-FR"/>
              <a:t>Modifiez les styles du texte du masque</a:t>
            </a:r>
            <a:endParaRPr lang="fr-FR" dirty="0"/>
          </a:p>
        </p:txBody>
      </p:sp>
      <p:sp>
        <p:nvSpPr>
          <p:cNvPr id="84" name="Espace réservé du texte 2">
            <a:extLst>
              <a:ext uri="{FF2B5EF4-FFF2-40B4-BE49-F238E27FC236}">
                <a16:creationId xmlns:a16="http://schemas.microsoft.com/office/drawing/2014/main" xmlns="" id="{EE1EEC49-ABFC-E646-A47F-97724A4B0E9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959600" y="5210602"/>
            <a:ext cx="2768328" cy="694898"/>
          </a:xfrm>
        </p:spPr>
        <p:txBody>
          <a:bodyPr rtlCol="0"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 rtl="0"/>
            <a:r>
              <a:rPr lang="fr-FR"/>
              <a:t>Modifiez les styles du texte du masque</a:t>
            </a:r>
            <a:endParaRPr lang="fr-FR" dirty="0"/>
          </a:p>
        </p:txBody>
      </p:sp>
      <p:sp>
        <p:nvSpPr>
          <p:cNvPr id="85" name="Espace réservé du texte 2">
            <a:extLst>
              <a:ext uri="{FF2B5EF4-FFF2-40B4-BE49-F238E27FC236}">
                <a16:creationId xmlns:a16="http://schemas.microsoft.com/office/drawing/2014/main" xmlns="" id="{28A8FE89-CAA3-2649-9CFA-74460F19DF6C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692900" y="5769402"/>
            <a:ext cx="2768328" cy="694898"/>
          </a:xfrm>
        </p:spPr>
        <p:txBody>
          <a:bodyPr rtlCol="0"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 rtl="0"/>
            <a:r>
              <a:rPr lang="fr-FR"/>
              <a:t>Modifiez les styles du texte du masque</a:t>
            </a:r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pPr rtl="0"/>
            <a:fld id="{F8BFBFB5-F7D0-43DC-8253-DED4C8DA7E8F}" type="datetime1">
              <a:rPr lang="fr-FR" noProof="0" smtClean="0"/>
              <a:t>30/06/2020</a:t>
            </a:fld>
            <a:endParaRPr lang="fr-F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pPr rtl="0"/>
            <a:endParaRPr lang="fr-FR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A64F31B-23FA-4075-AF7D-6228CFD12F03}" type="slidenum">
              <a:rPr lang="fr-FR" noProof="0" smtClean="0"/>
              <a:t>‹N°›</a:t>
            </a:fld>
            <a:endParaRPr lang="fr-FR" noProof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141932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8BFBFB5-F7D0-43DC-8253-DED4C8DA7E8F}" type="datetime1">
              <a:rPr lang="fr-FR" noProof="0" smtClean="0"/>
              <a:t>30/06/2020</a:t>
            </a:fld>
            <a:endParaRPr lang="fr-FR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A64F31B-23FA-4075-AF7D-6228CFD12F03}" type="slidenum">
              <a:rPr lang="fr-FR" noProof="0" smtClean="0"/>
              <a:t>‹N°›</a:t>
            </a:fld>
            <a:endParaRPr lang="fr-FR" noProof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673782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8BFBFB5-F7D0-43DC-8253-DED4C8DA7E8F}" type="datetime1">
              <a:rPr lang="fr-FR" noProof="0" smtClean="0"/>
              <a:t>30/06/2020</a:t>
            </a:fld>
            <a:endParaRPr lang="fr-FR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A64F31B-23FA-4075-AF7D-6228CFD12F03}" type="slidenum">
              <a:rPr lang="fr-FR" noProof="0" smtClean="0"/>
              <a:t>‹N°›</a:t>
            </a:fld>
            <a:endParaRPr lang="fr-FR" noProof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9280320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8BFBFB5-F7D0-43DC-8253-DED4C8DA7E8F}" type="datetime1">
              <a:rPr lang="fr-FR" noProof="0" smtClean="0"/>
              <a:t>30/06/2020</a:t>
            </a:fld>
            <a:endParaRPr lang="fr-FR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pPr rtl="0"/>
            <a:endParaRPr lang="fr-FR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pPr rtl="0"/>
            <a:fld id="{DA64F31B-23FA-4075-AF7D-6228CFD12F03}" type="slidenum">
              <a:rPr lang="fr-FR" noProof="0" smtClean="0"/>
              <a:t>‹N°›</a:t>
            </a:fld>
            <a:endParaRPr lang="fr-FR" noProof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10035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8BFBFB5-F7D0-43DC-8253-DED4C8DA7E8F}" type="datetime1">
              <a:rPr lang="fr-FR" noProof="0" smtClean="0"/>
              <a:t>30/06/2020</a:t>
            </a:fld>
            <a:endParaRPr lang="fr-FR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A64F31B-23FA-4075-AF7D-6228CFD12F03}" type="slidenum">
              <a:rPr lang="fr-FR" noProof="0" smtClean="0"/>
              <a:t>‹N°›</a:t>
            </a:fld>
            <a:endParaRPr lang="fr-FR" noProof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9045475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8BFBFB5-F7D0-43DC-8253-DED4C8DA7E8F}" type="datetime1">
              <a:rPr lang="fr-FR" noProof="0" smtClean="0"/>
              <a:t>30/06/2020</a:t>
            </a:fld>
            <a:endParaRPr lang="fr-FR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A64F31B-23FA-4075-AF7D-6228CFD12F03}" type="slidenum">
              <a:rPr lang="fr-FR" noProof="0" smtClean="0"/>
              <a:t>‹N°›</a:t>
            </a:fld>
            <a:endParaRPr lang="fr-FR" noProof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235874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8BFBFB5-F7D0-43DC-8253-DED4C8DA7E8F}" type="datetime1">
              <a:rPr lang="fr-FR" noProof="0" smtClean="0"/>
              <a:t>30/06/2020</a:t>
            </a:fld>
            <a:endParaRPr lang="fr-F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A64F31B-23FA-4075-AF7D-6228CFD12F03}" type="slidenum">
              <a:rPr lang="fr-FR" noProof="0" smtClean="0"/>
              <a:t>‹N°›</a:t>
            </a:fld>
            <a:endParaRPr lang="fr-FR" noProof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577878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8BFBFB5-F7D0-43DC-8253-DED4C8DA7E8F}" type="datetime1">
              <a:rPr lang="fr-FR" noProof="0" smtClean="0"/>
              <a:t>30/06/2020</a:t>
            </a:fld>
            <a:endParaRPr lang="fr-FR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A64F31B-23FA-4075-AF7D-6228CFD12F03}" type="slidenum">
              <a:rPr lang="fr-FR" noProof="0" smtClean="0"/>
              <a:t>‹N°›</a:t>
            </a:fld>
            <a:endParaRPr lang="fr-FR" noProof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0510043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8BFBFB5-F7D0-43DC-8253-DED4C8DA7E8F}" type="datetime1">
              <a:rPr lang="fr-FR" noProof="0" smtClean="0"/>
              <a:t>30/06/2020</a:t>
            </a:fld>
            <a:endParaRPr lang="fr-FR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A64F31B-23FA-4075-AF7D-6228CFD12F03}" type="slidenum">
              <a:rPr lang="fr-FR" noProof="0" smtClean="0"/>
              <a:t>‹N°›</a:t>
            </a:fld>
            <a:endParaRPr lang="fr-FR" noProof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270777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002B087-9BC0-422D-9525-CCE97A652726}" type="datetime1">
              <a:rPr lang="fr-FR" noProof="0" smtClean="0"/>
              <a:t>30/06/2020</a:t>
            </a:fld>
            <a:endParaRPr lang="fr-FR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A64F31B-23FA-4075-AF7D-6228CFD12F0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174683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8BFBFB5-F7D0-43DC-8253-DED4C8DA7E8F}" type="datetime1">
              <a:rPr lang="fr-FR" noProof="0" smtClean="0"/>
              <a:t>30/06/2020</a:t>
            </a:fld>
            <a:endParaRPr lang="fr-F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A64F31B-23FA-4075-AF7D-6228CFD12F03}" type="slidenum">
              <a:rPr lang="fr-FR" noProof="0" smtClean="0"/>
              <a:t>‹N°›</a:t>
            </a:fld>
            <a:endParaRPr lang="fr-FR" noProof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731319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 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r-FR"/>
              <a:t>Modifiez les styles du texte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DC3B2634-38F6-4AAE-954E-165B3C0A2E7A}" type="datetime1">
              <a:rPr lang="fr-FR" smtClean="0"/>
              <a:t>30/06/2020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D63FD911-8171-4566-9A69-B0D9211F5CF2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Zone de texte 35"/>
          <p:cNvSpPr txBox="1">
            <a:spLocks noChangeArrowheads="1"/>
          </p:cNvSpPr>
          <p:nvPr/>
        </p:nvSpPr>
        <p:spPr bwMode="auto">
          <a:xfrm>
            <a:off x="2489200" y="6721475"/>
            <a:ext cx="7213600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rtlCol="0">
            <a:spAutoFit/>
          </a:bodyPr>
          <a:lstStyle/>
          <a:p>
            <a:pPr algn="ctr" rtl="0"/>
            <a:r>
              <a:rPr lang="fr-FR" sz="700" b="1">
                <a:latin typeface="Arial Narrow" pitchFamily="112" charset="0"/>
              </a:rPr>
              <a:t>L’utilisation ou la divulgation des données figurant sur cette feuille sont soumises à la restriction mentionnée sur la page de titre de cette proposition ou citation.</a:t>
            </a:r>
            <a:endParaRPr lang="fr-FR" sz="700" b="1" dirty="0">
              <a:latin typeface="Arial Narrow" pitchFamily="112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DC3B2634-38F6-4AAE-954E-165B3C0A2E7A}" type="datetime1">
              <a:rPr lang="fr-FR" smtClean="0"/>
              <a:t>30/06/2020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pPr rtl="0"/>
            <a:fld id="{D63FD911-8171-4566-9A69-B0D9211F5C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2222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3F25B374-360A-4F20-9CC5-5DC44DB48EBE}"/>
              </a:ext>
            </a:extLst>
          </p:cNvPr>
          <p:cNvSpPr/>
          <p:nvPr/>
        </p:nvSpPr>
        <p:spPr>
          <a:xfrm>
            <a:off x="3049877" y="188640"/>
            <a:ext cx="823069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6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fr-FR" sz="6000" b="1" dirty="0">
                <a:latin typeface="Arial" panose="020B0604020202020204" pitchFamily="34" charset="0"/>
                <a:cs typeface="Arial" panose="020B0604020202020204" pitchFamily="34" charset="0"/>
              </a:rPr>
              <a:t>LOGIQUE SPIRALAIRE</a:t>
            </a:r>
            <a:endParaRPr lang="fr-FR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xmlns="" id="{9E2BA6C5-D306-40D7-9A5D-699F3ACDBF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44" y="-1241741"/>
            <a:ext cx="4118942" cy="7905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324D58FB-B7BE-4427-9684-72B600972645}"/>
              </a:ext>
            </a:extLst>
          </p:cNvPr>
          <p:cNvSpPr txBox="1"/>
          <p:nvPr/>
        </p:nvSpPr>
        <p:spPr>
          <a:xfrm>
            <a:off x="4857380" y="3934135"/>
            <a:ext cx="6048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PSE</a:t>
            </a:r>
            <a:r>
              <a:rPr lang="fr-FR" b="1" dirty="0"/>
              <a:t> nouveau programme en </a:t>
            </a:r>
            <a:r>
              <a:rPr lang="fr-FR" b="1" dirty="0">
                <a:solidFill>
                  <a:srgbClr val="FF0000"/>
                </a:solidFill>
              </a:rPr>
              <a:t>cap</a:t>
            </a:r>
            <a:r>
              <a:rPr lang="fr-FR" b="1" dirty="0"/>
              <a:t> et </a:t>
            </a:r>
            <a:r>
              <a:rPr lang="fr-FR" b="1" dirty="0">
                <a:solidFill>
                  <a:srgbClr val="FF0000"/>
                </a:solidFill>
              </a:rPr>
              <a:t>bac</a:t>
            </a:r>
          </a:p>
        </p:txBody>
      </p:sp>
    </p:spTree>
    <p:extLst>
      <p:ext uri="{BB962C8B-B14F-4D97-AF65-F5344CB8AC3E}">
        <p14:creationId xmlns:p14="http://schemas.microsoft.com/office/powerpoint/2010/main" val="917409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3F25B374-360A-4F20-9CC5-5DC44DB48EBE}"/>
              </a:ext>
            </a:extLst>
          </p:cNvPr>
          <p:cNvSpPr/>
          <p:nvPr/>
        </p:nvSpPr>
        <p:spPr>
          <a:xfrm>
            <a:off x="3049877" y="188640"/>
            <a:ext cx="60922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fr-FR" sz="3600" b="1" dirty="0">
                <a:latin typeface="Arial" panose="020B0604020202020204" pitchFamily="34" charset="0"/>
                <a:cs typeface="Arial" panose="020B0604020202020204" pitchFamily="34" charset="0"/>
              </a:rPr>
              <a:t>LOGIQUE SPIRALAIRE</a:t>
            </a:r>
            <a:endParaRPr lang="fr-F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68E44B83-98D2-4BA5-AEEF-49DF60C97991}"/>
              </a:ext>
            </a:extLst>
          </p:cNvPr>
          <p:cNvSpPr/>
          <p:nvPr/>
        </p:nvSpPr>
        <p:spPr>
          <a:xfrm>
            <a:off x="3719736" y="2828835"/>
            <a:ext cx="68407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CERTAINES NOTIONS SONT REPRISES ET</a:t>
            </a:r>
          </a:p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APPROFONDIES TOUT AU LONG DE LA FORMATION. ELLES SONT DE PLUS EN PLUS DETAILLEES ET COMPLEXES.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xmlns="" id="{68122BFA-3557-4661-B521-C1FA5C7B0B6B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705526" y="1052736"/>
            <a:ext cx="2324182" cy="5271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950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35004212-19E0-7540-9743-4E770F05CB3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3312311" y="4693300"/>
            <a:ext cx="3264403" cy="1480157"/>
          </a:xfrm>
        </p:spPr>
        <p:txBody>
          <a:bodyPr rtlCol="0">
            <a:noAutofit/>
          </a:bodyPr>
          <a:lstStyle/>
          <a:p>
            <a:r>
              <a:rPr lang="fr-FR" sz="2400" b="1" dirty="0"/>
              <a:t>la démarche adaptée à un risque spécifique au métier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F2454BE4-0996-0440-8FF1-8E6A8E862C8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718656" y="3235436"/>
            <a:ext cx="2451714" cy="759505"/>
          </a:xfrm>
        </p:spPr>
        <p:txBody>
          <a:bodyPr rtlCol="0">
            <a:normAutofit fontScale="47500" lnSpcReduction="20000"/>
          </a:bodyPr>
          <a:lstStyle/>
          <a:p>
            <a:r>
              <a:rPr lang="fr-FR" sz="5100" b="1" dirty="0"/>
              <a:t>la démarche de prévention</a:t>
            </a:r>
          </a:p>
          <a:p>
            <a:pPr rtl="0"/>
            <a:endParaRPr lang="fr-FR" dirty="0"/>
          </a:p>
        </p:txBody>
      </p:sp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xmlns="" id="{B5015387-7EA0-8245-8B43-2B2E9DE8A89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718656" y="1251290"/>
            <a:ext cx="2726064" cy="517031"/>
          </a:xfrm>
        </p:spPr>
        <p:txBody>
          <a:bodyPr rtlCol="0">
            <a:noAutofit/>
          </a:bodyPr>
          <a:lstStyle/>
          <a:p>
            <a:r>
              <a:rPr lang="fr-FR" sz="2400" b="1" dirty="0"/>
              <a:t>les enjeux de la prévention</a:t>
            </a:r>
            <a:endParaRPr lang="fr-FR" sz="2400" dirty="0"/>
          </a:p>
        </p:txBody>
      </p:sp>
      <p:sp>
        <p:nvSpPr>
          <p:cNvPr id="18" name="Titre 17">
            <a:extLst>
              <a:ext uri="{FF2B5EF4-FFF2-40B4-BE49-F238E27FC236}">
                <a16:creationId xmlns:a16="http://schemas.microsoft.com/office/drawing/2014/main" xmlns="" id="{B2C44074-FAF0-1044-B431-5C7B0003A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fr-FR" b="1" dirty="0">
                <a:solidFill>
                  <a:srgbClr val="FF0000"/>
                </a:solidFill>
              </a:rPr>
              <a:t> LA </a:t>
            </a:r>
            <a:r>
              <a:rPr lang="fr-FR" b="1" dirty="0"/>
              <a:t>LOGIQUE SPIRALAIRE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xmlns="" id="{D58C8C39-06C0-184C-B627-BF35B67BE97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132812" y="1541855"/>
            <a:ext cx="3199184" cy="599309"/>
          </a:xfrm>
        </p:spPr>
        <p:txBody>
          <a:bodyPr rtlCol="0"/>
          <a:lstStyle/>
          <a:p>
            <a:r>
              <a:rPr lang="fr-FR" dirty="0"/>
              <a:t>enjeux, AT et MP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xmlns="" id="{852EBA62-AD34-0F49-A21D-8A9D0B7EC33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680176" y="3177165"/>
            <a:ext cx="4104456" cy="694898"/>
          </a:xfrm>
        </p:spPr>
        <p:txBody>
          <a:bodyPr rtlCol="0"/>
          <a:lstStyle/>
          <a:p>
            <a:r>
              <a:rPr lang="fr-FR" dirty="0" err="1"/>
              <a:t>ITaMaMi</a:t>
            </a:r>
            <a:r>
              <a:rPr lang="fr-FR" dirty="0"/>
              <a:t> / Danger, dommage, situation dangereuse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xmlns="" id="{CCDA53FF-736A-0A4F-AFC1-A3FAD070AB2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997802" y="2129640"/>
            <a:ext cx="3469204" cy="694898"/>
          </a:xfrm>
        </p:spPr>
        <p:txBody>
          <a:bodyPr rtlCol="0"/>
          <a:lstStyle/>
          <a:p>
            <a:r>
              <a:rPr lang="fr-FR" dirty="0">
                <a:solidFill>
                  <a:srgbClr val="FF0000"/>
                </a:solidFill>
              </a:rPr>
              <a:t>éléments de connaissance de base 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xmlns="" id="{DB898111-9D2B-8B43-955F-F07804CA1FB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680176" y="3872063"/>
            <a:ext cx="3630130" cy="432581"/>
          </a:xfrm>
        </p:spPr>
        <p:txBody>
          <a:bodyPr rtlCol="0"/>
          <a:lstStyle/>
          <a:p>
            <a:pPr rtl="0"/>
            <a:r>
              <a:rPr lang="fr-FR" dirty="0">
                <a:solidFill>
                  <a:srgbClr val="FF0000"/>
                </a:solidFill>
              </a:rPr>
              <a:t>Apprentissage d’une démarche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xmlns="" id="{5292659A-489F-ED4F-A625-D56E311DAC5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576714" y="5881669"/>
            <a:ext cx="5462886" cy="694898"/>
          </a:xfrm>
        </p:spPr>
        <p:txBody>
          <a:bodyPr rtlCol="0"/>
          <a:lstStyle/>
          <a:p>
            <a:pPr rtl="0"/>
            <a:r>
              <a:rPr lang="fr-FR" dirty="0">
                <a:solidFill>
                  <a:srgbClr val="FF0000"/>
                </a:solidFill>
              </a:rPr>
              <a:t> ancre les apprentissages: rappel, augmente le temps d’apprentissage, renforce la compétence C2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xmlns="" id="{2B0A29C6-F531-514D-ACA0-010E1CE3042A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098098" y="4529417"/>
            <a:ext cx="4592430" cy="694898"/>
          </a:xfrm>
        </p:spPr>
        <p:txBody>
          <a:bodyPr rtlCol="0"/>
          <a:lstStyle/>
          <a:p>
            <a:r>
              <a:rPr lang="fr-FR" dirty="0" err="1"/>
              <a:t>ITaMaMi</a:t>
            </a:r>
            <a:r>
              <a:rPr lang="fr-FR" dirty="0"/>
              <a:t> / Danger, dommage, situation dangereuse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xmlns="" id="{E9FF221B-CAF1-DE4B-88B5-DE366D3CCD1F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7011942" y="5186771"/>
            <a:ext cx="4772690" cy="694898"/>
          </a:xfrm>
        </p:spPr>
        <p:txBody>
          <a:bodyPr rtlCol="0"/>
          <a:lstStyle/>
          <a:p>
            <a:pPr rtl="0"/>
            <a:r>
              <a:rPr lang="fr-FR" dirty="0"/>
              <a:t>Application de la démarche vu en première année, dans une situation différente</a:t>
            </a: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xmlns="" id="{4A25703E-266B-4258-9BA4-FAF297FF2371}"/>
              </a:ext>
            </a:extLst>
          </p:cNvPr>
          <p:cNvSpPr/>
          <p:nvPr/>
        </p:nvSpPr>
        <p:spPr>
          <a:xfrm rot="19985599">
            <a:off x="198279" y="494986"/>
            <a:ext cx="2016224" cy="8462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En CAP</a:t>
            </a: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xmlns="" id="{84DB809B-532B-44BE-AF41-5F5262BE5750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970909"/>
            <a:ext cx="1966346" cy="494989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B1EC3DD1-E847-4FC0-ABCE-055D0B8C1640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497733" y="4858510"/>
            <a:ext cx="2920627" cy="1108358"/>
          </a:xfrm>
        </p:spPr>
        <p:txBody>
          <a:bodyPr>
            <a:normAutofit lnSpcReduction="10000"/>
          </a:bodyPr>
          <a:lstStyle/>
          <a:p>
            <a:r>
              <a:rPr lang="fr-FR" sz="2400" b="1" dirty="0"/>
              <a:t>LES ORGANISMES DE PRÉVENTION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EC4E5D24-B65D-4BD1-AC41-6BD2108815AD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3399856" y="3353952"/>
            <a:ext cx="3144390" cy="900314"/>
          </a:xfrm>
        </p:spPr>
        <p:txBody>
          <a:bodyPr>
            <a:normAutofit/>
          </a:bodyPr>
          <a:lstStyle/>
          <a:p>
            <a:r>
              <a:rPr lang="fr-FR" sz="2400" b="1" dirty="0"/>
              <a:t>LE CADRE JURIDIQUE</a:t>
            </a:r>
          </a:p>
        </p:txBody>
      </p:sp>
      <p:sp>
        <p:nvSpPr>
          <p:cNvPr id="8" name="Espace réservé du contenu 7">
            <a:extLst>
              <a:ext uri="{FF2B5EF4-FFF2-40B4-BE49-F238E27FC236}">
                <a16:creationId xmlns:a16="http://schemas.microsoft.com/office/drawing/2014/main" xmlns="" id="{1D3F7636-274F-46B3-894A-06CBC5EF684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285185" y="1183089"/>
            <a:ext cx="3665864" cy="1012440"/>
          </a:xfrm>
        </p:spPr>
        <p:txBody>
          <a:bodyPr>
            <a:noAutofit/>
          </a:bodyPr>
          <a:lstStyle/>
          <a:p>
            <a:r>
              <a:rPr lang="fr-FR" sz="2400" b="1" dirty="0"/>
              <a:t>LES ENJEUX DE LA SANTÉ SÉCURITÉ AU TRAVAIL</a:t>
            </a:r>
          </a:p>
        </p:txBody>
      </p:sp>
      <p:sp>
        <p:nvSpPr>
          <p:cNvPr id="9" name="Titre 8">
            <a:extLst>
              <a:ext uri="{FF2B5EF4-FFF2-40B4-BE49-F238E27FC236}">
                <a16:creationId xmlns:a16="http://schemas.microsoft.com/office/drawing/2014/main" xmlns="" id="{A1F12720-E495-4214-84E1-880501634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LA </a:t>
            </a:r>
            <a:r>
              <a:rPr lang="fr-FR" b="1" dirty="0"/>
              <a:t>LOGIQUE SPIRALAIRE</a:t>
            </a:r>
            <a:endParaRPr lang="fr-FR" dirty="0"/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xmlns="" id="{129ACFD6-A713-40A3-96DF-F4A7D2271807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182653" y="1525794"/>
            <a:ext cx="2768328" cy="694898"/>
          </a:xfrm>
        </p:spPr>
        <p:txBody>
          <a:bodyPr/>
          <a:lstStyle/>
          <a:p>
            <a:r>
              <a:rPr lang="fr-FR" dirty="0"/>
              <a:t>AT-MP en chiffres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xmlns="" id="{488B05F7-B8C3-4E29-9FE4-77FB547080CB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939384" y="2173494"/>
            <a:ext cx="2768328" cy="694898"/>
          </a:xfrm>
        </p:spPr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Notions abordées simplement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xmlns="" id="{173BE122-FF62-43FA-890D-D47B78667E6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608168" y="3312842"/>
            <a:ext cx="4393332" cy="602359"/>
          </a:xfrm>
        </p:spPr>
        <p:txBody>
          <a:bodyPr/>
          <a:lstStyle/>
          <a:p>
            <a:r>
              <a:rPr lang="fr-FR" dirty="0"/>
              <a:t>AT-MP (procédures, indemnisation, prévention))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xmlns="" id="{31EAE842-F7DF-46EE-AFF0-6D76680C6CD4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326786" y="4006047"/>
            <a:ext cx="3555728" cy="694898"/>
          </a:xfrm>
        </p:spPr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Notions vu sous un autre angle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xmlns="" id="{BF6920AB-9094-4F57-909A-E30014ED71B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190305" y="4658229"/>
            <a:ext cx="4753024" cy="694898"/>
          </a:xfrm>
        </p:spPr>
        <p:txBody>
          <a:bodyPr/>
          <a:lstStyle/>
          <a:p>
            <a:r>
              <a:rPr lang="fr-FR" dirty="0"/>
              <a:t>les responsabilités civiles /pénales ;les organismes au niveau national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xmlns="" id="{6F57BC65-859A-4687-83D4-015D7E069494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7101880" y="5581795"/>
            <a:ext cx="4322712" cy="694898"/>
          </a:xfrm>
        </p:spPr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Notions plus complexes et abstraites</a:t>
            </a:r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xmlns="" id="{BA6AC701-A2BA-486E-B662-7EFFB1C2D5E7}"/>
              </a:ext>
            </a:extLst>
          </p:cNvPr>
          <p:cNvSpPr/>
          <p:nvPr/>
        </p:nvSpPr>
        <p:spPr>
          <a:xfrm rot="19985599">
            <a:off x="198279" y="494986"/>
            <a:ext cx="2016224" cy="8462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En BAC</a:t>
            </a: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xmlns="" id="{A34FC448-4A12-4409-84C4-0E19EE46722D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1924741"/>
            <a:ext cx="1799665" cy="4834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481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28A75734-C515-4A5C-930B-1CB05D5D847D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136713" y="4857150"/>
            <a:ext cx="3842192" cy="647700"/>
          </a:xfrm>
        </p:spPr>
        <p:txBody>
          <a:bodyPr>
            <a:noAutofit/>
          </a:bodyPr>
          <a:lstStyle/>
          <a:p>
            <a:r>
              <a:rPr lang="fr-FR" sz="1600" b="1" dirty="0"/>
              <a:t>Expliquer </a:t>
            </a:r>
          </a:p>
          <a:p>
            <a:r>
              <a:rPr lang="fr-FR" sz="1400" b="1" dirty="0">
                <a:solidFill>
                  <a:srgbClr val="FF0000"/>
                </a:solidFill>
              </a:rPr>
              <a:t>les conséquences des erreurs alimentaires sur la santé de l’individu et sur son activité professionnelle</a:t>
            </a:r>
            <a:r>
              <a:rPr lang="fr-FR" sz="1400" b="1" dirty="0"/>
              <a:t>.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xmlns="" id="{79AD60F6-21DA-452E-B39E-F6AAD8C59673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3136713" y="3775229"/>
            <a:ext cx="3842192" cy="863481"/>
          </a:xfrm>
        </p:spPr>
        <p:txBody>
          <a:bodyPr>
            <a:noAutofit/>
          </a:bodyPr>
          <a:lstStyle/>
          <a:p>
            <a:r>
              <a:rPr lang="fr-FR" sz="1600" b="1" dirty="0"/>
              <a:t>Identifier</a:t>
            </a:r>
          </a:p>
          <a:p>
            <a:r>
              <a:rPr lang="fr-FR" sz="1400" b="1" dirty="0"/>
              <a:t> </a:t>
            </a:r>
            <a:r>
              <a:rPr lang="fr-FR" sz="1400" b="1" dirty="0">
                <a:solidFill>
                  <a:srgbClr val="FF0000"/>
                </a:solidFill>
              </a:rPr>
              <a:t>à partir de compositions et de répartitions de repas, les erreurs fréquentes et proposer des améliorations</a:t>
            </a:r>
            <a:r>
              <a:rPr lang="fr-FR" sz="1400" b="1" dirty="0"/>
              <a:t>.</a:t>
            </a:r>
          </a:p>
          <a:p>
            <a:endParaRPr lang="fr-FR" sz="1400" b="1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D0954F52-E35F-4633-AFE3-869CB5064051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2862398" y="3049372"/>
            <a:ext cx="4406878" cy="604825"/>
          </a:xfrm>
        </p:spPr>
        <p:txBody>
          <a:bodyPr>
            <a:noAutofit/>
          </a:bodyPr>
          <a:lstStyle/>
          <a:p>
            <a:r>
              <a:rPr lang="fr-FR" sz="1600" b="1" dirty="0"/>
              <a:t>Indiquer</a:t>
            </a:r>
          </a:p>
          <a:p>
            <a:r>
              <a:rPr lang="fr-FR" b="1" dirty="0"/>
              <a:t> </a:t>
            </a:r>
            <a:r>
              <a:rPr lang="fr-FR" b="1" dirty="0">
                <a:solidFill>
                  <a:srgbClr val="FF0000"/>
                </a:solidFill>
              </a:rPr>
              <a:t>les principes d’une alimentation équilibrée</a:t>
            </a:r>
            <a:r>
              <a:rPr lang="fr-FR" b="1" dirty="0"/>
              <a:t>.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xmlns="" id="{57BC736B-D325-4385-ABDD-8FC385F30972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221203" y="2194127"/>
            <a:ext cx="3921311" cy="596965"/>
          </a:xfrm>
        </p:spPr>
        <p:txBody>
          <a:bodyPr>
            <a:noAutofit/>
          </a:bodyPr>
          <a:lstStyle/>
          <a:p>
            <a:r>
              <a:rPr lang="fr-FR" sz="1800" b="1" dirty="0"/>
              <a:t>Repérer</a:t>
            </a:r>
            <a:r>
              <a:rPr lang="fr-FR" b="1" dirty="0"/>
              <a:t> </a:t>
            </a:r>
          </a:p>
          <a:p>
            <a:r>
              <a:rPr lang="fr-FR" b="1" dirty="0">
                <a:solidFill>
                  <a:srgbClr val="FF0000"/>
                </a:solidFill>
              </a:rPr>
              <a:t>les besoins nutritionnels en lien avec l’état physiologique.</a:t>
            </a:r>
          </a:p>
          <a:p>
            <a:endParaRPr lang="fr-FR" sz="1600" dirty="0"/>
          </a:p>
        </p:txBody>
      </p:sp>
      <p:sp>
        <p:nvSpPr>
          <p:cNvPr id="8" name="Espace réservé du contenu 7">
            <a:extLst>
              <a:ext uri="{FF2B5EF4-FFF2-40B4-BE49-F238E27FC236}">
                <a16:creationId xmlns:a16="http://schemas.microsoft.com/office/drawing/2014/main" xmlns="" id="{7D2C3A22-8960-4672-8695-B63BAE364FCA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865249" y="1211217"/>
            <a:ext cx="2633220" cy="764470"/>
          </a:xfrm>
        </p:spPr>
        <p:txBody>
          <a:bodyPr>
            <a:normAutofit fontScale="55000" lnSpcReduction="20000"/>
          </a:bodyPr>
          <a:lstStyle/>
          <a:p>
            <a:r>
              <a:rPr lang="fr-FR" sz="3200" b="1" dirty="0"/>
              <a:t>Module A7 : </a:t>
            </a:r>
            <a:r>
              <a:rPr lang="fr-FR" sz="3200" b="1" dirty="0">
                <a:solidFill>
                  <a:srgbClr val="FFFF00"/>
                </a:solidFill>
              </a:rPr>
              <a:t>L’alimentation adaptée à son activité</a:t>
            </a:r>
          </a:p>
          <a:p>
            <a:endParaRPr lang="fr-FR" b="1" dirty="0"/>
          </a:p>
        </p:txBody>
      </p:sp>
      <p:sp>
        <p:nvSpPr>
          <p:cNvPr id="9" name="Titre 8">
            <a:extLst>
              <a:ext uri="{FF2B5EF4-FFF2-40B4-BE49-F238E27FC236}">
                <a16:creationId xmlns:a16="http://schemas.microsoft.com/office/drawing/2014/main" xmlns="" id="{02343312-94FE-4E71-A5BF-AA7629083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LA </a:t>
            </a:r>
            <a:r>
              <a:rPr lang="fr-FR" b="1" dirty="0"/>
              <a:t>LOGIQUE SPIRALAIRE</a:t>
            </a:r>
            <a:endParaRPr lang="fr-FR" dirty="0"/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xmlns="" id="{CB2E1CF1-E689-406B-8AA4-BEBCE3D89E34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296378" y="1010403"/>
            <a:ext cx="3705966" cy="1045104"/>
          </a:xfrm>
        </p:spPr>
        <p:txBody>
          <a:bodyPr/>
          <a:lstStyle/>
          <a:p>
            <a:r>
              <a:rPr lang="fr-FR" sz="1600" b="1" dirty="0"/>
              <a:t>Compétences du socles commun</a:t>
            </a:r>
            <a:r>
              <a:rPr lang="fr-FR" dirty="0"/>
              <a:t>: adopter un comportement éthique et responsable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xmlns="" id="{94173892-B79A-4F06-8995-2F2794A7938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934845" y="2452407"/>
            <a:ext cx="2768328" cy="400529"/>
          </a:xfrm>
        </p:spPr>
        <p:txBody>
          <a:bodyPr/>
          <a:lstStyle/>
          <a:p>
            <a:r>
              <a:rPr lang="fr-FR" dirty="0"/>
              <a:t>Traiter une information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xmlns="" id="{559DDE24-6DDB-46C7-B543-EF2F326D9F8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705331" y="3324411"/>
            <a:ext cx="2768328" cy="325017"/>
          </a:xfrm>
        </p:spPr>
        <p:txBody>
          <a:bodyPr/>
          <a:lstStyle/>
          <a:p>
            <a:r>
              <a:rPr lang="fr-FR" sz="1600" dirty="0"/>
              <a:t>Traiter une information</a:t>
            </a:r>
          </a:p>
          <a:p>
            <a:endParaRPr lang="fr-FR" dirty="0"/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xmlns="" id="{6F0113E0-A70E-4F75-B7AF-3E2FC1EB57B7}"/>
              </a:ext>
            </a:extLst>
          </p:cNvPr>
          <p:cNvSpPr/>
          <p:nvPr/>
        </p:nvSpPr>
        <p:spPr>
          <a:xfrm rot="19985599">
            <a:off x="198279" y="494986"/>
            <a:ext cx="2016224" cy="8462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En CAP</a:t>
            </a:r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xmlns="" id="{A10260C1-79EA-4C40-8F6E-98A592841BC7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332634" y="1832869"/>
            <a:ext cx="1864195" cy="5025131"/>
          </a:xfrm>
          <a:prstGeom prst="rect">
            <a:avLst/>
          </a:prstGeom>
        </p:spPr>
      </p:pic>
      <p:sp>
        <p:nvSpPr>
          <p:cNvPr id="20" name="Espace réservé du contenu 5">
            <a:extLst>
              <a:ext uri="{FF2B5EF4-FFF2-40B4-BE49-F238E27FC236}">
                <a16:creationId xmlns:a16="http://schemas.microsoft.com/office/drawing/2014/main" xmlns="" id="{DFD016E1-3288-401F-B24F-67D800A851D4}"/>
              </a:ext>
            </a:extLst>
          </p:cNvPr>
          <p:cNvSpPr txBox="1">
            <a:spLocks/>
          </p:cNvSpPr>
          <p:nvPr/>
        </p:nvSpPr>
        <p:spPr>
          <a:xfrm>
            <a:off x="3005581" y="5922042"/>
            <a:ext cx="4104456" cy="7758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fr-FR" sz="1600" b="1" dirty="0"/>
              <a:t>Effectuer </a:t>
            </a:r>
          </a:p>
          <a:p>
            <a:pPr fontAlgn="auto">
              <a:spcAft>
                <a:spcPts val="0"/>
              </a:spcAft>
            </a:pPr>
            <a:r>
              <a:rPr lang="fr-FR" b="1" dirty="0">
                <a:solidFill>
                  <a:srgbClr val="FF0000"/>
                </a:solidFill>
              </a:rPr>
              <a:t>un choix alimentaire raisonné parmi plusieurs propositions en tenant compte des contraintes professionnelles</a:t>
            </a:r>
            <a:r>
              <a:rPr lang="fr-FR" b="1" dirty="0"/>
              <a:t>.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011C2C3F-326A-4113-9526-F4AF11739B96}"/>
              </a:ext>
            </a:extLst>
          </p:cNvPr>
          <p:cNvSpPr/>
          <p:nvPr/>
        </p:nvSpPr>
        <p:spPr>
          <a:xfrm>
            <a:off x="7499211" y="3964241"/>
            <a:ext cx="43155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>
                <a:latin typeface="+mj-lt"/>
              </a:rPr>
              <a:t>Traiter une information, Proposer une solution pour résoudre un problème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2F8803A8-62DA-4375-B6EC-865564FC2717}"/>
              </a:ext>
            </a:extLst>
          </p:cNvPr>
          <p:cNvSpPr/>
          <p:nvPr/>
        </p:nvSpPr>
        <p:spPr>
          <a:xfrm>
            <a:off x="7499211" y="4765502"/>
            <a:ext cx="450313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>
                <a:latin typeface="+mj-lt"/>
              </a:rPr>
              <a:t>Traiter une information; Mettre en relation un phénomène physiologique avec une mesure de prévention.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382041B3-977E-49B4-ADE3-0A50002B9987}"/>
              </a:ext>
            </a:extLst>
          </p:cNvPr>
          <p:cNvSpPr/>
          <p:nvPr/>
        </p:nvSpPr>
        <p:spPr>
          <a:xfrm>
            <a:off x="7460024" y="6003810"/>
            <a:ext cx="432290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>
                <a:latin typeface="+mj-lt"/>
              </a:rPr>
              <a:t>Traiter une information; Argumenter un choix</a:t>
            </a:r>
          </a:p>
        </p:txBody>
      </p:sp>
    </p:spTree>
    <p:extLst>
      <p:ext uri="{BB962C8B-B14F-4D97-AF65-F5344CB8AC3E}">
        <p14:creationId xmlns:p14="http://schemas.microsoft.com/office/powerpoint/2010/main" val="4210270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4CD41164-E7D8-4657-9F6E-E5B41D4527D5}"/>
              </a:ext>
            </a:extLst>
          </p:cNvPr>
          <p:cNvSpPr/>
          <p:nvPr/>
        </p:nvSpPr>
        <p:spPr>
          <a:xfrm>
            <a:off x="695401" y="188640"/>
            <a:ext cx="105851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6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fr-FR" sz="6000" b="1" dirty="0">
                <a:latin typeface="Arial" panose="020B0604020202020204" pitchFamily="34" charset="0"/>
                <a:cs typeface="Arial" panose="020B0604020202020204" pitchFamily="34" charset="0"/>
              </a:rPr>
              <a:t>LOGIQUE SPIRALAIRE</a:t>
            </a:r>
            <a:endParaRPr lang="fr-FR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D98DECC4-A395-41AE-9DB1-AFBC6246F7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49016" y="-1179512"/>
            <a:ext cx="19370152" cy="9685076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EA5EFF13-C689-4E9B-A8FC-060776B58893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1487488" y="1532903"/>
            <a:ext cx="2089076" cy="5301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795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283BBF32-C026-43A0-831C-BA8484EF131A}"/>
              </a:ext>
            </a:extLst>
          </p:cNvPr>
          <p:cNvSpPr/>
          <p:nvPr/>
        </p:nvSpPr>
        <p:spPr>
          <a:xfrm>
            <a:off x="4939420" y="332656"/>
            <a:ext cx="46805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LOGIQUE SPIRALAIRE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9595E179-674C-4140-B0B5-E1AD947437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360" y="1124744"/>
            <a:ext cx="2231329" cy="5371042"/>
          </a:xfrm>
          <a:prstGeom prst="rect">
            <a:avLst/>
          </a:prstGeom>
        </p:spPr>
      </p:pic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xmlns="" id="{9EB2DFF9-AC6D-464E-9980-0E9FDBC55E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6178861"/>
              </p:ext>
            </p:extLst>
          </p:nvPr>
        </p:nvGraphicFramePr>
        <p:xfrm>
          <a:off x="3215680" y="1484784"/>
          <a:ext cx="8128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xmlns="" val="157525803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141928031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411703676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144500082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18308075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Thèmes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BAC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année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CAP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Année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16142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85908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19210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97567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73930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01566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9560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60834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2302166"/>
      </p:ext>
    </p:extLst>
  </p:cSld>
  <p:clrMapOvr>
    <a:masterClrMapping/>
  </p:clrMapOvr>
</p:sld>
</file>

<file path=ppt/theme/theme1.xml><?xml version="1.0" encoding="utf-8"?>
<a:theme xmlns:a="http://schemas.openxmlformats.org/drawingml/2006/main" name="GraphiquesProDeBase">
  <a:themeElements>
    <a:clrScheme name="Custom 13">
      <a:dk1>
        <a:srgbClr val="000000"/>
      </a:dk1>
      <a:lt1>
        <a:srgbClr val="FFFFFF"/>
      </a:lt1>
      <a:dk2>
        <a:srgbClr val="172230"/>
      </a:dk2>
      <a:lt2>
        <a:srgbClr val="FFFFFF"/>
      </a:lt2>
      <a:accent1>
        <a:srgbClr val="FFE63B"/>
      </a:accent1>
      <a:accent2>
        <a:srgbClr val="46CB48"/>
      </a:accent2>
      <a:accent3>
        <a:srgbClr val="26F32F"/>
      </a:accent3>
      <a:accent4>
        <a:srgbClr val="36A7F7"/>
      </a:accent4>
      <a:accent5>
        <a:srgbClr val="2A84E8"/>
      </a:accent5>
      <a:accent6>
        <a:srgbClr val="6614BA"/>
      </a:accent6>
      <a:hlink>
        <a:srgbClr val="36A7F7"/>
      </a:hlink>
      <a:folHlink>
        <a:srgbClr val="36A7F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F55868919" id="{9D8BA3CE-CFC2-40AB-B566-7E19EF62A6A5}" vid="{B83C1917-A96E-4EF7-A95A-1F4841A049FC}"/>
    </a:ext>
  </a:extLst>
</a:theme>
</file>

<file path=ppt/theme/theme2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8" row="6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7A0CF162-D9FD-490B-BB6B-2352C0B36EA7}">
  <we:reference id="wa104380907" version="1.0.0.0" store="fr-FR" storeType="OMEX"/>
  <we:alternateReferences>
    <we:reference id="wa104380907" version="1.0.0.0" store="WA104380907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Graphique Spirale</Template>
  <TotalTime>0</TotalTime>
  <Words>325</Words>
  <Application>Microsoft Office PowerPoint</Application>
  <PresentationFormat>Personnalisé</PresentationFormat>
  <Paragraphs>57</Paragraphs>
  <Slides>7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7</vt:i4>
      </vt:variant>
    </vt:vector>
  </HeadingPairs>
  <TitlesOfParts>
    <vt:vector size="9" baseType="lpstr">
      <vt:lpstr>GraphiquesProDeBase</vt:lpstr>
      <vt:lpstr>Galerie</vt:lpstr>
      <vt:lpstr>Présentation PowerPoint</vt:lpstr>
      <vt:lpstr>Présentation PowerPoint</vt:lpstr>
      <vt:lpstr> LA LOGIQUE SPIRALAIRE</vt:lpstr>
      <vt:lpstr>LA LOGIQUE SPIRALAIRE</vt:lpstr>
      <vt:lpstr>LA LOGIQUE SPIRALAIRE</vt:lpstr>
      <vt:lpstr>Présentation PowerPoint</vt:lpstr>
      <vt:lpstr>Présentation PowerPoint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2020-06-29T15:30:12Z</dcterms:created>
  <dcterms:modified xsi:type="dcterms:W3CDTF">2020-06-30T17:23:50Z</dcterms:modified>
</cp:coreProperties>
</file>