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38AA-7A95-4DD2-9933-39A4F6416D27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FBDB-23DF-4064-A668-A7321BC5D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31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38AA-7A95-4DD2-9933-39A4F6416D27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FBDB-23DF-4064-A668-A7321BC5D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126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38AA-7A95-4DD2-9933-39A4F6416D27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FBDB-23DF-4064-A668-A7321BC5D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65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38AA-7A95-4DD2-9933-39A4F6416D27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FBDB-23DF-4064-A668-A7321BC5D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71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38AA-7A95-4DD2-9933-39A4F6416D27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FBDB-23DF-4064-A668-A7321BC5D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00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38AA-7A95-4DD2-9933-39A4F6416D27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FBDB-23DF-4064-A668-A7321BC5D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86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38AA-7A95-4DD2-9933-39A4F6416D27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FBDB-23DF-4064-A668-A7321BC5D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01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38AA-7A95-4DD2-9933-39A4F6416D27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FBDB-23DF-4064-A668-A7321BC5D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02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38AA-7A95-4DD2-9933-39A4F6416D27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FBDB-23DF-4064-A668-A7321BC5D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961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38AA-7A95-4DD2-9933-39A4F6416D27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FBDB-23DF-4064-A668-A7321BC5D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30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38AA-7A95-4DD2-9933-39A4F6416D27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FBDB-23DF-4064-A668-A7321BC5D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52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F38AA-7A95-4DD2-9933-39A4F6416D27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BFBDB-23DF-4064-A668-A7321BC5D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7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image" Target="../media/image1.png"/><Relationship Id="rId39" Type="http://schemas.openxmlformats.org/officeDocument/2006/relationships/image" Target="../media/image14.png"/><Relationship Id="rId21" Type="http://schemas.microsoft.com/office/2007/relationships/media" Target="../media/media11.mp3"/><Relationship Id="rId34" Type="http://schemas.openxmlformats.org/officeDocument/2006/relationships/image" Target="../media/image9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openxmlformats.org/officeDocument/2006/relationships/slideLayout" Target="../slideLayouts/slideLayout7.xml"/><Relationship Id="rId33" Type="http://schemas.openxmlformats.org/officeDocument/2006/relationships/image" Target="../media/image8.png"/><Relationship Id="rId38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29" Type="http://schemas.openxmlformats.org/officeDocument/2006/relationships/image" Target="../media/image4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audio" Target="../media/media12.mp3"/><Relationship Id="rId32" Type="http://schemas.openxmlformats.org/officeDocument/2006/relationships/image" Target="../media/image7.png"/><Relationship Id="rId37" Type="http://schemas.openxmlformats.org/officeDocument/2006/relationships/image" Target="../media/image12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microsoft.com/office/2007/relationships/media" Target="../media/media12.mp3"/><Relationship Id="rId28" Type="http://schemas.openxmlformats.org/officeDocument/2006/relationships/image" Target="../media/image3.png"/><Relationship Id="rId36" Type="http://schemas.openxmlformats.org/officeDocument/2006/relationships/image" Target="../media/image11.png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31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audio" Target="../media/media11.mp3"/><Relationship Id="rId27" Type="http://schemas.openxmlformats.org/officeDocument/2006/relationships/image" Target="../media/image2.png"/><Relationship Id="rId30" Type="http://schemas.openxmlformats.org/officeDocument/2006/relationships/image" Target="../media/image5.png"/><Relationship Id="rId35" Type="http://schemas.openxmlformats.org/officeDocument/2006/relationships/image" Target="../media/image10.png"/><Relationship Id="rId8" Type="http://schemas.openxmlformats.org/officeDocument/2006/relationships/audio" Target="../media/media4.mp3"/><Relationship Id="rId3" Type="http://schemas.microsoft.com/office/2007/relationships/media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31755" y="0"/>
            <a:ext cx="2615411" cy="140829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540283" y="0"/>
            <a:ext cx="1493649" cy="174680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263326" y="70483"/>
            <a:ext cx="1420491" cy="13839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080697" y="15614"/>
            <a:ext cx="2121592" cy="143878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09231" y="1894084"/>
            <a:ext cx="1530229" cy="148145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447166" y="2188459"/>
            <a:ext cx="1194920" cy="140220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062100" y="2016014"/>
            <a:ext cx="2158171" cy="135952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351017" y="2051184"/>
            <a:ext cx="1438781" cy="140220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09231" y="4415316"/>
            <a:ext cx="1438781" cy="143878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447166" y="4471469"/>
            <a:ext cx="1548518" cy="115224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394838" y="4415316"/>
            <a:ext cx="1371719" cy="137171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796064" y="4665274"/>
            <a:ext cx="1335140" cy="1121761"/>
          </a:xfrm>
          <a:prstGeom prst="rect">
            <a:avLst/>
          </a:prstGeom>
        </p:spPr>
      </p:pic>
      <p:pic>
        <p:nvPicPr>
          <p:cNvPr id="14" name="c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895778" y="491324"/>
            <a:ext cx="487363" cy="487363"/>
          </a:xfrm>
          <a:prstGeom prst="rect">
            <a:avLst/>
          </a:prstGeom>
        </p:spPr>
      </p:pic>
      <p:pic>
        <p:nvPicPr>
          <p:cNvPr id="15" name="cardigan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5036453" y="629720"/>
            <a:ext cx="487363" cy="487363"/>
          </a:xfrm>
          <a:prstGeom prst="rect">
            <a:avLst/>
          </a:prstGeom>
        </p:spPr>
      </p:pic>
      <p:pic>
        <p:nvPicPr>
          <p:cNvPr id="16" name="goods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10729889" y="439510"/>
            <a:ext cx="487363" cy="487363"/>
          </a:xfrm>
          <a:prstGeom prst="rect">
            <a:avLst/>
          </a:prstGeom>
        </p:spPr>
      </p:pic>
      <p:pic>
        <p:nvPicPr>
          <p:cNvPr id="17" name="curler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7897811" y="439510"/>
            <a:ext cx="487363" cy="487363"/>
          </a:xfrm>
          <a:prstGeom prst="rect">
            <a:avLst/>
          </a:prstGeom>
        </p:spPr>
      </p:pic>
      <p:pic>
        <p:nvPicPr>
          <p:cNvPr id="18" name="handbag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1130663" y="2695777"/>
            <a:ext cx="487363" cy="487363"/>
          </a:xfrm>
          <a:prstGeom prst="rect">
            <a:avLst/>
          </a:prstGeom>
        </p:spPr>
      </p:pic>
      <p:pic>
        <p:nvPicPr>
          <p:cNvPr id="19" name="necklace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3800944" y="2697162"/>
            <a:ext cx="487363" cy="487363"/>
          </a:xfrm>
          <a:prstGeom prst="rect">
            <a:avLst/>
          </a:prstGeom>
        </p:spPr>
      </p:pic>
      <p:pic>
        <p:nvPicPr>
          <p:cNvPr id="20" name="overloaded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6897503" y="2452095"/>
            <a:ext cx="487363" cy="487363"/>
          </a:xfrm>
          <a:prstGeom prst="rect">
            <a:avLst/>
          </a:prstGeom>
        </p:spPr>
      </p:pic>
      <p:pic>
        <p:nvPicPr>
          <p:cNvPr id="21" name="overweight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9826725" y="2508603"/>
            <a:ext cx="487363" cy="487363"/>
          </a:xfrm>
          <a:prstGeom prst="rect">
            <a:avLst/>
          </a:prstGeom>
        </p:spPr>
      </p:pic>
      <p:pic>
        <p:nvPicPr>
          <p:cNvPr id="22" name="push.mp3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1084939" y="4982472"/>
            <a:ext cx="487363" cy="487363"/>
          </a:xfrm>
          <a:prstGeom prst="rect">
            <a:avLst/>
          </a:prstGeom>
        </p:spPr>
      </p:pic>
      <p:pic>
        <p:nvPicPr>
          <p:cNvPr id="23" name="scarf.mp3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3977743" y="4982471"/>
            <a:ext cx="487363" cy="487363"/>
          </a:xfrm>
          <a:prstGeom prst="rect">
            <a:avLst/>
          </a:prstGeom>
        </p:spPr>
      </p:pic>
      <p:pic>
        <p:nvPicPr>
          <p:cNvPr id="24" name="shopping cart.mp3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6904708" y="4671407"/>
            <a:ext cx="487363" cy="487363"/>
          </a:xfrm>
          <a:prstGeom prst="rect">
            <a:avLst/>
          </a:prstGeom>
        </p:spPr>
      </p:pic>
      <p:pic>
        <p:nvPicPr>
          <p:cNvPr id="25" name="slipper.mp3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10255587" y="48574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9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8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2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6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4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34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31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4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92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55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92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0</Words>
  <Application>Microsoft Office PowerPoint</Application>
  <PresentationFormat>Grand écran</PresentationFormat>
  <Paragraphs>0</Paragraphs>
  <Slides>1</Slides>
  <Notes>0</Notes>
  <HiddenSlides>0</HiddenSlides>
  <MMClips>12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GALAN LEMONNIER GWLADYS</dc:creator>
  <cp:lastModifiedBy>Catherine PLANKEELE</cp:lastModifiedBy>
  <cp:revision>5</cp:revision>
  <dcterms:created xsi:type="dcterms:W3CDTF">2019-05-07T08:59:35Z</dcterms:created>
  <dcterms:modified xsi:type="dcterms:W3CDTF">2019-05-20T13:35:25Z</dcterms:modified>
</cp:coreProperties>
</file>