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59" r:id="rId6"/>
    <p:sldId id="265" r:id="rId7"/>
  </p:sldIdLst>
  <p:sldSz cx="9144000" cy="5143500" type="screen16x9"/>
  <p:notesSz cx="9144000" cy="51435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F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pPr>
              <a:defRPr/>
            </a:pPr>
            <a:r>
              <a:rPr lang="fr-FR"/>
              <a:t>Intitulé de la direction </a:t>
            </a:r>
            <a:br>
              <a:rPr lang="fr-FR"/>
            </a:br>
            <a:r>
              <a:rPr lang="fr-FR"/>
              <a:t>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0394" y="51469"/>
            <a:ext cx="4355622" cy="3581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79512" y="118317"/>
            <a:ext cx="2195810" cy="1805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179512" y="4371950"/>
            <a:ext cx="87849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323528" y="108000"/>
            <a:ext cx="755934" cy="62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25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auto">
          <a:xfrm>
            <a:off x="2942416" y="339502"/>
            <a:ext cx="5256584" cy="1008112"/>
          </a:xfrm>
        </p:spPr>
        <p:txBody>
          <a:bodyPr/>
          <a:lstStyle/>
          <a:p>
            <a:pPr>
              <a:defRPr/>
            </a:pPr>
            <a:r>
              <a:rPr lang="fr-FR"/>
              <a:t>ADAGE</a:t>
            </a:r>
            <a:endParaRPr/>
          </a:p>
          <a:p>
            <a:pPr lvl="1">
              <a:defRPr/>
            </a:pPr>
            <a:r>
              <a:rPr lang="fr-FR"/>
              <a:t>Application dédiée à la généralisation de l’EAC</a:t>
            </a:r>
            <a:endParaRPr/>
          </a:p>
          <a:p>
            <a:pPr lvl="1">
              <a:defRPr/>
            </a:pP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/>
          </a:p>
        </p:txBody>
      </p:sp>
      <p:sp>
        <p:nvSpPr>
          <p:cNvPr id="3" name="Rectangle 2"/>
          <p:cNvSpPr/>
          <p:nvPr/>
        </p:nvSpPr>
        <p:spPr bwMode="auto">
          <a:xfrm>
            <a:off x="-219234" y="1923678"/>
            <a:ext cx="911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2400" b="1" cap="all" dirty="0"/>
              <a:t>Je renseigne ou complète mes projets 2023-2024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0000" y="2668660"/>
            <a:ext cx="4653676" cy="2114244"/>
          </a:xfrm>
          <a:prstGeom prst="rect">
            <a:avLst/>
          </a:prstGeom>
        </p:spPr>
      </p:pic>
      <p:sp>
        <p:nvSpPr>
          <p:cNvPr id="10" name="Rectangle avec flèche vers la gauche 9"/>
          <p:cNvSpPr/>
          <p:nvPr/>
        </p:nvSpPr>
        <p:spPr bwMode="auto">
          <a:xfrm>
            <a:off x="4499992" y="2715766"/>
            <a:ext cx="4464496" cy="18722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fr-FR" sz="1100" dirty="0"/>
              <a:t>Pour vous connecter à ADAGE : </a:t>
            </a: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/>
              <a:t>Ouvrez l’intranet académique (ARENA)</a:t>
            </a:r>
            <a:endParaRPr dirty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/>
              <a:t>Renseignez vos identifiant et mot de passe</a:t>
            </a:r>
            <a:endParaRPr dirty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/>
              <a:t>Choisissez le domaine « Scolarité du 1er degré » </a:t>
            </a: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/>
              <a:t>Cliquez sur « ADAGE - Application Dédiée À la Généralisation de l'EAC » dans la </a:t>
            </a:r>
            <a:r>
              <a:rPr lang="fr-FR" sz="1100"/>
              <a:t>rubrique                   « </a:t>
            </a:r>
            <a:r>
              <a:rPr lang="fr-FR" sz="1100" dirty="0"/>
              <a:t>Application dédiée aux parcours éducatifs »</a:t>
            </a:r>
            <a:endParaRPr lang="fr-FR" sz="1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2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4294967295"/>
          </p:nvPr>
        </p:nvSpPr>
        <p:spPr>
          <a:xfrm>
            <a:off x="7974013" y="4783138"/>
            <a:ext cx="1169987" cy="360362"/>
          </a:xfrm>
        </p:spPr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0" y="4783138"/>
            <a:ext cx="5903913" cy="360362"/>
          </a:xfrm>
        </p:spPr>
        <p:txBody>
          <a:bodyPr/>
          <a:lstStyle/>
          <a:p>
            <a:pPr>
              <a:defRPr/>
            </a:pPr>
            <a:r>
              <a:rPr lang="fr-FR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794625" y="4783138"/>
            <a:ext cx="1349375" cy="360362"/>
          </a:xfrm>
        </p:spPr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3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2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1520" y="1707107"/>
            <a:ext cx="4680520" cy="2521373"/>
          </a:xfrm>
          <a:prstGeom prst="rect">
            <a:avLst/>
          </a:prstGeom>
          <a:ln w="38100">
            <a:solidFill>
              <a:srgbClr val="5970B5"/>
            </a:solidFill>
          </a:ln>
        </p:spPr>
      </p:pic>
      <p:sp>
        <p:nvSpPr>
          <p:cNvPr id="11" name="Rectangle 10"/>
          <p:cNvSpPr/>
          <p:nvPr/>
        </p:nvSpPr>
        <p:spPr bwMode="auto">
          <a:xfrm>
            <a:off x="5148064" y="1338183"/>
            <a:ext cx="3384376" cy="3259220"/>
          </a:xfrm>
          <a:prstGeom prst="rect">
            <a:avLst/>
          </a:prstGeom>
          <a:solidFill>
            <a:srgbClr val="E2E2E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la fin de chaque projet, complétez le bilan.</a:t>
            </a:r>
            <a:endParaRPr dirty="0"/>
          </a:p>
          <a:p>
            <a:pPr algn="ctr">
              <a:defRPr/>
            </a:pPr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 bilan est partagé avec les rédacteurs de projets de </a:t>
            </a: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votre école, le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directeur d’école et l’IEN.</a:t>
            </a:r>
            <a:endParaRPr dirty="0"/>
          </a:p>
          <a:p>
            <a:pPr algn="ctr">
              <a:defRPr/>
            </a:pPr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peut rendre compte :</a:t>
            </a:r>
            <a:endParaRPr dirty="0"/>
          </a:p>
          <a:p>
            <a:pPr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des points positifs (bénéfices pour les élèves à la fois sur le plan des apprentissages et du comportement, ouverture culturelle,  rayonnement dans l’établissement …) ;</a:t>
            </a:r>
            <a:endParaRPr dirty="0"/>
          </a:p>
          <a:p>
            <a:pPr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des difficultés (organisation, conduite du projet, partenariat, déplacements …).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98541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121</TotalTime>
  <Words>186</Words>
  <Application>Microsoft Office PowerPoint</Application>
  <DocSecurity>0</DocSecurity>
  <PresentationFormat>Affichage à l'écran (16:9)</PresentationFormat>
  <Paragraphs>24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Arial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keywords/>
  <dc:description/>
  <cp:lastModifiedBy>Marie-Pierre HEBRARD</cp:lastModifiedBy>
  <cp:revision>65</cp:revision>
  <dcterms:created xsi:type="dcterms:W3CDTF">2020-03-05T15:21:24Z</dcterms:created>
  <dcterms:modified xsi:type="dcterms:W3CDTF">2024-08-22T12:07:18Z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