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F428"/>
    <a:srgbClr val="D256A4"/>
    <a:srgbClr val="8DBE22"/>
    <a:srgbClr val="CB198A"/>
    <a:srgbClr val="FFFFFF"/>
    <a:srgbClr val="5970B5"/>
    <a:srgbClr val="889BD1"/>
    <a:srgbClr val="707070"/>
    <a:srgbClr val="A0ADD4"/>
    <a:srgbClr val="44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0394" y="51469"/>
            <a:ext cx="4355622" cy="358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9512" y="118317"/>
            <a:ext cx="2195810" cy="1805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otion.com/video/x7ypdmf%20(dur&#233;e%20:%201mn17)" TargetMode="External"/><Relationship Id="rId2" Type="http://schemas.openxmlformats.org/officeDocument/2006/relationships/hyperlink" Target="https://www.dailymotion.com/video/x7ypdm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2942416" y="339502"/>
            <a:ext cx="5256584" cy="1008112"/>
          </a:xfrm>
        </p:spPr>
        <p:txBody>
          <a:bodyPr/>
          <a:lstStyle/>
          <a:p>
            <a:pPr>
              <a:defRPr/>
            </a:pPr>
            <a:r>
              <a:rPr lang="fr-FR" dirty="0"/>
              <a:t>ADAGE</a:t>
            </a:r>
            <a:endParaRPr dirty="0"/>
          </a:p>
          <a:p>
            <a:pPr lvl="1">
              <a:defRPr/>
            </a:pPr>
            <a:r>
              <a:rPr lang="fr-FR" dirty="0"/>
              <a:t>Application dédiée à la généralisation de l’EAC</a:t>
            </a:r>
            <a:endParaRPr dirty="0"/>
          </a:p>
          <a:p>
            <a:pPr lvl="1">
              <a:defRPr/>
            </a:pP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Direction générale de l’enseignement scolaire</a:t>
            </a:r>
            <a:endParaRPr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383142" y="1600828"/>
            <a:ext cx="5230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 dirty="0"/>
              <a:t>PAR un APPEL À PROJETS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000" y="2668660"/>
            <a:ext cx="4653676" cy="2114244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/>
              <a:t>Pour vous connecter à ADAGE :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Ouvrez l’intranet académique (ARENA ou Educagri)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Renseignez vos identifiant et mot de passe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Choisissez le domaine « Scolarité du 1er degré » ou « Scolarité du 2</a:t>
            </a:r>
            <a:r>
              <a:rPr lang="fr-FR" sz="1100" baseline="30000"/>
              <a:t>nd</a:t>
            </a:r>
            <a:r>
              <a:rPr lang="fr-FR" sz="1100"/>
              <a:t> degré »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Cliquez sur « ADAGE - Application Dédiée À la Généralisation de l'EAC » dans la rubrique « Application dédiée aux parcours éducatifs »</a:t>
            </a:r>
            <a:endParaRPr lang="fr-FR" sz="11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83143" y="1174470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 dirty="0"/>
              <a:t>INSCRIPTION OU CANDIDATURE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body" sz="quarter" idx="4294967295"/>
          </p:nvPr>
        </p:nvSpPr>
        <p:spPr bwMode="auto">
          <a:xfrm>
            <a:off x="395536" y="1131590"/>
            <a:ext cx="8424863" cy="2016224"/>
          </a:xfrm>
        </p:spPr>
        <p:txBody>
          <a:bodyPr/>
          <a:lstStyle/>
          <a:p>
            <a:pPr>
              <a:defRPr/>
            </a:pPr>
            <a:r>
              <a:rPr lang="fr-FR" sz="1600" b="0" dirty="0"/>
              <a:t>Prérequis : se connecter avec le profil « Rédacteur de projet »: ce profil est attribué par le directeur d’école ou l’IEN de circonscription, et par le chef d’établissement.</a:t>
            </a:r>
          </a:p>
          <a:p>
            <a:pPr>
              <a:defRPr/>
            </a:pPr>
            <a:r>
              <a:rPr lang="fr-FR" sz="1600" b="0" dirty="0"/>
              <a:t> </a:t>
            </a:r>
            <a:br>
              <a:rPr lang="fr-FR" sz="1600" b="0" dirty="0"/>
            </a:br>
            <a:r>
              <a:rPr lang="fr-FR" sz="1600" b="0" dirty="0"/>
              <a:t>Vidéo tutoriel : </a:t>
            </a:r>
            <a:r>
              <a:rPr lang="fr-FR" sz="1600" b="0" u="sng" dirty="0">
                <a:solidFill>
                  <a:srgbClr val="5272C3"/>
                </a:solidFill>
                <a:hlinkClick r:id="rId2" tooltip="https://www.dailymotion.com/video/x7ypdmf"/>
              </a:rPr>
              <a:t>https://www.dailymotion.com/video/x7ypdmf</a:t>
            </a:r>
            <a:r>
              <a:rPr lang="fr-FR" sz="1600" b="0" dirty="0">
                <a:solidFill>
                  <a:srgbClr val="5272C3"/>
                </a:solidFill>
              </a:rPr>
              <a:t> </a:t>
            </a:r>
            <a:r>
              <a:rPr lang="fr-FR" sz="1600" b="0" dirty="0"/>
              <a:t>(durée : 1mn17)</a:t>
            </a:r>
            <a:br>
              <a:rPr lang="fr-FR" sz="900" b="0" dirty="0"/>
            </a:br>
            <a:br>
              <a:rPr lang="fr-FR" sz="900" b="0" dirty="0"/>
            </a:br>
            <a:endParaRPr lang="fr-FR" sz="900" b="0" dirty="0"/>
          </a:p>
        </p:txBody>
      </p:sp>
      <p:sp>
        <p:nvSpPr>
          <p:cNvPr id="8" name="Espace réservé du pied de page 7"/>
          <p:cNvSpPr txBox="1">
            <a:spLocks/>
          </p:cNvSpPr>
          <p:nvPr/>
        </p:nvSpPr>
        <p:spPr bwMode="auto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750" b="1" dirty="0"/>
          </a:p>
          <a:p>
            <a:pPr>
              <a:defRPr/>
            </a:pPr>
            <a:r>
              <a:rPr lang="fr-FR" sz="750" b="1" dirty="0"/>
              <a:t>Direction générale de l’enseignement scolaire</a:t>
            </a:r>
          </a:p>
        </p:txBody>
      </p:sp>
      <p:sp>
        <p:nvSpPr>
          <p:cNvPr id="9" name="Espace réservé du numéro de diapositive 8"/>
          <p:cNvSpPr txBox="1">
            <a:spLocks/>
          </p:cNvSpPr>
          <p:nvPr/>
        </p:nvSpPr>
        <p:spPr bwMode="auto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33122C9-A0B9-462F-8757-0847AD287B63}" type="slidenum">
              <a:rPr lang="fr-FR" sz="750" b="1" smtClean="0"/>
              <a:pPr algn="r">
                <a:defRPr/>
              </a:pPr>
              <a:t>2</a:t>
            </a:fld>
            <a:endParaRPr lang="fr-FR" sz="750" b="1"/>
          </a:p>
        </p:txBody>
      </p:sp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805" y="2283718"/>
            <a:ext cx="3920323" cy="249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7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9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8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3583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671</TotalTime>
  <Words>146</Words>
  <Application>Microsoft Office PowerPoint</Application>
  <DocSecurity>0</DocSecurity>
  <PresentationFormat>Affichage à l'écran (16:9)</PresentationFormat>
  <Paragraphs>16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Arial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Marie-Pierre HEBRARD</cp:lastModifiedBy>
  <cp:revision>71</cp:revision>
  <dcterms:created xsi:type="dcterms:W3CDTF">2020-03-05T15:21:24Z</dcterms:created>
  <dcterms:modified xsi:type="dcterms:W3CDTF">2024-08-22T12:28:15Z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