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8"/>
  </p:notesMasterIdLst>
  <p:handoutMasterIdLst>
    <p:handoutMasterId r:id="rId9"/>
  </p:handoutMasterIdLst>
  <p:sldIdLst>
    <p:sldId id="267" r:id="rId2"/>
    <p:sldId id="269" r:id="rId3"/>
    <p:sldId id="281" r:id="rId4"/>
    <p:sldId id="282" r:id="rId5"/>
    <p:sldId id="273" r:id="rId6"/>
    <p:sldId id="27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ie Ranque" initials="jR" lastIdx="2" clrIdx="0">
    <p:extLst>
      <p:ext uri="{19B8F6BF-5375-455C-9EA6-DF929625EA0E}">
        <p15:presenceInfo xmlns:p15="http://schemas.microsoft.com/office/powerpoint/2012/main" userId="S-1-5-21-1319048577-301484627-441284377-581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25C"/>
    <a:srgbClr val="C5E0B4"/>
    <a:srgbClr val="387965"/>
    <a:srgbClr val="223A7D"/>
    <a:srgbClr val="5AA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4" autoAdjust="0"/>
    <p:restoredTop sz="94264" autoAdjust="0"/>
  </p:normalViewPr>
  <p:slideViewPr>
    <p:cSldViewPr snapToGrid="0">
      <p:cViewPr varScale="1">
        <p:scale>
          <a:sx n="96" d="100"/>
          <a:sy n="96" d="100"/>
        </p:scale>
        <p:origin x="84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1266" y="-3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1BA08-9D49-45AE-AB9F-41FB707FE19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821AC-C6C7-4C5C-B37F-4E1318E7F4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819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211F-D4E1-490D-854E-B8D14DF14210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7F6FF-BAE9-4096-9ED9-30A749D01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8506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54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88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63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04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07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79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21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91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47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58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94FD5-6DEC-4572-B5F8-AE465BB175BE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32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uv.fr/bo/2025/Hebdo40/MENE2524696N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eduscol.education.fr/1452/organisation-du-concours-general-des-metier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youtube.com/live/v_pZdZhKUTg?feature=share" TargetMode="External"/><Relationship Id="rId4" Type="http://schemas.openxmlformats.org/officeDocument/2006/relationships/hyperlink" Target="https://eduscol.education.fr/1443/sujets-et-rapports-de-jury-du-concours-general-des-lycees-et-des-meti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846598" y="2017802"/>
            <a:ext cx="9044774" cy="3371160"/>
          </a:xfrm>
          <a:prstGeom prst="rect">
            <a:avLst/>
          </a:prstGeom>
        </p:spPr>
        <p:txBody>
          <a:bodyPr lIns="0" r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rgbClr val="223A7D"/>
                </a:solidFill>
                <a:latin typeface="Arial Black" panose="020B0A04020102020204" pitchFamily="34" charset="0"/>
              </a:rPr>
              <a:t>Promotion </a:t>
            </a:r>
          </a:p>
          <a:p>
            <a:pPr algn="ctr"/>
            <a:r>
              <a:rPr lang="fr-FR" sz="3600" dirty="0">
                <a:solidFill>
                  <a:srgbClr val="223A7D"/>
                </a:solidFill>
                <a:latin typeface="Arial Black" panose="020B0A04020102020204" pitchFamily="34" charset="0"/>
              </a:rPr>
              <a:t>Concours général des métiers </a:t>
            </a:r>
          </a:p>
          <a:p>
            <a:pPr algn="ctr"/>
            <a:r>
              <a:rPr lang="fr-FR" sz="2400" dirty="0">
                <a:solidFill>
                  <a:srgbClr val="223A7D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fr-FR" sz="3200" dirty="0">
                <a:solidFill>
                  <a:srgbClr val="30725C"/>
                </a:solidFill>
                <a:latin typeface="Arial Black" panose="020B0A04020102020204" pitchFamily="34" charset="0"/>
              </a:rPr>
              <a:t>Esthétique cosmétique parfumerie</a:t>
            </a:r>
          </a:p>
          <a:p>
            <a:pPr algn="ctr"/>
            <a:endParaRPr lang="fr-FR" sz="3200" dirty="0">
              <a:solidFill>
                <a:srgbClr val="223A7D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3200" dirty="0">
                <a:solidFill>
                  <a:srgbClr val="30725C"/>
                </a:solidFill>
                <a:latin typeface="Arial Black" panose="020B0A04020102020204" pitchFamily="34" charset="0"/>
              </a:rPr>
              <a:t>Métiers de la Coiffure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6619" y="6366838"/>
            <a:ext cx="788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Sabine CAROTTI, Nathalie JORET, Jérémie RANQUE </a:t>
            </a:r>
          </a:p>
        </p:txBody>
      </p:sp>
      <p:grpSp>
        <p:nvGrpSpPr>
          <p:cNvPr id="6" name="Group 1177"/>
          <p:cNvGrpSpPr/>
          <p:nvPr/>
        </p:nvGrpSpPr>
        <p:grpSpPr>
          <a:xfrm>
            <a:off x="8362311" y="188337"/>
            <a:ext cx="3548629" cy="1612899"/>
            <a:chOff x="3726155" y="0"/>
            <a:chExt cx="5977483" cy="2717613"/>
          </a:xfrm>
        </p:grpSpPr>
        <p:sp>
          <p:nvSpPr>
            <p:cNvPr id="9" name="Shape 6"/>
            <p:cNvSpPr/>
            <p:nvPr/>
          </p:nvSpPr>
          <p:spPr>
            <a:xfrm>
              <a:off x="7443000" y="359"/>
              <a:ext cx="2260638" cy="2717254"/>
            </a:xfrm>
            <a:custGeom>
              <a:avLst/>
              <a:gdLst/>
              <a:ahLst/>
              <a:cxnLst/>
              <a:rect l="0" t="0" r="0" b="0"/>
              <a:pathLst>
                <a:path w="2260638" h="2717254">
                  <a:moveTo>
                    <a:pt x="2043113" y="5194"/>
                  </a:moveTo>
                  <a:cubicBezTo>
                    <a:pt x="2069847" y="88443"/>
                    <a:pt x="2118779" y="202959"/>
                    <a:pt x="2096783" y="324421"/>
                  </a:cubicBezTo>
                  <a:cubicBezTo>
                    <a:pt x="2086649" y="380429"/>
                    <a:pt x="2029994" y="546417"/>
                    <a:pt x="2054416" y="615404"/>
                  </a:cubicBezTo>
                  <a:cubicBezTo>
                    <a:pt x="2093773" y="579679"/>
                    <a:pt x="2127644" y="537820"/>
                    <a:pt x="2173060" y="508051"/>
                  </a:cubicBezTo>
                  <a:cubicBezTo>
                    <a:pt x="2174952" y="508991"/>
                    <a:pt x="2176832" y="509943"/>
                    <a:pt x="2178711" y="510883"/>
                  </a:cubicBezTo>
                  <a:cubicBezTo>
                    <a:pt x="2173999" y="550431"/>
                    <a:pt x="2169300" y="589979"/>
                    <a:pt x="2164588" y="629526"/>
                  </a:cubicBezTo>
                  <a:cubicBezTo>
                    <a:pt x="2146288" y="706285"/>
                    <a:pt x="2119668" y="778929"/>
                    <a:pt x="2085480" y="841413"/>
                  </a:cubicBezTo>
                  <a:cubicBezTo>
                    <a:pt x="2044548" y="916229"/>
                    <a:pt x="1971002" y="960145"/>
                    <a:pt x="1952714" y="1056119"/>
                  </a:cubicBezTo>
                  <a:cubicBezTo>
                    <a:pt x="1954594" y="1055179"/>
                    <a:pt x="1956474" y="1054227"/>
                    <a:pt x="1958353" y="1053287"/>
                  </a:cubicBezTo>
                  <a:cubicBezTo>
                    <a:pt x="1985023" y="969035"/>
                    <a:pt x="2124508" y="821779"/>
                    <a:pt x="2209788" y="799033"/>
                  </a:cubicBezTo>
                  <a:cubicBezTo>
                    <a:pt x="2210727" y="799973"/>
                    <a:pt x="2211667" y="800913"/>
                    <a:pt x="2212620" y="801865"/>
                  </a:cubicBezTo>
                  <a:cubicBezTo>
                    <a:pt x="2184591" y="899109"/>
                    <a:pt x="2156588" y="973671"/>
                    <a:pt x="2105267" y="1044816"/>
                  </a:cubicBezTo>
                  <a:cubicBezTo>
                    <a:pt x="2064779" y="1100938"/>
                    <a:pt x="2006740" y="1134262"/>
                    <a:pt x="1949883" y="1174763"/>
                  </a:cubicBezTo>
                  <a:cubicBezTo>
                    <a:pt x="1881810" y="1223264"/>
                    <a:pt x="1816430" y="1324991"/>
                    <a:pt x="1783207" y="1406424"/>
                  </a:cubicBezTo>
                  <a:cubicBezTo>
                    <a:pt x="1840002" y="1391399"/>
                    <a:pt x="1867967" y="1335710"/>
                    <a:pt x="1910335" y="1304722"/>
                  </a:cubicBezTo>
                  <a:cubicBezTo>
                    <a:pt x="1968132" y="1262431"/>
                    <a:pt x="2032330" y="1239990"/>
                    <a:pt x="2113738" y="1219975"/>
                  </a:cubicBezTo>
                  <a:cubicBezTo>
                    <a:pt x="2139096" y="1213729"/>
                    <a:pt x="2209445" y="1193191"/>
                    <a:pt x="2246851" y="1202651"/>
                  </a:cubicBezTo>
                  <a:lnTo>
                    <a:pt x="2260638" y="1208671"/>
                  </a:lnTo>
                  <a:lnTo>
                    <a:pt x="2260638" y="1208672"/>
                  </a:lnTo>
                  <a:lnTo>
                    <a:pt x="2201565" y="1272465"/>
                  </a:lnTo>
                  <a:cubicBezTo>
                    <a:pt x="2135285" y="1331168"/>
                    <a:pt x="2048622" y="1374197"/>
                    <a:pt x="1952714" y="1397953"/>
                  </a:cubicBezTo>
                  <a:cubicBezTo>
                    <a:pt x="1912214" y="1400772"/>
                    <a:pt x="1871714" y="1403604"/>
                    <a:pt x="1831226" y="1406424"/>
                  </a:cubicBezTo>
                  <a:cubicBezTo>
                    <a:pt x="1766736" y="1426654"/>
                    <a:pt x="1617549" y="1615275"/>
                    <a:pt x="1582624" y="1674800"/>
                  </a:cubicBezTo>
                  <a:lnTo>
                    <a:pt x="1582624" y="1677632"/>
                  </a:lnTo>
                  <a:lnTo>
                    <a:pt x="1585455" y="1677632"/>
                  </a:lnTo>
                  <a:cubicBezTo>
                    <a:pt x="1651419" y="1649692"/>
                    <a:pt x="1685951" y="1609636"/>
                    <a:pt x="1743660" y="1578750"/>
                  </a:cubicBezTo>
                  <a:cubicBezTo>
                    <a:pt x="1800758" y="1548181"/>
                    <a:pt x="1859356" y="1538681"/>
                    <a:pt x="1935759" y="1525079"/>
                  </a:cubicBezTo>
                  <a:cubicBezTo>
                    <a:pt x="1973149" y="1518412"/>
                    <a:pt x="2065960" y="1508582"/>
                    <a:pt x="2093964" y="1530731"/>
                  </a:cubicBezTo>
                  <a:cubicBezTo>
                    <a:pt x="2032318" y="1607642"/>
                    <a:pt x="1910220" y="1656359"/>
                    <a:pt x="1794511" y="1677632"/>
                  </a:cubicBezTo>
                  <a:cubicBezTo>
                    <a:pt x="1744117" y="1686890"/>
                    <a:pt x="1675423" y="1669339"/>
                    <a:pt x="1633474" y="1683283"/>
                  </a:cubicBezTo>
                  <a:cubicBezTo>
                    <a:pt x="1523962" y="1719682"/>
                    <a:pt x="1503261" y="1769377"/>
                    <a:pt x="1427252" y="1830184"/>
                  </a:cubicBezTo>
                  <a:cubicBezTo>
                    <a:pt x="1393355" y="1857489"/>
                    <a:pt x="1359447" y="1884807"/>
                    <a:pt x="1325550" y="1912112"/>
                  </a:cubicBezTo>
                  <a:cubicBezTo>
                    <a:pt x="1439647" y="1890332"/>
                    <a:pt x="1639519" y="1821790"/>
                    <a:pt x="1769085" y="1889506"/>
                  </a:cubicBezTo>
                  <a:cubicBezTo>
                    <a:pt x="1767193" y="1892338"/>
                    <a:pt x="1765313" y="1895158"/>
                    <a:pt x="1763434" y="1897977"/>
                  </a:cubicBezTo>
                  <a:cubicBezTo>
                    <a:pt x="1726705" y="1920583"/>
                    <a:pt x="1689977" y="1943189"/>
                    <a:pt x="1653248" y="1965782"/>
                  </a:cubicBezTo>
                  <a:cubicBezTo>
                    <a:pt x="1585849" y="2002295"/>
                    <a:pt x="1507033" y="2027796"/>
                    <a:pt x="1421600" y="2044891"/>
                  </a:cubicBezTo>
                  <a:cubicBezTo>
                    <a:pt x="1366483" y="2055914"/>
                    <a:pt x="1281748" y="2056333"/>
                    <a:pt x="1226668" y="2044891"/>
                  </a:cubicBezTo>
                  <a:lnTo>
                    <a:pt x="1150392" y="2027936"/>
                  </a:lnTo>
                  <a:cubicBezTo>
                    <a:pt x="1073557" y="2049412"/>
                    <a:pt x="988594" y="2134235"/>
                    <a:pt x="896138" y="2155063"/>
                  </a:cubicBezTo>
                  <a:lnTo>
                    <a:pt x="896138" y="2160715"/>
                  </a:lnTo>
                  <a:cubicBezTo>
                    <a:pt x="958228" y="2161248"/>
                    <a:pt x="983895" y="2142147"/>
                    <a:pt x="1034568" y="2129638"/>
                  </a:cubicBezTo>
                  <a:cubicBezTo>
                    <a:pt x="1119086" y="2108772"/>
                    <a:pt x="1267194" y="2119313"/>
                    <a:pt x="1317067" y="2163534"/>
                  </a:cubicBezTo>
                  <a:cubicBezTo>
                    <a:pt x="1316127" y="2165426"/>
                    <a:pt x="1315187" y="2167306"/>
                    <a:pt x="1314247" y="2169186"/>
                  </a:cubicBezTo>
                  <a:cubicBezTo>
                    <a:pt x="1245921" y="2190153"/>
                    <a:pt x="1167613" y="2236470"/>
                    <a:pt x="1065644" y="2220036"/>
                  </a:cubicBezTo>
                  <a:cubicBezTo>
                    <a:pt x="990740" y="2207971"/>
                    <a:pt x="919759" y="2160753"/>
                    <a:pt x="822681" y="2183308"/>
                  </a:cubicBezTo>
                  <a:cubicBezTo>
                    <a:pt x="774662" y="2198383"/>
                    <a:pt x="726631" y="2213445"/>
                    <a:pt x="678612" y="2228520"/>
                  </a:cubicBezTo>
                  <a:lnTo>
                    <a:pt x="678612" y="2234172"/>
                  </a:lnTo>
                  <a:cubicBezTo>
                    <a:pt x="832676" y="2231174"/>
                    <a:pt x="913600" y="2290496"/>
                    <a:pt x="997839" y="2355647"/>
                  </a:cubicBezTo>
                  <a:cubicBezTo>
                    <a:pt x="995959" y="2358466"/>
                    <a:pt x="994067" y="2361298"/>
                    <a:pt x="992188" y="2364118"/>
                  </a:cubicBezTo>
                  <a:cubicBezTo>
                    <a:pt x="888276" y="2364537"/>
                    <a:pt x="803491" y="2357399"/>
                    <a:pt x="729462" y="2324570"/>
                  </a:cubicBezTo>
                  <a:cubicBezTo>
                    <a:pt x="685305" y="2304987"/>
                    <a:pt x="659829" y="2260803"/>
                    <a:pt x="607975" y="2251113"/>
                  </a:cubicBezTo>
                  <a:cubicBezTo>
                    <a:pt x="547713" y="2261476"/>
                    <a:pt x="487439" y="2271840"/>
                    <a:pt x="427178" y="2282190"/>
                  </a:cubicBezTo>
                  <a:cubicBezTo>
                    <a:pt x="383870" y="2286902"/>
                    <a:pt x="340538" y="2291614"/>
                    <a:pt x="297218" y="2296312"/>
                  </a:cubicBezTo>
                  <a:cubicBezTo>
                    <a:pt x="298171" y="2298205"/>
                    <a:pt x="299110" y="2300084"/>
                    <a:pt x="300051" y="2301964"/>
                  </a:cubicBezTo>
                  <a:cubicBezTo>
                    <a:pt x="330937" y="2313216"/>
                    <a:pt x="374574" y="2312784"/>
                    <a:pt x="413055" y="2321738"/>
                  </a:cubicBezTo>
                  <a:cubicBezTo>
                    <a:pt x="488188" y="2339251"/>
                    <a:pt x="561201" y="2365794"/>
                    <a:pt x="622110" y="2400846"/>
                  </a:cubicBezTo>
                  <a:cubicBezTo>
                    <a:pt x="689102" y="2439391"/>
                    <a:pt x="764134" y="2496998"/>
                    <a:pt x="811391" y="2556218"/>
                  </a:cubicBezTo>
                  <a:cubicBezTo>
                    <a:pt x="825513" y="2574112"/>
                    <a:pt x="839636" y="2592007"/>
                    <a:pt x="853758" y="2609901"/>
                  </a:cubicBezTo>
                  <a:cubicBezTo>
                    <a:pt x="852818" y="2611781"/>
                    <a:pt x="851878" y="2613660"/>
                    <a:pt x="850939" y="2615552"/>
                  </a:cubicBezTo>
                  <a:cubicBezTo>
                    <a:pt x="686918" y="2614994"/>
                    <a:pt x="515887" y="2544331"/>
                    <a:pt x="424358" y="2463000"/>
                  </a:cubicBezTo>
                  <a:cubicBezTo>
                    <a:pt x="378638" y="2422373"/>
                    <a:pt x="314579" y="2316696"/>
                    <a:pt x="254851" y="2301964"/>
                  </a:cubicBezTo>
                  <a:cubicBezTo>
                    <a:pt x="265329" y="2349995"/>
                    <a:pt x="302921" y="2377173"/>
                    <a:pt x="319825" y="2417788"/>
                  </a:cubicBezTo>
                  <a:cubicBezTo>
                    <a:pt x="347497" y="2484298"/>
                    <a:pt x="382728" y="2634272"/>
                    <a:pt x="342430" y="2717254"/>
                  </a:cubicBezTo>
                  <a:cubicBezTo>
                    <a:pt x="338658" y="2714422"/>
                    <a:pt x="334887" y="2711602"/>
                    <a:pt x="331127" y="2708770"/>
                  </a:cubicBezTo>
                  <a:cubicBezTo>
                    <a:pt x="302971" y="2637434"/>
                    <a:pt x="264122" y="2588590"/>
                    <a:pt x="246368" y="2496896"/>
                  </a:cubicBezTo>
                  <a:cubicBezTo>
                    <a:pt x="230315" y="2413927"/>
                    <a:pt x="268580" y="2344230"/>
                    <a:pt x="220942" y="2296312"/>
                  </a:cubicBezTo>
                  <a:cubicBezTo>
                    <a:pt x="191351" y="2295538"/>
                    <a:pt x="148158" y="2292350"/>
                    <a:pt x="127724" y="2301964"/>
                  </a:cubicBezTo>
                  <a:cubicBezTo>
                    <a:pt x="120193" y="2317979"/>
                    <a:pt x="112649" y="2333981"/>
                    <a:pt x="105118" y="2349995"/>
                  </a:cubicBezTo>
                  <a:cubicBezTo>
                    <a:pt x="107950" y="2386711"/>
                    <a:pt x="110770" y="2423452"/>
                    <a:pt x="113602" y="2460168"/>
                  </a:cubicBezTo>
                  <a:cubicBezTo>
                    <a:pt x="92773" y="2560625"/>
                    <a:pt x="76772" y="2656332"/>
                    <a:pt x="14719" y="2714422"/>
                  </a:cubicBezTo>
                  <a:lnTo>
                    <a:pt x="11900" y="2714422"/>
                  </a:lnTo>
                  <a:lnTo>
                    <a:pt x="11900" y="2708770"/>
                  </a:lnTo>
                  <a:cubicBezTo>
                    <a:pt x="0" y="2685860"/>
                    <a:pt x="622" y="2648992"/>
                    <a:pt x="597" y="2615552"/>
                  </a:cubicBezTo>
                  <a:cubicBezTo>
                    <a:pt x="508" y="2525116"/>
                    <a:pt x="16561" y="2455037"/>
                    <a:pt x="48616" y="2395195"/>
                  </a:cubicBezTo>
                  <a:cubicBezTo>
                    <a:pt x="65748" y="2363229"/>
                    <a:pt x="92546" y="2339340"/>
                    <a:pt x="102298" y="2299145"/>
                  </a:cubicBezTo>
                  <a:lnTo>
                    <a:pt x="167272" y="2231339"/>
                  </a:lnTo>
                  <a:lnTo>
                    <a:pt x="170091" y="2231339"/>
                  </a:lnTo>
                  <a:cubicBezTo>
                    <a:pt x="176416" y="2064309"/>
                    <a:pt x="106032" y="1976095"/>
                    <a:pt x="164453" y="1810410"/>
                  </a:cubicBezTo>
                  <a:cubicBezTo>
                    <a:pt x="172416" y="1787817"/>
                    <a:pt x="174410" y="1765617"/>
                    <a:pt x="189878" y="1751076"/>
                  </a:cubicBezTo>
                  <a:cubicBezTo>
                    <a:pt x="191757" y="1752016"/>
                    <a:pt x="193637" y="1752968"/>
                    <a:pt x="195517" y="1753908"/>
                  </a:cubicBezTo>
                  <a:cubicBezTo>
                    <a:pt x="214579" y="1822742"/>
                    <a:pt x="249949" y="1905241"/>
                    <a:pt x="232246" y="2002511"/>
                  </a:cubicBezTo>
                  <a:cubicBezTo>
                    <a:pt x="221196" y="2063255"/>
                    <a:pt x="169329" y="2148827"/>
                    <a:pt x="195517" y="2225688"/>
                  </a:cubicBezTo>
                  <a:cubicBezTo>
                    <a:pt x="224714" y="2197443"/>
                    <a:pt x="253912" y="2169186"/>
                    <a:pt x="283096" y="2140941"/>
                  </a:cubicBezTo>
                  <a:cubicBezTo>
                    <a:pt x="338862" y="1960753"/>
                    <a:pt x="516179" y="1845031"/>
                    <a:pt x="678612" y="1768031"/>
                  </a:cubicBezTo>
                  <a:cubicBezTo>
                    <a:pt x="722732" y="1747114"/>
                    <a:pt x="814222" y="1694332"/>
                    <a:pt x="870712" y="1705877"/>
                  </a:cubicBezTo>
                  <a:lnTo>
                    <a:pt x="870712" y="1708709"/>
                  </a:lnTo>
                  <a:cubicBezTo>
                    <a:pt x="820916" y="1863382"/>
                    <a:pt x="628765" y="2028457"/>
                    <a:pt x="489331" y="2098561"/>
                  </a:cubicBezTo>
                  <a:cubicBezTo>
                    <a:pt x="396710" y="2145132"/>
                    <a:pt x="282181" y="2153082"/>
                    <a:pt x="223774" y="2234172"/>
                  </a:cubicBezTo>
                  <a:lnTo>
                    <a:pt x="223774" y="2236991"/>
                  </a:lnTo>
                  <a:cubicBezTo>
                    <a:pt x="338138" y="2238820"/>
                    <a:pt x="368833" y="2196097"/>
                    <a:pt x="444132" y="2169186"/>
                  </a:cubicBezTo>
                  <a:cubicBezTo>
                    <a:pt x="478968" y="2161654"/>
                    <a:pt x="513817" y="2154123"/>
                    <a:pt x="548653" y="2146592"/>
                  </a:cubicBezTo>
                  <a:cubicBezTo>
                    <a:pt x="585851" y="2140268"/>
                    <a:pt x="632689" y="2154174"/>
                    <a:pt x="661657" y="2140941"/>
                  </a:cubicBezTo>
                  <a:cubicBezTo>
                    <a:pt x="715874" y="2116163"/>
                    <a:pt x="744042" y="2062670"/>
                    <a:pt x="791604" y="2030755"/>
                  </a:cubicBezTo>
                  <a:cubicBezTo>
                    <a:pt x="848627" y="1992503"/>
                    <a:pt x="912762" y="1982330"/>
                    <a:pt x="986537" y="1957311"/>
                  </a:cubicBezTo>
                  <a:cubicBezTo>
                    <a:pt x="999007" y="1915566"/>
                    <a:pt x="981964" y="1865732"/>
                    <a:pt x="992188" y="1807578"/>
                  </a:cubicBezTo>
                  <a:cubicBezTo>
                    <a:pt x="1007949" y="1717878"/>
                    <a:pt x="1045502" y="1612176"/>
                    <a:pt x="1105192" y="1564627"/>
                  </a:cubicBezTo>
                  <a:cubicBezTo>
                    <a:pt x="1107072" y="1565567"/>
                    <a:pt x="1108952" y="1566507"/>
                    <a:pt x="1110844" y="1567447"/>
                  </a:cubicBezTo>
                  <a:cubicBezTo>
                    <a:pt x="1115505" y="1658785"/>
                    <a:pt x="1115365" y="1747647"/>
                    <a:pt x="1088238" y="1818881"/>
                  </a:cubicBezTo>
                  <a:cubicBezTo>
                    <a:pt x="1071194" y="1863662"/>
                    <a:pt x="1015975" y="1913471"/>
                    <a:pt x="1014794" y="1957311"/>
                  </a:cubicBezTo>
                  <a:cubicBezTo>
                    <a:pt x="1028789" y="1956194"/>
                    <a:pt x="1029056" y="1953997"/>
                    <a:pt x="1037387" y="1960131"/>
                  </a:cubicBezTo>
                  <a:cubicBezTo>
                    <a:pt x="1008977" y="2000822"/>
                    <a:pt x="966204" y="2026552"/>
                    <a:pt x="941337" y="2070316"/>
                  </a:cubicBezTo>
                  <a:lnTo>
                    <a:pt x="941337" y="2073135"/>
                  </a:lnTo>
                  <a:lnTo>
                    <a:pt x="944156" y="2073135"/>
                  </a:lnTo>
                  <a:cubicBezTo>
                    <a:pt x="998792" y="2050961"/>
                    <a:pt x="1194181" y="1955267"/>
                    <a:pt x="1221016" y="1917764"/>
                  </a:cubicBezTo>
                  <a:cubicBezTo>
                    <a:pt x="1298766" y="1809102"/>
                    <a:pt x="1226680" y="1700568"/>
                    <a:pt x="1257745" y="1550505"/>
                  </a:cubicBezTo>
                  <a:cubicBezTo>
                    <a:pt x="1287425" y="1407147"/>
                    <a:pt x="1353896" y="1313739"/>
                    <a:pt x="1413117" y="1205840"/>
                  </a:cubicBezTo>
                  <a:lnTo>
                    <a:pt x="1421600" y="1205840"/>
                  </a:lnTo>
                  <a:cubicBezTo>
                    <a:pt x="1422540" y="1206792"/>
                    <a:pt x="1423480" y="1207732"/>
                    <a:pt x="1424419" y="1208672"/>
                  </a:cubicBezTo>
                  <a:cubicBezTo>
                    <a:pt x="1428395" y="1281240"/>
                    <a:pt x="1450340" y="1368997"/>
                    <a:pt x="1438542" y="1445971"/>
                  </a:cubicBezTo>
                  <a:cubicBezTo>
                    <a:pt x="1427849" y="1515821"/>
                    <a:pt x="1403909" y="1581988"/>
                    <a:pt x="1390523" y="1643723"/>
                  </a:cubicBezTo>
                  <a:cubicBezTo>
                    <a:pt x="1392403" y="1642783"/>
                    <a:pt x="1394282" y="1641843"/>
                    <a:pt x="1396175" y="1640904"/>
                  </a:cubicBezTo>
                  <a:cubicBezTo>
                    <a:pt x="1422312" y="1557503"/>
                    <a:pt x="1491742" y="1500251"/>
                    <a:pt x="1540256" y="1437500"/>
                  </a:cubicBezTo>
                  <a:cubicBezTo>
                    <a:pt x="1520254" y="1347750"/>
                    <a:pt x="1487234" y="1167460"/>
                    <a:pt x="1557198" y="1095667"/>
                  </a:cubicBezTo>
                  <a:cubicBezTo>
                    <a:pt x="1559078" y="1096607"/>
                    <a:pt x="1560970" y="1097547"/>
                    <a:pt x="1562850" y="1098487"/>
                  </a:cubicBezTo>
                  <a:cubicBezTo>
                    <a:pt x="1578585" y="1149312"/>
                    <a:pt x="1600657" y="1197597"/>
                    <a:pt x="1610881" y="1259522"/>
                  </a:cubicBezTo>
                  <a:lnTo>
                    <a:pt x="1610881" y="1375347"/>
                  </a:lnTo>
                  <a:cubicBezTo>
                    <a:pt x="1635354" y="1358392"/>
                    <a:pt x="1659852" y="1341450"/>
                    <a:pt x="1684325" y="1324496"/>
                  </a:cubicBezTo>
                  <a:cubicBezTo>
                    <a:pt x="1686217" y="1326375"/>
                    <a:pt x="1688097" y="1328268"/>
                    <a:pt x="1689977" y="1330147"/>
                  </a:cubicBezTo>
                  <a:cubicBezTo>
                    <a:pt x="1676895" y="1405585"/>
                    <a:pt x="1649959" y="1465898"/>
                    <a:pt x="1636306" y="1530731"/>
                  </a:cubicBezTo>
                  <a:cubicBezTo>
                    <a:pt x="1638186" y="1529779"/>
                    <a:pt x="1640066" y="1528839"/>
                    <a:pt x="1641958" y="1527899"/>
                  </a:cubicBezTo>
                  <a:cubicBezTo>
                    <a:pt x="1686205" y="1462926"/>
                    <a:pt x="1730477" y="1397940"/>
                    <a:pt x="1774724" y="1332967"/>
                  </a:cubicBezTo>
                  <a:cubicBezTo>
                    <a:pt x="1788491" y="1267879"/>
                    <a:pt x="1729563" y="1150303"/>
                    <a:pt x="1715402" y="1104138"/>
                  </a:cubicBezTo>
                  <a:cubicBezTo>
                    <a:pt x="1672844" y="965365"/>
                    <a:pt x="1704975" y="657263"/>
                    <a:pt x="1783207" y="584327"/>
                  </a:cubicBezTo>
                  <a:cubicBezTo>
                    <a:pt x="1855686" y="666915"/>
                    <a:pt x="1867205" y="946099"/>
                    <a:pt x="1828406" y="1075893"/>
                  </a:cubicBezTo>
                  <a:cubicBezTo>
                    <a:pt x="1812672" y="1128547"/>
                    <a:pt x="1746060" y="1226833"/>
                    <a:pt x="1794511" y="1293419"/>
                  </a:cubicBezTo>
                  <a:cubicBezTo>
                    <a:pt x="1796390" y="1292479"/>
                    <a:pt x="1798269" y="1291539"/>
                    <a:pt x="1800149" y="1290600"/>
                  </a:cubicBezTo>
                  <a:cubicBezTo>
                    <a:pt x="1817104" y="1255751"/>
                    <a:pt x="1834058" y="1220902"/>
                    <a:pt x="1851013" y="1186066"/>
                  </a:cubicBezTo>
                  <a:cubicBezTo>
                    <a:pt x="1869072" y="1114031"/>
                    <a:pt x="1860639" y="1042911"/>
                    <a:pt x="1876438" y="960069"/>
                  </a:cubicBezTo>
                  <a:cubicBezTo>
                    <a:pt x="1892618" y="875182"/>
                    <a:pt x="1922335" y="802094"/>
                    <a:pt x="1961185" y="739712"/>
                  </a:cubicBezTo>
                  <a:cubicBezTo>
                    <a:pt x="1930616" y="616356"/>
                    <a:pt x="1771777" y="513524"/>
                    <a:pt x="1828406" y="321602"/>
                  </a:cubicBezTo>
                  <a:cubicBezTo>
                    <a:pt x="1836877" y="329133"/>
                    <a:pt x="1845361" y="336664"/>
                    <a:pt x="1853832" y="344195"/>
                  </a:cubicBezTo>
                  <a:cubicBezTo>
                    <a:pt x="1874736" y="390144"/>
                    <a:pt x="1915478" y="425386"/>
                    <a:pt x="1935759" y="476974"/>
                  </a:cubicBezTo>
                  <a:cubicBezTo>
                    <a:pt x="1960677" y="540398"/>
                    <a:pt x="1957350" y="635432"/>
                    <a:pt x="1975307" y="708635"/>
                  </a:cubicBezTo>
                  <a:lnTo>
                    <a:pt x="1978140" y="708635"/>
                  </a:lnTo>
                  <a:cubicBezTo>
                    <a:pt x="1980019" y="707695"/>
                    <a:pt x="1981899" y="706755"/>
                    <a:pt x="1983778" y="705802"/>
                  </a:cubicBezTo>
                  <a:cubicBezTo>
                    <a:pt x="1995081" y="689801"/>
                    <a:pt x="2006385" y="673786"/>
                    <a:pt x="2017688" y="657784"/>
                  </a:cubicBezTo>
                  <a:cubicBezTo>
                    <a:pt x="2023339" y="594690"/>
                    <a:pt x="2028990" y="531597"/>
                    <a:pt x="2034629" y="468503"/>
                  </a:cubicBezTo>
                  <a:cubicBezTo>
                    <a:pt x="2006829" y="395999"/>
                    <a:pt x="1959801" y="296685"/>
                    <a:pt x="1983778" y="185992"/>
                  </a:cubicBezTo>
                  <a:cubicBezTo>
                    <a:pt x="1993609" y="140614"/>
                    <a:pt x="2011452" y="0"/>
                    <a:pt x="2043113" y="519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874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Shape 7"/>
            <p:cNvSpPr/>
            <p:nvPr/>
          </p:nvSpPr>
          <p:spPr>
            <a:xfrm>
              <a:off x="9333554" y="1042352"/>
              <a:ext cx="23089" cy="48031"/>
            </a:xfrm>
            <a:custGeom>
              <a:avLst/>
              <a:gdLst/>
              <a:ahLst/>
              <a:cxnLst/>
              <a:rect l="0" t="0" r="0" b="0"/>
              <a:pathLst>
                <a:path w="23089" h="48031">
                  <a:moveTo>
                    <a:pt x="16955" y="0"/>
                  </a:moveTo>
                  <a:cubicBezTo>
                    <a:pt x="23089" y="8357"/>
                    <a:pt x="13907" y="31013"/>
                    <a:pt x="5652" y="42380"/>
                  </a:cubicBezTo>
                  <a:cubicBezTo>
                    <a:pt x="4712" y="44260"/>
                    <a:pt x="3772" y="46139"/>
                    <a:pt x="2832" y="48031"/>
                  </a:cubicBezTo>
                  <a:lnTo>
                    <a:pt x="0" y="48031"/>
                  </a:lnTo>
                  <a:cubicBezTo>
                    <a:pt x="4128" y="29553"/>
                    <a:pt x="8751" y="13119"/>
                    <a:pt x="1695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874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" name="Shape 8"/>
            <p:cNvSpPr/>
            <p:nvPr/>
          </p:nvSpPr>
          <p:spPr>
            <a:xfrm>
              <a:off x="9342031" y="1112979"/>
              <a:ext cx="31077" cy="79096"/>
            </a:xfrm>
            <a:custGeom>
              <a:avLst/>
              <a:gdLst/>
              <a:ahLst/>
              <a:cxnLst/>
              <a:rect l="0" t="0" r="0" b="0"/>
              <a:pathLst>
                <a:path w="31077" h="79096">
                  <a:moveTo>
                    <a:pt x="31077" y="0"/>
                  </a:moveTo>
                  <a:cubicBezTo>
                    <a:pt x="28258" y="19774"/>
                    <a:pt x="25426" y="39548"/>
                    <a:pt x="22606" y="59322"/>
                  </a:cubicBezTo>
                  <a:cubicBezTo>
                    <a:pt x="15075" y="65913"/>
                    <a:pt x="7531" y="72504"/>
                    <a:pt x="0" y="79096"/>
                  </a:cubicBezTo>
                  <a:cubicBezTo>
                    <a:pt x="10364" y="52730"/>
                    <a:pt x="20714" y="26365"/>
                    <a:pt x="3107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874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" name="Shape 9"/>
            <p:cNvSpPr/>
            <p:nvPr/>
          </p:nvSpPr>
          <p:spPr>
            <a:xfrm>
              <a:off x="8703573" y="1672340"/>
              <a:ext cx="115824" cy="217526"/>
            </a:xfrm>
            <a:custGeom>
              <a:avLst/>
              <a:gdLst/>
              <a:ahLst/>
              <a:cxnLst/>
              <a:rect l="0" t="0" r="0" b="0"/>
              <a:pathLst>
                <a:path w="115824" h="217526">
                  <a:moveTo>
                    <a:pt x="115824" y="0"/>
                  </a:moveTo>
                  <a:cubicBezTo>
                    <a:pt x="115824" y="0"/>
                    <a:pt x="91351" y="137744"/>
                    <a:pt x="84747" y="152552"/>
                  </a:cubicBezTo>
                  <a:cubicBezTo>
                    <a:pt x="56502" y="174206"/>
                    <a:pt x="28245" y="195872"/>
                    <a:pt x="0" y="217526"/>
                  </a:cubicBezTo>
                  <a:cubicBezTo>
                    <a:pt x="19418" y="130035"/>
                    <a:pt x="80556" y="76010"/>
                    <a:pt x="1158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874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Shape 10"/>
            <p:cNvSpPr/>
            <p:nvPr/>
          </p:nvSpPr>
          <p:spPr>
            <a:xfrm>
              <a:off x="8305241" y="2087622"/>
              <a:ext cx="33896" cy="19774"/>
            </a:xfrm>
            <a:custGeom>
              <a:avLst/>
              <a:gdLst/>
              <a:ahLst/>
              <a:cxnLst/>
              <a:rect l="0" t="0" r="0" b="0"/>
              <a:pathLst>
                <a:path w="33896" h="19774">
                  <a:moveTo>
                    <a:pt x="28245" y="0"/>
                  </a:moveTo>
                  <a:cubicBezTo>
                    <a:pt x="30125" y="940"/>
                    <a:pt x="32017" y="1880"/>
                    <a:pt x="33896" y="2819"/>
                  </a:cubicBezTo>
                  <a:cubicBezTo>
                    <a:pt x="25756" y="12357"/>
                    <a:pt x="15227" y="17272"/>
                    <a:pt x="0" y="19774"/>
                  </a:cubicBezTo>
                  <a:cubicBezTo>
                    <a:pt x="9411" y="13183"/>
                    <a:pt x="18834" y="6591"/>
                    <a:pt x="2824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874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Shape 11"/>
            <p:cNvSpPr/>
            <p:nvPr/>
          </p:nvSpPr>
          <p:spPr>
            <a:xfrm>
              <a:off x="8132906" y="2127174"/>
              <a:ext cx="113005" cy="36728"/>
            </a:xfrm>
            <a:custGeom>
              <a:avLst/>
              <a:gdLst/>
              <a:ahLst/>
              <a:cxnLst/>
              <a:rect l="0" t="0" r="0" b="0"/>
              <a:pathLst>
                <a:path w="113005" h="36728">
                  <a:moveTo>
                    <a:pt x="107353" y="0"/>
                  </a:moveTo>
                  <a:lnTo>
                    <a:pt x="113005" y="0"/>
                  </a:lnTo>
                  <a:cubicBezTo>
                    <a:pt x="97104" y="18847"/>
                    <a:pt x="36500" y="32817"/>
                    <a:pt x="8471" y="36728"/>
                  </a:cubicBezTo>
                  <a:cubicBezTo>
                    <a:pt x="5652" y="33896"/>
                    <a:pt x="2832" y="31077"/>
                    <a:pt x="0" y="28245"/>
                  </a:cubicBezTo>
                  <a:lnTo>
                    <a:pt x="0" y="22606"/>
                  </a:lnTo>
                  <a:cubicBezTo>
                    <a:pt x="35776" y="15062"/>
                    <a:pt x="71577" y="7531"/>
                    <a:pt x="10735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874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" name="Shape 12"/>
            <p:cNvSpPr/>
            <p:nvPr/>
          </p:nvSpPr>
          <p:spPr>
            <a:xfrm>
              <a:off x="5290873" y="1247770"/>
              <a:ext cx="135890" cy="276352"/>
            </a:xfrm>
            <a:custGeom>
              <a:avLst/>
              <a:gdLst/>
              <a:ahLst/>
              <a:cxnLst/>
              <a:rect l="0" t="0" r="0" b="0"/>
              <a:pathLst>
                <a:path w="135890" h="276352">
                  <a:moveTo>
                    <a:pt x="131064" y="0"/>
                  </a:moveTo>
                  <a:lnTo>
                    <a:pt x="135890" y="453"/>
                  </a:lnTo>
                  <a:lnTo>
                    <a:pt x="135890" y="49636"/>
                  </a:lnTo>
                  <a:lnTo>
                    <a:pt x="104021" y="56094"/>
                  </a:lnTo>
                  <a:cubicBezTo>
                    <a:pt x="73945" y="69310"/>
                    <a:pt x="55372" y="100457"/>
                    <a:pt x="55372" y="138176"/>
                  </a:cubicBezTo>
                  <a:cubicBezTo>
                    <a:pt x="55372" y="175895"/>
                    <a:pt x="73945" y="207042"/>
                    <a:pt x="104021" y="220258"/>
                  </a:cubicBezTo>
                  <a:lnTo>
                    <a:pt x="135890" y="226716"/>
                  </a:lnTo>
                  <a:lnTo>
                    <a:pt x="135890" y="275899"/>
                  </a:lnTo>
                  <a:lnTo>
                    <a:pt x="131064" y="276352"/>
                  </a:lnTo>
                  <a:cubicBezTo>
                    <a:pt x="50292" y="276352"/>
                    <a:pt x="0" y="212852"/>
                    <a:pt x="0" y="138176"/>
                  </a:cubicBezTo>
                  <a:cubicBezTo>
                    <a:pt x="0" y="63500"/>
                    <a:pt x="50292" y="0"/>
                    <a:pt x="1310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Shape 13"/>
            <p:cNvSpPr/>
            <p:nvPr/>
          </p:nvSpPr>
          <p:spPr>
            <a:xfrm>
              <a:off x="5624628" y="1248236"/>
              <a:ext cx="125222" cy="274469"/>
            </a:xfrm>
            <a:custGeom>
              <a:avLst/>
              <a:gdLst/>
              <a:ahLst/>
              <a:cxnLst/>
              <a:rect l="0" t="0" r="0" b="0"/>
              <a:pathLst>
                <a:path w="125222" h="274469">
                  <a:moveTo>
                    <a:pt x="125222" y="0"/>
                  </a:moveTo>
                  <a:lnTo>
                    <a:pt x="125222" y="43807"/>
                  </a:lnTo>
                  <a:lnTo>
                    <a:pt x="102751" y="47255"/>
                  </a:lnTo>
                  <a:cubicBezTo>
                    <a:pt x="78867" y="55256"/>
                    <a:pt x="62484" y="74972"/>
                    <a:pt x="56388" y="104690"/>
                  </a:cubicBezTo>
                  <a:lnTo>
                    <a:pt x="125222" y="104690"/>
                  </a:lnTo>
                  <a:lnTo>
                    <a:pt x="125222" y="143806"/>
                  </a:lnTo>
                  <a:lnTo>
                    <a:pt x="53848" y="143806"/>
                  </a:lnTo>
                  <a:cubicBezTo>
                    <a:pt x="56515" y="185716"/>
                    <a:pt x="76327" y="212482"/>
                    <a:pt x="106855" y="223245"/>
                  </a:cubicBezTo>
                  <a:lnTo>
                    <a:pt x="125222" y="226173"/>
                  </a:lnTo>
                  <a:lnTo>
                    <a:pt x="125222" y="274469"/>
                  </a:lnTo>
                  <a:lnTo>
                    <a:pt x="109291" y="273012"/>
                  </a:lnTo>
                  <a:cubicBezTo>
                    <a:pt x="40060" y="259837"/>
                    <a:pt x="0" y="203052"/>
                    <a:pt x="0" y="137710"/>
                  </a:cubicBezTo>
                  <a:cubicBezTo>
                    <a:pt x="0" y="70591"/>
                    <a:pt x="37338" y="15140"/>
                    <a:pt x="101124" y="2325"/>
                  </a:cubicBezTo>
                  <a:lnTo>
                    <a:pt x="1252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" name="Shape 14"/>
            <p:cNvSpPr/>
            <p:nvPr/>
          </p:nvSpPr>
          <p:spPr>
            <a:xfrm>
              <a:off x="5426762" y="1132962"/>
              <a:ext cx="133858" cy="390707"/>
            </a:xfrm>
            <a:custGeom>
              <a:avLst/>
              <a:gdLst/>
              <a:ahLst/>
              <a:cxnLst/>
              <a:rect l="0" t="0" r="0" b="0"/>
              <a:pathLst>
                <a:path w="133858" h="390707">
                  <a:moveTo>
                    <a:pt x="80518" y="0"/>
                  </a:moveTo>
                  <a:lnTo>
                    <a:pt x="133858" y="0"/>
                  </a:lnTo>
                  <a:lnTo>
                    <a:pt x="133858" y="381000"/>
                  </a:lnTo>
                  <a:lnTo>
                    <a:pt x="80518" y="381000"/>
                  </a:lnTo>
                  <a:lnTo>
                    <a:pt x="80518" y="355092"/>
                  </a:lnTo>
                  <a:cubicBezTo>
                    <a:pt x="64516" y="372237"/>
                    <a:pt x="45085" y="383953"/>
                    <a:pt x="20939" y="388739"/>
                  </a:cubicBezTo>
                  <a:lnTo>
                    <a:pt x="0" y="390707"/>
                  </a:lnTo>
                  <a:lnTo>
                    <a:pt x="0" y="341524"/>
                  </a:lnTo>
                  <a:lnTo>
                    <a:pt x="1778" y="341884"/>
                  </a:lnTo>
                  <a:cubicBezTo>
                    <a:pt x="34798" y="341884"/>
                    <a:pt x="63246" y="326136"/>
                    <a:pt x="80518" y="299212"/>
                  </a:cubicBezTo>
                  <a:lnTo>
                    <a:pt x="80518" y="206756"/>
                  </a:lnTo>
                  <a:cubicBezTo>
                    <a:pt x="61722" y="178816"/>
                    <a:pt x="33782" y="164084"/>
                    <a:pt x="1778" y="164084"/>
                  </a:cubicBezTo>
                  <a:lnTo>
                    <a:pt x="0" y="164444"/>
                  </a:lnTo>
                  <a:lnTo>
                    <a:pt x="0" y="115261"/>
                  </a:lnTo>
                  <a:lnTo>
                    <a:pt x="20939" y="117229"/>
                  </a:lnTo>
                  <a:cubicBezTo>
                    <a:pt x="45085" y="122015"/>
                    <a:pt x="64516" y="133731"/>
                    <a:pt x="80518" y="150876"/>
                  </a:cubicBezTo>
                  <a:lnTo>
                    <a:pt x="805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Shape 15"/>
            <p:cNvSpPr/>
            <p:nvPr/>
          </p:nvSpPr>
          <p:spPr>
            <a:xfrm>
              <a:off x="5749851" y="1441826"/>
              <a:ext cx="126238" cy="82296"/>
            </a:xfrm>
            <a:custGeom>
              <a:avLst/>
              <a:gdLst/>
              <a:ahLst/>
              <a:cxnLst/>
              <a:rect l="0" t="0" r="0" b="0"/>
              <a:pathLst>
                <a:path w="126238" h="82296">
                  <a:moveTo>
                    <a:pt x="88138" y="0"/>
                  </a:moveTo>
                  <a:lnTo>
                    <a:pt x="126238" y="30480"/>
                  </a:lnTo>
                  <a:cubicBezTo>
                    <a:pt x="102362" y="62484"/>
                    <a:pt x="63246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90" y="21336"/>
                    <a:pt x="8813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Shape 16"/>
            <p:cNvSpPr/>
            <p:nvPr/>
          </p:nvSpPr>
          <p:spPr>
            <a:xfrm>
              <a:off x="6755919" y="1248236"/>
              <a:ext cx="125222" cy="274469"/>
            </a:xfrm>
            <a:custGeom>
              <a:avLst/>
              <a:gdLst/>
              <a:ahLst/>
              <a:cxnLst/>
              <a:rect l="0" t="0" r="0" b="0"/>
              <a:pathLst>
                <a:path w="125222" h="274469">
                  <a:moveTo>
                    <a:pt x="125222" y="0"/>
                  </a:moveTo>
                  <a:lnTo>
                    <a:pt x="125222" y="43807"/>
                  </a:lnTo>
                  <a:lnTo>
                    <a:pt x="102750" y="47255"/>
                  </a:lnTo>
                  <a:cubicBezTo>
                    <a:pt x="78867" y="55256"/>
                    <a:pt x="62484" y="74972"/>
                    <a:pt x="56388" y="104690"/>
                  </a:cubicBezTo>
                  <a:lnTo>
                    <a:pt x="125222" y="104690"/>
                  </a:lnTo>
                  <a:lnTo>
                    <a:pt x="125222" y="143806"/>
                  </a:lnTo>
                  <a:lnTo>
                    <a:pt x="53848" y="143806"/>
                  </a:lnTo>
                  <a:cubicBezTo>
                    <a:pt x="56515" y="185716"/>
                    <a:pt x="76327" y="212482"/>
                    <a:pt x="106855" y="223245"/>
                  </a:cubicBezTo>
                  <a:lnTo>
                    <a:pt x="125222" y="226173"/>
                  </a:lnTo>
                  <a:lnTo>
                    <a:pt x="125222" y="274469"/>
                  </a:lnTo>
                  <a:lnTo>
                    <a:pt x="109292" y="273012"/>
                  </a:lnTo>
                  <a:cubicBezTo>
                    <a:pt x="40060" y="259837"/>
                    <a:pt x="0" y="203052"/>
                    <a:pt x="0" y="137710"/>
                  </a:cubicBezTo>
                  <a:cubicBezTo>
                    <a:pt x="0" y="70591"/>
                    <a:pt x="37338" y="15140"/>
                    <a:pt x="101124" y="2325"/>
                  </a:cubicBezTo>
                  <a:lnTo>
                    <a:pt x="1252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" name="Shape 17"/>
            <p:cNvSpPr/>
            <p:nvPr/>
          </p:nvSpPr>
          <p:spPr>
            <a:xfrm>
              <a:off x="6301780" y="1247770"/>
              <a:ext cx="393192" cy="266192"/>
            </a:xfrm>
            <a:custGeom>
              <a:avLst/>
              <a:gdLst/>
              <a:ahLst/>
              <a:cxnLst/>
              <a:rect l="0" t="0" r="0" b="0"/>
              <a:pathLst>
                <a:path w="393192" h="266192">
                  <a:moveTo>
                    <a:pt x="128524" y="0"/>
                  </a:moveTo>
                  <a:cubicBezTo>
                    <a:pt x="163575" y="0"/>
                    <a:pt x="193039" y="15748"/>
                    <a:pt x="209296" y="46228"/>
                  </a:cubicBezTo>
                  <a:cubicBezTo>
                    <a:pt x="229108" y="20828"/>
                    <a:pt x="254508" y="0"/>
                    <a:pt x="298703" y="0"/>
                  </a:cubicBezTo>
                  <a:cubicBezTo>
                    <a:pt x="352044" y="0"/>
                    <a:pt x="393192" y="36576"/>
                    <a:pt x="393192" y="107188"/>
                  </a:cubicBezTo>
                  <a:lnTo>
                    <a:pt x="393192" y="266192"/>
                  </a:lnTo>
                  <a:lnTo>
                    <a:pt x="340360" y="266192"/>
                  </a:lnTo>
                  <a:lnTo>
                    <a:pt x="340360" y="109220"/>
                  </a:lnTo>
                  <a:cubicBezTo>
                    <a:pt x="340360" y="71628"/>
                    <a:pt x="319532" y="49276"/>
                    <a:pt x="286511" y="49276"/>
                  </a:cubicBezTo>
                  <a:cubicBezTo>
                    <a:pt x="256032" y="49276"/>
                    <a:pt x="236220" y="68580"/>
                    <a:pt x="222503" y="92964"/>
                  </a:cubicBezTo>
                  <a:cubicBezTo>
                    <a:pt x="223011" y="97536"/>
                    <a:pt x="223011" y="102108"/>
                    <a:pt x="223011" y="107188"/>
                  </a:cubicBezTo>
                  <a:lnTo>
                    <a:pt x="223011" y="266192"/>
                  </a:lnTo>
                  <a:lnTo>
                    <a:pt x="170180" y="266192"/>
                  </a:lnTo>
                  <a:lnTo>
                    <a:pt x="170180" y="109220"/>
                  </a:lnTo>
                  <a:cubicBezTo>
                    <a:pt x="170180" y="71628"/>
                    <a:pt x="149860" y="49276"/>
                    <a:pt x="116332" y="49276"/>
                  </a:cubicBezTo>
                  <a:cubicBezTo>
                    <a:pt x="83820" y="49276"/>
                    <a:pt x="64515" y="71628"/>
                    <a:pt x="52324" y="93472"/>
                  </a:cubicBezTo>
                  <a:lnTo>
                    <a:pt x="52324" y="266192"/>
                  </a:lnTo>
                  <a:lnTo>
                    <a:pt x="0" y="266192"/>
                  </a:lnTo>
                  <a:lnTo>
                    <a:pt x="0" y="10160"/>
                  </a:lnTo>
                  <a:lnTo>
                    <a:pt x="52324" y="10160"/>
                  </a:lnTo>
                  <a:lnTo>
                    <a:pt x="52324" y="34036"/>
                  </a:lnTo>
                  <a:cubicBezTo>
                    <a:pt x="70611" y="14224"/>
                    <a:pt x="94487" y="0"/>
                    <a:pt x="1285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" name="Shape 18"/>
            <p:cNvSpPr/>
            <p:nvPr/>
          </p:nvSpPr>
          <p:spPr>
            <a:xfrm>
              <a:off x="5911128" y="1247770"/>
              <a:ext cx="187960" cy="276352"/>
            </a:xfrm>
            <a:custGeom>
              <a:avLst/>
              <a:gdLst/>
              <a:ahLst/>
              <a:cxnLst/>
              <a:rect l="0" t="0" r="0" b="0"/>
              <a:pathLst>
                <a:path w="187960" h="276352">
                  <a:moveTo>
                    <a:pt x="98552" y="0"/>
                  </a:moveTo>
                  <a:cubicBezTo>
                    <a:pt x="136144" y="0"/>
                    <a:pt x="169177" y="18288"/>
                    <a:pt x="187452" y="42672"/>
                  </a:cubicBezTo>
                  <a:lnTo>
                    <a:pt x="151892" y="73660"/>
                  </a:lnTo>
                  <a:cubicBezTo>
                    <a:pt x="138176" y="55372"/>
                    <a:pt x="120396" y="42672"/>
                    <a:pt x="99060" y="42672"/>
                  </a:cubicBezTo>
                  <a:cubicBezTo>
                    <a:pt x="74676" y="42672"/>
                    <a:pt x="62484" y="56896"/>
                    <a:pt x="62484" y="74168"/>
                  </a:cubicBezTo>
                  <a:cubicBezTo>
                    <a:pt x="62484" y="125476"/>
                    <a:pt x="187960" y="108204"/>
                    <a:pt x="187960" y="196088"/>
                  </a:cubicBezTo>
                  <a:cubicBezTo>
                    <a:pt x="187452" y="246380"/>
                    <a:pt x="146812" y="276352"/>
                    <a:pt x="99060" y="276352"/>
                  </a:cubicBezTo>
                  <a:cubicBezTo>
                    <a:pt x="55880" y="276352"/>
                    <a:pt x="23876" y="259080"/>
                    <a:pt x="0" y="230124"/>
                  </a:cubicBezTo>
                  <a:lnTo>
                    <a:pt x="36068" y="198628"/>
                  </a:lnTo>
                  <a:cubicBezTo>
                    <a:pt x="52832" y="219964"/>
                    <a:pt x="73152" y="233680"/>
                    <a:pt x="98552" y="233680"/>
                  </a:cubicBezTo>
                  <a:cubicBezTo>
                    <a:pt x="123444" y="233680"/>
                    <a:pt x="137160" y="218440"/>
                    <a:pt x="137160" y="199136"/>
                  </a:cubicBezTo>
                  <a:cubicBezTo>
                    <a:pt x="137160" y="147320"/>
                    <a:pt x="11684" y="166116"/>
                    <a:pt x="11684" y="75692"/>
                  </a:cubicBezTo>
                  <a:cubicBezTo>
                    <a:pt x="11684" y="33528"/>
                    <a:pt x="47244" y="0"/>
                    <a:pt x="985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" name="Shape 19"/>
            <p:cNvSpPr/>
            <p:nvPr/>
          </p:nvSpPr>
          <p:spPr>
            <a:xfrm>
              <a:off x="5749851" y="1247770"/>
              <a:ext cx="121158" cy="144272"/>
            </a:xfrm>
            <a:custGeom>
              <a:avLst/>
              <a:gdLst/>
              <a:ahLst/>
              <a:cxnLst/>
              <a:rect l="0" t="0" r="0" b="0"/>
              <a:pathLst>
                <a:path w="121158" h="144272">
                  <a:moveTo>
                    <a:pt x="4826" y="0"/>
                  </a:moveTo>
                  <a:cubicBezTo>
                    <a:pt x="75438" y="0"/>
                    <a:pt x="121158" y="48260"/>
                    <a:pt x="121158" y="113284"/>
                  </a:cubicBezTo>
                  <a:cubicBezTo>
                    <a:pt x="121158" y="124968"/>
                    <a:pt x="119634" y="136652"/>
                    <a:pt x="117602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4" y="105156"/>
                  </a:lnTo>
                  <a:cubicBezTo>
                    <a:pt x="67818" y="73152"/>
                    <a:pt x="44958" y="43688"/>
                    <a:pt x="3810" y="43688"/>
                  </a:cubicBezTo>
                  <a:lnTo>
                    <a:pt x="0" y="44272"/>
                  </a:lnTo>
                  <a:lnTo>
                    <a:pt x="0" y="466"/>
                  </a:lnTo>
                  <a:lnTo>
                    <a:pt x="48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Shape 20"/>
            <p:cNvSpPr/>
            <p:nvPr/>
          </p:nvSpPr>
          <p:spPr>
            <a:xfrm>
              <a:off x="6863615" y="1189316"/>
              <a:ext cx="17526" cy="27974"/>
            </a:xfrm>
            <a:custGeom>
              <a:avLst/>
              <a:gdLst/>
              <a:ahLst/>
              <a:cxnLst/>
              <a:rect l="0" t="0" r="0" b="0"/>
              <a:pathLst>
                <a:path w="17526" h="27974">
                  <a:moveTo>
                    <a:pt x="17526" y="0"/>
                  </a:moveTo>
                  <a:lnTo>
                    <a:pt x="17526" y="27974"/>
                  </a:lnTo>
                  <a:lnTo>
                    <a:pt x="0" y="27974"/>
                  </a:lnTo>
                  <a:lnTo>
                    <a:pt x="175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Shape 21"/>
            <p:cNvSpPr/>
            <p:nvPr/>
          </p:nvSpPr>
          <p:spPr>
            <a:xfrm>
              <a:off x="6881141" y="1441826"/>
              <a:ext cx="126238" cy="82296"/>
            </a:xfrm>
            <a:custGeom>
              <a:avLst/>
              <a:gdLst/>
              <a:ahLst/>
              <a:cxnLst/>
              <a:rect l="0" t="0" r="0" b="0"/>
              <a:pathLst>
                <a:path w="126238" h="82296">
                  <a:moveTo>
                    <a:pt x="88138" y="0"/>
                  </a:moveTo>
                  <a:lnTo>
                    <a:pt x="126238" y="30480"/>
                  </a:lnTo>
                  <a:cubicBezTo>
                    <a:pt x="102362" y="62484"/>
                    <a:pt x="63247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90" y="21336"/>
                    <a:pt x="8813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Shape 1182"/>
            <p:cNvSpPr/>
            <p:nvPr/>
          </p:nvSpPr>
          <p:spPr>
            <a:xfrm>
              <a:off x="7285255" y="1257930"/>
              <a:ext cx="52324" cy="256032"/>
            </a:xfrm>
            <a:custGeom>
              <a:avLst/>
              <a:gdLst/>
              <a:ahLst/>
              <a:cxnLst/>
              <a:rect l="0" t="0" r="0" b="0"/>
              <a:pathLst>
                <a:path w="52324" h="256032">
                  <a:moveTo>
                    <a:pt x="0" y="0"/>
                  </a:moveTo>
                  <a:lnTo>
                    <a:pt x="52324" y="0"/>
                  </a:lnTo>
                  <a:lnTo>
                    <a:pt x="52324" y="256032"/>
                  </a:lnTo>
                  <a:lnTo>
                    <a:pt x="0" y="25603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Shape 23"/>
            <p:cNvSpPr/>
            <p:nvPr/>
          </p:nvSpPr>
          <p:spPr>
            <a:xfrm>
              <a:off x="7402590" y="1248236"/>
              <a:ext cx="125222" cy="274469"/>
            </a:xfrm>
            <a:custGeom>
              <a:avLst/>
              <a:gdLst/>
              <a:ahLst/>
              <a:cxnLst/>
              <a:rect l="0" t="0" r="0" b="0"/>
              <a:pathLst>
                <a:path w="125222" h="274469">
                  <a:moveTo>
                    <a:pt x="125222" y="0"/>
                  </a:moveTo>
                  <a:lnTo>
                    <a:pt x="125222" y="43807"/>
                  </a:lnTo>
                  <a:lnTo>
                    <a:pt x="102750" y="47255"/>
                  </a:lnTo>
                  <a:cubicBezTo>
                    <a:pt x="78867" y="55256"/>
                    <a:pt x="62484" y="74972"/>
                    <a:pt x="56388" y="104690"/>
                  </a:cubicBezTo>
                  <a:lnTo>
                    <a:pt x="125222" y="104690"/>
                  </a:lnTo>
                  <a:lnTo>
                    <a:pt x="125222" y="143806"/>
                  </a:lnTo>
                  <a:lnTo>
                    <a:pt x="53848" y="143806"/>
                  </a:lnTo>
                  <a:cubicBezTo>
                    <a:pt x="56515" y="185716"/>
                    <a:pt x="76327" y="212482"/>
                    <a:pt x="106855" y="223245"/>
                  </a:cubicBezTo>
                  <a:lnTo>
                    <a:pt x="125222" y="226173"/>
                  </a:lnTo>
                  <a:lnTo>
                    <a:pt x="125222" y="274469"/>
                  </a:lnTo>
                  <a:lnTo>
                    <a:pt x="109291" y="273012"/>
                  </a:lnTo>
                  <a:cubicBezTo>
                    <a:pt x="40060" y="259837"/>
                    <a:pt x="0" y="203052"/>
                    <a:pt x="0" y="137710"/>
                  </a:cubicBezTo>
                  <a:cubicBezTo>
                    <a:pt x="0" y="70591"/>
                    <a:pt x="37338" y="15140"/>
                    <a:pt x="101123" y="2325"/>
                  </a:cubicBezTo>
                  <a:lnTo>
                    <a:pt x="1252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Shape 24"/>
            <p:cNvSpPr/>
            <p:nvPr/>
          </p:nvSpPr>
          <p:spPr>
            <a:xfrm>
              <a:off x="6881141" y="1247770"/>
              <a:ext cx="121158" cy="144272"/>
            </a:xfrm>
            <a:custGeom>
              <a:avLst/>
              <a:gdLst/>
              <a:ahLst/>
              <a:cxnLst/>
              <a:rect l="0" t="0" r="0" b="0"/>
              <a:pathLst>
                <a:path w="121158" h="144272">
                  <a:moveTo>
                    <a:pt x="4826" y="0"/>
                  </a:moveTo>
                  <a:cubicBezTo>
                    <a:pt x="75438" y="0"/>
                    <a:pt x="121158" y="48260"/>
                    <a:pt x="121158" y="113284"/>
                  </a:cubicBezTo>
                  <a:cubicBezTo>
                    <a:pt x="121158" y="124968"/>
                    <a:pt x="119634" y="136652"/>
                    <a:pt x="117602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4" y="105156"/>
                  </a:lnTo>
                  <a:cubicBezTo>
                    <a:pt x="67818" y="73152"/>
                    <a:pt x="44958" y="43688"/>
                    <a:pt x="3810" y="43688"/>
                  </a:cubicBezTo>
                  <a:lnTo>
                    <a:pt x="0" y="44272"/>
                  </a:lnTo>
                  <a:lnTo>
                    <a:pt x="0" y="466"/>
                  </a:lnTo>
                  <a:lnTo>
                    <a:pt x="48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Shape 25"/>
            <p:cNvSpPr/>
            <p:nvPr/>
          </p:nvSpPr>
          <p:spPr>
            <a:xfrm>
              <a:off x="7036843" y="1193922"/>
              <a:ext cx="185928" cy="325120"/>
            </a:xfrm>
            <a:custGeom>
              <a:avLst/>
              <a:gdLst/>
              <a:ahLst/>
              <a:cxnLst/>
              <a:rect l="0" t="0" r="0" b="0"/>
              <a:pathLst>
                <a:path w="185928" h="325120">
                  <a:moveTo>
                    <a:pt x="48260" y="0"/>
                  </a:moveTo>
                  <a:lnTo>
                    <a:pt x="101092" y="0"/>
                  </a:lnTo>
                  <a:lnTo>
                    <a:pt x="101092" y="64008"/>
                  </a:lnTo>
                  <a:lnTo>
                    <a:pt x="185928" y="64008"/>
                  </a:lnTo>
                  <a:lnTo>
                    <a:pt x="185928" y="111252"/>
                  </a:lnTo>
                  <a:lnTo>
                    <a:pt x="101092" y="111252"/>
                  </a:lnTo>
                  <a:lnTo>
                    <a:pt x="101092" y="231140"/>
                  </a:lnTo>
                  <a:cubicBezTo>
                    <a:pt x="101092" y="265684"/>
                    <a:pt x="119380" y="276860"/>
                    <a:pt x="147828" y="276860"/>
                  </a:cubicBezTo>
                  <a:cubicBezTo>
                    <a:pt x="165100" y="276860"/>
                    <a:pt x="176784" y="274828"/>
                    <a:pt x="185928" y="271272"/>
                  </a:cubicBezTo>
                  <a:lnTo>
                    <a:pt x="185928" y="317500"/>
                  </a:lnTo>
                  <a:cubicBezTo>
                    <a:pt x="173736" y="322580"/>
                    <a:pt x="159512" y="325120"/>
                    <a:pt x="139700" y="325120"/>
                  </a:cubicBezTo>
                  <a:cubicBezTo>
                    <a:pt x="79756" y="325120"/>
                    <a:pt x="48260" y="293624"/>
                    <a:pt x="48260" y="231140"/>
                  </a:cubicBezTo>
                  <a:lnTo>
                    <a:pt x="48260" y="111252"/>
                  </a:lnTo>
                  <a:lnTo>
                    <a:pt x="0" y="111252"/>
                  </a:lnTo>
                  <a:lnTo>
                    <a:pt x="0" y="64008"/>
                  </a:lnTo>
                  <a:lnTo>
                    <a:pt x="48260" y="64008"/>
                  </a:lnTo>
                  <a:lnTo>
                    <a:pt x="482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Shape 26"/>
            <p:cNvSpPr/>
            <p:nvPr/>
          </p:nvSpPr>
          <p:spPr>
            <a:xfrm>
              <a:off x="6881141" y="1132962"/>
              <a:ext cx="93218" cy="84328"/>
            </a:xfrm>
            <a:custGeom>
              <a:avLst/>
              <a:gdLst/>
              <a:ahLst/>
              <a:cxnLst/>
              <a:rect l="0" t="0" r="0" b="0"/>
              <a:pathLst>
                <a:path w="93218" h="84328">
                  <a:moveTo>
                    <a:pt x="35306" y="0"/>
                  </a:moveTo>
                  <a:lnTo>
                    <a:pt x="93218" y="0"/>
                  </a:lnTo>
                  <a:lnTo>
                    <a:pt x="33274" y="84328"/>
                  </a:lnTo>
                  <a:lnTo>
                    <a:pt x="0" y="84328"/>
                  </a:lnTo>
                  <a:lnTo>
                    <a:pt x="0" y="56354"/>
                  </a:lnTo>
                  <a:lnTo>
                    <a:pt x="353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0" name="Shape 27"/>
            <p:cNvSpPr/>
            <p:nvPr/>
          </p:nvSpPr>
          <p:spPr>
            <a:xfrm>
              <a:off x="7276111" y="1129914"/>
              <a:ext cx="71120" cy="71120"/>
            </a:xfrm>
            <a:custGeom>
              <a:avLst/>
              <a:gdLst/>
              <a:ahLst/>
              <a:cxnLst/>
              <a:rect l="0" t="0" r="0" b="0"/>
              <a:pathLst>
                <a:path w="71120" h="71120">
                  <a:moveTo>
                    <a:pt x="35560" y="0"/>
                  </a:moveTo>
                  <a:cubicBezTo>
                    <a:pt x="54863" y="0"/>
                    <a:pt x="71120" y="16256"/>
                    <a:pt x="71120" y="35560"/>
                  </a:cubicBezTo>
                  <a:cubicBezTo>
                    <a:pt x="71120" y="54864"/>
                    <a:pt x="54863" y="71120"/>
                    <a:pt x="35560" y="71120"/>
                  </a:cubicBezTo>
                  <a:cubicBezTo>
                    <a:pt x="16256" y="71120"/>
                    <a:pt x="0" y="54864"/>
                    <a:pt x="0" y="35560"/>
                  </a:cubicBezTo>
                  <a:cubicBezTo>
                    <a:pt x="0" y="16256"/>
                    <a:pt x="16256" y="0"/>
                    <a:pt x="3556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Shape 28"/>
            <p:cNvSpPr/>
            <p:nvPr/>
          </p:nvSpPr>
          <p:spPr>
            <a:xfrm>
              <a:off x="7527812" y="1441826"/>
              <a:ext cx="126238" cy="82296"/>
            </a:xfrm>
            <a:custGeom>
              <a:avLst/>
              <a:gdLst/>
              <a:ahLst/>
              <a:cxnLst/>
              <a:rect l="0" t="0" r="0" b="0"/>
              <a:pathLst>
                <a:path w="126238" h="82296">
                  <a:moveTo>
                    <a:pt x="88138" y="0"/>
                  </a:moveTo>
                  <a:lnTo>
                    <a:pt x="126238" y="30480"/>
                  </a:lnTo>
                  <a:cubicBezTo>
                    <a:pt x="102362" y="62484"/>
                    <a:pt x="63246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90" y="21336"/>
                    <a:pt x="8813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2" name="Shape 29"/>
            <p:cNvSpPr/>
            <p:nvPr/>
          </p:nvSpPr>
          <p:spPr>
            <a:xfrm>
              <a:off x="7717550" y="1252850"/>
              <a:ext cx="146304" cy="261112"/>
            </a:xfrm>
            <a:custGeom>
              <a:avLst/>
              <a:gdLst/>
              <a:ahLst/>
              <a:cxnLst/>
              <a:rect l="0" t="0" r="0" b="0"/>
              <a:pathLst>
                <a:path w="146304" h="261112">
                  <a:moveTo>
                    <a:pt x="123952" y="0"/>
                  </a:moveTo>
                  <a:cubicBezTo>
                    <a:pt x="132080" y="0"/>
                    <a:pt x="139700" y="1524"/>
                    <a:pt x="146304" y="3556"/>
                  </a:cubicBezTo>
                  <a:lnTo>
                    <a:pt x="146304" y="54864"/>
                  </a:lnTo>
                  <a:cubicBezTo>
                    <a:pt x="138176" y="52832"/>
                    <a:pt x="130048" y="51308"/>
                    <a:pt x="119380" y="51308"/>
                  </a:cubicBezTo>
                  <a:cubicBezTo>
                    <a:pt x="86868" y="51308"/>
                    <a:pt x="65532" y="68580"/>
                    <a:pt x="52324" y="90424"/>
                  </a:cubicBezTo>
                  <a:lnTo>
                    <a:pt x="52324" y="261112"/>
                  </a:lnTo>
                  <a:lnTo>
                    <a:pt x="0" y="261112"/>
                  </a:lnTo>
                  <a:lnTo>
                    <a:pt x="0" y="5080"/>
                  </a:lnTo>
                  <a:lnTo>
                    <a:pt x="52324" y="5080"/>
                  </a:lnTo>
                  <a:lnTo>
                    <a:pt x="52324" y="34036"/>
                  </a:lnTo>
                  <a:cubicBezTo>
                    <a:pt x="70104" y="14224"/>
                    <a:pt x="92456" y="0"/>
                    <a:pt x="123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3" name="Shape 30"/>
            <p:cNvSpPr/>
            <p:nvPr/>
          </p:nvSpPr>
          <p:spPr>
            <a:xfrm>
              <a:off x="7895845" y="1247770"/>
              <a:ext cx="187960" cy="276352"/>
            </a:xfrm>
            <a:custGeom>
              <a:avLst/>
              <a:gdLst/>
              <a:ahLst/>
              <a:cxnLst/>
              <a:rect l="0" t="0" r="0" b="0"/>
              <a:pathLst>
                <a:path w="187960" h="276352">
                  <a:moveTo>
                    <a:pt x="98552" y="0"/>
                  </a:moveTo>
                  <a:cubicBezTo>
                    <a:pt x="136144" y="0"/>
                    <a:pt x="169164" y="18288"/>
                    <a:pt x="187452" y="42672"/>
                  </a:cubicBezTo>
                  <a:lnTo>
                    <a:pt x="151892" y="73660"/>
                  </a:lnTo>
                  <a:cubicBezTo>
                    <a:pt x="138176" y="55372"/>
                    <a:pt x="120396" y="42672"/>
                    <a:pt x="99060" y="42672"/>
                  </a:cubicBezTo>
                  <a:cubicBezTo>
                    <a:pt x="74676" y="42672"/>
                    <a:pt x="62484" y="56896"/>
                    <a:pt x="62484" y="74168"/>
                  </a:cubicBezTo>
                  <a:cubicBezTo>
                    <a:pt x="62484" y="125476"/>
                    <a:pt x="187960" y="108204"/>
                    <a:pt x="187960" y="196088"/>
                  </a:cubicBezTo>
                  <a:cubicBezTo>
                    <a:pt x="187452" y="246380"/>
                    <a:pt x="146812" y="276352"/>
                    <a:pt x="99060" y="276352"/>
                  </a:cubicBezTo>
                  <a:cubicBezTo>
                    <a:pt x="55880" y="276352"/>
                    <a:pt x="23876" y="259080"/>
                    <a:pt x="0" y="230124"/>
                  </a:cubicBezTo>
                  <a:lnTo>
                    <a:pt x="36068" y="198628"/>
                  </a:lnTo>
                  <a:cubicBezTo>
                    <a:pt x="52832" y="219964"/>
                    <a:pt x="73152" y="233680"/>
                    <a:pt x="98552" y="233680"/>
                  </a:cubicBezTo>
                  <a:cubicBezTo>
                    <a:pt x="123444" y="233680"/>
                    <a:pt x="137160" y="218440"/>
                    <a:pt x="137160" y="199136"/>
                  </a:cubicBezTo>
                  <a:cubicBezTo>
                    <a:pt x="137160" y="147320"/>
                    <a:pt x="11684" y="166116"/>
                    <a:pt x="11684" y="75692"/>
                  </a:cubicBezTo>
                  <a:cubicBezTo>
                    <a:pt x="11684" y="33528"/>
                    <a:pt x="47244" y="0"/>
                    <a:pt x="985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4" name="Shape 31"/>
            <p:cNvSpPr/>
            <p:nvPr/>
          </p:nvSpPr>
          <p:spPr>
            <a:xfrm>
              <a:off x="7527812" y="1247770"/>
              <a:ext cx="121159" cy="144272"/>
            </a:xfrm>
            <a:custGeom>
              <a:avLst/>
              <a:gdLst/>
              <a:ahLst/>
              <a:cxnLst/>
              <a:rect l="0" t="0" r="0" b="0"/>
              <a:pathLst>
                <a:path w="121159" h="144272">
                  <a:moveTo>
                    <a:pt x="4826" y="0"/>
                  </a:moveTo>
                  <a:cubicBezTo>
                    <a:pt x="75438" y="0"/>
                    <a:pt x="121159" y="48260"/>
                    <a:pt x="121159" y="113284"/>
                  </a:cubicBezTo>
                  <a:cubicBezTo>
                    <a:pt x="121159" y="124968"/>
                    <a:pt x="119635" y="136652"/>
                    <a:pt x="117602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5" y="105156"/>
                  </a:lnTo>
                  <a:cubicBezTo>
                    <a:pt x="67818" y="73152"/>
                    <a:pt x="44958" y="43688"/>
                    <a:pt x="3810" y="43688"/>
                  </a:cubicBezTo>
                  <a:lnTo>
                    <a:pt x="0" y="44272"/>
                  </a:lnTo>
                  <a:lnTo>
                    <a:pt x="0" y="466"/>
                  </a:lnTo>
                  <a:lnTo>
                    <a:pt x="48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5" name="Shape 32"/>
            <p:cNvSpPr/>
            <p:nvPr/>
          </p:nvSpPr>
          <p:spPr>
            <a:xfrm>
              <a:off x="5142786" y="688970"/>
              <a:ext cx="135890" cy="276352"/>
            </a:xfrm>
            <a:custGeom>
              <a:avLst/>
              <a:gdLst/>
              <a:ahLst/>
              <a:cxnLst/>
              <a:rect l="0" t="0" r="0" b="0"/>
              <a:pathLst>
                <a:path w="135890" h="276352">
                  <a:moveTo>
                    <a:pt x="131064" y="0"/>
                  </a:moveTo>
                  <a:lnTo>
                    <a:pt x="135890" y="453"/>
                  </a:lnTo>
                  <a:lnTo>
                    <a:pt x="135890" y="49636"/>
                  </a:lnTo>
                  <a:lnTo>
                    <a:pt x="104021" y="56094"/>
                  </a:lnTo>
                  <a:cubicBezTo>
                    <a:pt x="73945" y="69310"/>
                    <a:pt x="55372" y="100457"/>
                    <a:pt x="55372" y="138176"/>
                  </a:cubicBezTo>
                  <a:cubicBezTo>
                    <a:pt x="55372" y="175895"/>
                    <a:pt x="73945" y="207042"/>
                    <a:pt x="104021" y="220258"/>
                  </a:cubicBezTo>
                  <a:lnTo>
                    <a:pt x="135890" y="226716"/>
                  </a:lnTo>
                  <a:lnTo>
                    <a:pt x="135890" y="275899"/>
                  </a:lnTo>
                  <a:lnTo>
                    <a:pt x="131064" y="276352"/>
                  </a:lnTo>
                  <a:cubicBezTo>
                    <a:pt x="50292" y="276352"/>
                    <a:pt x="0" y="212852"/>
                    <a:pt x="0" y="138176"/>
                  </a:cubicBezTo>
                  <a:cubicBezTo>
                    <a:pt x="0" y="63500"/>
                    <a:pt x="50292" y="0"/>
                    <a:pt x="1310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6" name="Shape 33"/>
            <p:cNvSpPr/>
            <p:nvPr/>
          </p:nvSpPr>
          <p:spPr>
            <a:xfrm>
              <a:off x="5476541" y="689436"/>
              <a:ext cx="125222" cy="274469"/>
            </a:xfrm>
            <a:custGeom>
              <a:avLst/>
              <a:gdLst/>
              <a:ahLst/>
              <a:cxnLst/>
              <a:rect l="0" t="0" r="0" b="0"/>
              <a:pathLst>
                <a:path w="125222" h="274469">
                  <a:moveTo>
                    <a:pt x="125222" y="0"/>
                  </a:moveTo>
                  <a:lnTo>
                    <a:pt x="125222" y="43807"/>
                  </a:lnTo>
                  <a:lnTo>
                    <a:pt x="102751" y="47254"/>
                  </a:lnTo>
                  <a:cubicBezTo>
                    <a:pt x="78867" y="55256"/>
                    <a:pt x="62484" y="74972"/>
                    <a:pt x="56388" y="104690"/>
                  </a:cubicBezTo>
                  <a:lnTo>
                    <a:pt x="125222" y="104690"/>
                  </a:lnTo>
                  <a:lnTo>
                    <a:pt x="125222" y="143806"/>
                  </a:lnTo>
                  <a:lnTo>
                    <a:pt x="53848" y="143806"/>
                  </a:lnTo>
                  <a:cubicBezTo>
                    <a:pt x="56515" y="185716"/>
                    <a:pt x="76327" y="212482"/>
                    <a:pt x="106855" y="223245"/>
                  </a:cubicBezTo>
                  <a:lnTo>
                    <a:pt x="125222" y="226173"/>
                  </a:lnTo>
                  <a:lnTo>
                    <a:pt x="125222" y="274469"/>
                  </a:lnTo>
                  <a:lnTo>
                    <a:pt x="109291" y="273012"/>
                  </a:lnTo>
                  <a:cubicBezTo>
                    <a:pt x="40060" y="259837"/>
                    <a:pt x="0" y="203052"/>
                    <a:pt x="0" y="137710"/>
                  </a:cubicBezTo>
                  <a:cubicBezTo>
                    <a:pt x="0" y="70591"/>
                    <a:pt x="37338" y="15139"/>
                    <a:pt x="101124" y="2325"/>
                  </a:cubicBezTo>
                  <a:lnTo>
                    <a:pt x="1252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7" name="Shape 34"/>
            <p:cNvSpPr/>
            <p:nvPr/>
          </p:nvSpPr>
          <p:spPr>
            <a:xfrm>
              <a:off x="5278675" y="574162"/>
              <a:ext cx="133858" cy="390707"/>
            </a:xfrm>
            <a:custGeom>
              <a:avLst/>
              <a:gdLst/>
              <a:ahLst/>
              <a:cxnLst/>
              <a:rect l="0" t="0" r="0" b="0"/>
              <a:pathLst>
                <a:path w="133858" h="390707">
                  <a:moveTo>
                    <a:pt x="80518" y="0"/>
                  </a:moveTo>
                  <a:lnTo>
                    <a:pt x="133858" y="0"/>
                  </a:lnTo>
                  <a:lnTo>
                    <a:pt x="133858" y="381000"/>
                  </a:lnTo>
                  <a:lnTo>
                    <a:pt x="80518" y="381000"/>
                  </a:lnTo>
                  <a:lnTo>
                    <a:pt x="80518" y="355092"/>
                  </a:lnTo>
                  <a:cubicBezTo>
                    <a:pt x="64516" y="372237"/>
                    <a:pt x="45085" y="383953"/>
                    <a:pt x="20939" y="388739"/>
                  </a:cubicBezTo>
                  <a:lnTo>
                    <a:pt x="0" y="390707"/>
                  </a:lnTo>
                  <a:lnTo>
                    <a:pt x="0" y="341524"/>
                  </a:lnTo>
                  <a:lnTo>
                    <a:pt x="1778" y="341884"/>
                  </a:lnTo>
                  <a:cubicBezTo>
                    <a:pt x="34798" y="341884"/>
                    <a:pt x="63246" y="326136"/>
                    <a:pt x="80518" y="299212"/>
                  </a:cubicBezTo>
                  <a:lnTo>
                    <a:pt x="80518" y="206756"/>
                  </a:lnTo>
                  <a:cubicBezTo>
                    <a:pt x="61722" y="178816"/>
                    <a:pt x="33782" y="164084"/>
                    <a:pt x="1778" y="164084"/>
                  </a:cubicBezTo>
                  <a:lnTo>
                    <a:pt x="0" y="164444"/>
                  </a:lnTo>
                  <a:lnTo>
                    <a:pt x="0" y="115261"/>
                  </a:lnTo>
                  <a:lnTo>
                    <a:pt x="20939" y="117229"/>
                  </a:lnTo>
                  <a:cubicBezTo>
                    <a:pt x="45085" y="122015"/>
                    <a:pt x="64516" y="133731"/>
                    <a:pt x="80518" y="150876"/>
                  </a:cubicBezTo>
                  <a:lnTo>
                    <a:pt x="805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8" name="Shape 35"/>
            <p:cNvSpPr/>
            <p:nvPr/>
          </p:nvSpPr>
          <p:spPr>
            <a:xfrm>
              <a:off x="5601763" y="883026"/>
              <a:ext cx="126238" cy="82296"/>
            </a:xfrm>
            <a:custGeom>
              <a:avLst/>
              <a:gdLst/>
              <a:ahLst/>
              <a:cxnLst/>
              <a:rect l="0" t="0" r="0" b="0"/>
              <a:pathLst>
                <a:path w="126238" h="82296">
                  <a:moveTo>
                    <a:pt x="88138" y="0"/>
                  </a:moveTo>
                  <a:lnTo>
                    <a:pt x="126238" y="30480"/>
                  </a:lnTo>
                  <a:cubicBezTo>
                    <a:pt x="102362" y="62484"/>
                    <a:pt x="63246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90" y="21336"/>
                    <a:pt x="8813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9" name="Shape 36"/>
            <p:cNvSpPr/>
            <p:nvPr/>
          </p:nvSpPr>
          <p:spPr>
            <a:xfrm>
              <a:off x="6253768" y="699130"/>
              <a:ext cx="271273" cy="383032"/>
            </a:xfrm>
            <a:custGeom>
              <a:avLst/>
              <a:gdLst/>
              <a:ahLst/>
              <a:cxnLst/>
              <a:rect l="0" t="0" r="0" b="0"/>
              <a:pathLst>
                <a:path w="271273" h="383032">
                  <a:moveTo>
                    <a:pt x="0" y="0"/>
                  </a:moveTo>
                  <a:lnTo>
                    <a:pt x="57900" y="0"/>
                  </a:lnTo>
                  <a:lnTo>
                    <a:pt x="137147" y="188468"/>
                  </a:lnTo>
                  <a:lnTo>
                    <a:pt x="215380" y="0"/>
                  </a:lnTo>
                  <a:lnTo>
                    <a:pt x="271273" y="0"/>
                  </a:lnTo>
                  <a:lnTo>
                    <a:pt x="139180" y="316484"/>
                  </a:lnTo>
                  <a:cubicBezTo>
                    <a:pt x="121400" y="359156"/>
                    <a:pt x="91935" y="383032"/>
                    <a:pt x="46216" y="383032"/>
                  </a:cubicBezTo>
                  <a:cubicBezTo>
                    <a:pt x="27928" y="383032"/>
                    <a:pt x="14719" y="379984"/>
                    <a:pt x="3035" y="374904"/>
                  </a:cubicBezTo>
                  <a:lnTo>
                    <a:pt x="3035" y="328168"/>
                  </a:lnTo>
                  <a:cubicBezTo>
                    <a:pt x="12180" y="332232"/>
                    <a:pt x="23864" y="334772"/>
                    <a:pt x="35547" y="334772"/>
                  </a:cubicBezTo>
                  <a:cubicBezTo>
                    <a:pt x="61456" y="334772"/>
                    <a:pt x="79744" y="325628"/>
                    <a:pt x="91935" y="296672"/>
                  </a:cubicBezTo>
                  <a:lnTo>
                    <a:pt x="109208" y="25552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0" name="Shape 37"/>
            <p:cNvSpPr/>
            <p:nvPr/>
          </p:nvSpPr>
          <p:spPr>
            <a:xfrm>
              <a:off x="6818156" y="689436"/>
              <a:ext cx="125222" cy="274469"/>
            </a:xfrm>
            <a:custGeom>
              <a:avLst/>
              <a:gdLst/>
              <a:ahLst/>
              <a:cxnLst/>
              <a:rect l="0" t="0" r="0" b="0"/>
              <a:pathLst>
                <a:path w="125222" h="274469">
                  <a:moveTo>
                    <a:pt x="125222" y="0"/>
                  </a:moveTo>
                  <a:lnTo>
                    <a:pt x="125222" y="43807"/>
                  </a:lnTo>
                  <a:lnTo>
                    <a:pt x="102751" y="47254"/>
                  </a:lnTo>
                  <a:cubicBezTo>
                    <a:pt x="78867" y="55256"/>
                    <a:pt x="62485" y="74972"/>
                    <a:pt x="56388" y="104690"/>
                  </a:cubicBezTo>
                  <a:lnTo>
                    <a:pt x="125222" y="104690"/>
                  </a:lnTo>
                  <a:lnTo>
                    <a:pt x="125222" y="143806"/>
                  </a:lnTo>
                  <a:lnTo>
                    <a:pt x="53848" y="143806"/>
                  </a:lnTo>
                  <a:cubicBezTo>
                    <a:pt x="56515" y="185716"/>
                    <a:pt x="76327" y="212482"/>
                    <a:pt x="106855" y="223245"/>
                  </a:cubicBezTo>
                  <a:lnTo>
                    <a:pt x="125222" y="226173"/>
                  </a:lnTo>
                  <a:lnTo>
                    <a:pt x="125222" y="274469"/>
                  </a:lnTo>
                  <a:lnTo>
                    <a:pt x="109292" y="273012"/>
                  </a:lnTo>
                  <a:cubicBezTo>
                    <a:pt x="40060" y="259837"/>
                    <a:pt x="0" y="203052"/>
                    <a:pt x="0" y="137710"/>
                  </a:cubicBezTo>
                  <a:cubicBezTo>
                    <a:pt x="0" y="70591"/>
                    <a:pt x="37338" y="15139"/>
                    <a:pt x="101124" y="2325"/>
                  </a:cubicBezTo>
                  <a:lnTo>
                    <a:pt x="1252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1" name="Shape 38"/>
            <p:cNvSpPr/>
            <p:nvPr/>
          </p:nvSpPr>
          <p:spPr>
            <a:xfrm>
              <a:off x="6545868" y="688970"/>
              <a:ext cx="247904" cy="276352"/>
            </a:xfrm>
            <a:custGeom>
              <a:avLst/>
              <a:gdLst/>
              <a:ahLst/>
              <a:cxnLst/>
              <a:rect l="0" t="0" r="0" b="0"/>
              <a:pathLst>
                <a:path w="247904" h="276352">
                  <a:moveTo>
                    <a:pt x="139700" y="0"/>
                  </a:moveTo>
                  <a:cubicBezTo>
                    <a:pt x="186436" y="0"/>
                    <a:pt x="224536" y="20320"/>
                    <a:pt x="247904" y="51816"/>
                  </a:cubicBezTo>
                  <a:lnTo>
                    <a:pt x="206744" y="83312"/>
                  </a:lnTo>
                  <a:cubicBezTo>
                    <a:pt x="192532" y="63500"/>
                    <a:pt x="169164" y="49276"/>
                    <a:pt x="139700" y="49276"/>
                  </a:cubicBezTo>
                  <a:cubicBezTo>
                    <a:pt x="90425" y="49276"/>
                    <a:pt x="54864" y="87884"/>
                    <a:pt x="54864" y="138176"/>
                  </a:cubicBezTo>
                  <a:cubicBezTo>
                    <a:pt x="54864" y="188976"/>
                    <a:pt x="90425" y="227076"/>
                    <a:pt x="140209" y="227076"/>
                  </a:cubicBezTo>
                  <a:cubicBezTo>
                    <a:pt x="169164" y="227076"/>
                    <a:pt x="192532" y="212852"/>
                    <a:pt x="206744" y="193040"/>
                  </a:cubicBezTo>
                  <a:lnTo>
                    <a:pt x="247904" y="224536"/>
                  </a:lnTo>
                  <a:cubicBezTo>
                    <a:pt x="224536" y="256032"/>
                    <a:pt x="186944" y="276352"/>
                    <a:pt x="139700" y="276352"/>
                  </a:cubicBezTo>
                  <a:cubicBezTo>
                    <a:pt x="53849" y="276352"/>
                    <a:pt x="0" y="212852"/>
                    <a:pt x="0" y="138176"/>
                  </a:cubicBezTo>
                  <a:cubicBezTo>
                    <a:pt x="0" y="63500"/>
                    <a:pt x="53849" y="0"/>
                    <a:pt x="1397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2" name="Shape 39"/>
            <p:cNvSpPr/>
            <p:nvPr/>
          </p:nvSpPr>
          <p:spPr>
            <a:xfrm>
              <a:off x="5763041" y="688970"/>
              <a:ext cx="187960" cy="276352"/>
            </a:xfrm>
            <a:custGeom>
              <a:avLst/>
              <a:gdLst/>
              <a:ahLst/>
              <a:cxnLst/>
              <a:rect l="0" t="0" r="0" b="0"/>
              <a:pathLst>
                <a:path w="187960" h="276352">
                  <a:moveTo>
                    <a:pt x="98552" y="0"/>
                  </a:moveTo>
                  <a:cubicBezTo>
                    <a:pt x="136144" y="0"/>
                    <a:pt x="169177" y="18288"/>
                    <a:pt x="187452" y="42672"/>
                  </a:cubicBezTo>
                  <a:lnTo>
                    <a:pt x="151892" y="73660"/>
                  </a:lnTo>
                  <a:cubicBezTo>
                    <a:pt x="138176" y="55372"/>
                    <a:pt x="120396" y="42672"/>
                    <a:pt x="99060" y="42672"/>
                  </a:cubicBezTo>
                  <a:cubicBezTo>
                    <a:pt x="74676" y="42672"/>
                    <a:pt x="62484" y="56896"/>
                    <a:pt x="62484" y="74168"/>
                  </a:cubicBezTo>
                  <a:cubicBezTo>
                    <a:pt x="62484" y="125476"/>
                    <a:pt x="187960" y="108204"/>
                    <a:pt x="187960" y="196088"/>
                  </a:cubicBezTo>
                  <a:cubicBezTo>
                    <a:pt x="187452" y="246380"/>
                    <a:pt x="146812" y="276352"/>
                    <a:pt x="99060" y="276352"/>
                  </a:cubicBezTo>
                  <a:cubicBezTo>
                    <a:pt x="55893" y="276352"/>
                    <a:pt x="23876" y="259080"/>
                    <a:pt x="0" y="230124"/>
                  </a:cubicBezTo>
                  <a:lnTo>
                    <a:pt x="36081" y="198628"/>
                  </a:lnTo>
                  <a:cubicBezTo>
                    <a:pt x="52832" y="219964"/>
                    <a:pt x="73152" y="233680"/>
                    <a:pt x="98552" y="233680"/>
                  </a:cubicBezTo>
                  <a:cubicBezTo>
                    <a:pt x="123444" y="233680"/>
                    <a:pt x="137160" y="218440"/>
                    <a:pt x="137160" y="199136"/>
                  </a:cubicBezTo>
                  <a:cubicBezTo>
                    <a:pt x="137160" y="147320"/>
                    <a:pt x="11684" y="166116"/>
                    <a:pt x="11684" y="75692"/>
                  </a:cubicBezTo>
                  <a:cubicBezTo>
                    <a:pt x="11684" y="33528"/>
                    <a:pt x="47244" y="0"/>
                    <a:pt x="985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3" name="Shape 40"/>
            <p:cNvSpPr/>
            <p:nvPr/>
          </p:nvSpPr>
          <p:spPr>
            <a:xfrm>
              <a:off x="5601763" y="688970"/>
              <a:ext cx="121158" cy="144272"/>
            </a:xfrm>
            <a:custGeom>
              <a:avLst/>
              <a:gdLst/>
              <a:ahLst/>
              <a:cxnLst/>
              <a:rect l="0" t="0" r="0" b="0"/>
              <a:pathLst>
                <a:path w="121158" h="144272">
                  <a:moveTo>
                    <a:pt x="4826" y="0"/>
                  </a:moveTo>
                  <a:cubicBezTo>
                    <a:pt x="75438" y="0"/>
                    <a:pt x="121158" y="48260"/>
                    <a:pt x="121158" y="113284"/>
                  </a:cubicBezTo>
                  <a:cubicBezTo>
                    <a:pt x="121158" y="124968"/>
                    <a:pt x="119634" y="136652"/>
                    <a:pt x="117602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4" y="105156"/>
                  </a:lnTo>
                  <a:cubicBezTo>
                    <a:pt x="67818" y="73152"/>
                    <a:pt x="44958" y="43688"/>
                    <a:pt x="3810" y="43688"/>
                  </a:cubicBezTo>
                  <a:lnTo>
                    <a:pt x="0" y="44272"/>
                  </a:lnTo>
                  <a:lnTo>
                    <a:pt x="0" y="466"/>
                  </a:lnTo>
                  <a:lnTo>
                    <a:pt x="48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4" name="Shape 41"/>
            <p:cNvSpPr/>
            <p:nvPr/>
          </p:nvSpPr>
          <p:spPr>
            <a:xfrm>
              <a:off x="6925853" y="630517"/>
              <a:ext cx="17525" cy="27973"/>
            </a:xfrm>
            <a:custGeom>
              <a:avLst/>
              <a:gdLst/>
              <a:ahLst/>
              <a:cxnLst/>
              <a:rect l="0" t="0" r="0" b="0"/>
              <a:pathLst>
                <a:path w="17525" h="27973">
                  <a:moveTo>
                    <a:pt x="17525" y="0"/>
                  </a:moveTo>
                  <a:lnTo>
                    <a:pt x="17525" y="27973"/>
                  </a:lnTo>
                  <a:lnTo>
                    <a:pt x="0" y="27973"/>
                  </a:lnTo>
                  <a:lnTo>
                    <a:pt x="175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5" name="Shape 1183"/>
            <p:cNvSpPr/>
            <p:nvPr/>
          </p:nvSpPr>
          <p:spPr>
            <a:xfrm>
              <a:off x="6153693" y="574162"/>
              <a:ext cx="52324" cy="381000"/>
            </a:xfrm>
            <a:custGeom>
              <a:avLst/>
              <a:gdLst/>
              <a:ahLst/>
              <a:cxnLst/>
              <a:rect l="0" t="0" r="0" b="0"/>
              <a:pathLst>
                <a:path w="52324" h="381000">
                  <a:moveTo>
                    <a:pt x="0" y="0"/>
                  </a:moveTo>
                  <a:lnTo>
                    <a:pt x="52324" y="0"/>
                  </a:lnTo>
                  <a:lnTo>
                    <a:pt x="52324" y="381000"/>
                  </a:lnTo>
                  <a:lnTo>
                    <a:pt x="0" y="381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6" name="Shape 43"/>
            <p:cNvSpPr/>
            <p:nvPr/>
          </p:nvSpPr>
          <p:spPr>
            <a:xfrm>
              <a:off x="6943378" y="883026"/>
              <a:ext cx="126239" cy="82296"/>
            </a:xfrm>
            <a:custGeom>
              <a:avLst/>
              <a:gdLst/>
              <a:ahLst/>
              <a:cxnLst/>
              <a:rect l="0" t="0" r="0" b="0"/>
              <a:pathLst>
                <a:path w="126239" h="82296">
                  <a:moveTo>
                    <a:pt x="88139" y="0"/>
                  </a:moveTo>
                  <a:lnTo>
                    <a:pt x="126239" y="30480"/>
                  </a:lnTo>
                  <a:cubicBezTo>
                    <a:pt x="102363" y="62484"/>
                    <a:pt x="63247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91" y="21336"/>
                    <a:pt x="881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7" name="Shape 44"/>
            <p:cNvSpPr/>
            <p:nvPr/>
          </p:nvSpPr>
          <p:spPr>
            <a:xfrm>
              <a:off x="7111272" y="689436"/>
              <a:ext cx="125223" cy="274469"/>
            </a:xfrm>
            <a:custGeom>
              <a:avLst/>
              <a:gdLst/>
              <a:ahLst/>
              <a:cxnLst/>
              <a:rect l="0" t="0" r="0" b="0"/>
              <a:pathLst>
                <a:path w="125223" h="274469">
                  <a:moveTo>
                    <a:pt x="125223" y="0"/>
                  </a:moveTo>
                  <a:lnTo>
                    <a:pt x="125223" y="43807"/>
                  </a:lnTo>
                  <a:lnTo>
                    <a:pt x="102750" y="47255"/>
                  </a:lnTo>
                  <a:cubicBezTo>
                    <a:pt x="78867" y="55256"/>
                    <a:pt x="62484" y="74972"/>
                    <a:pt x="56388" y="104690"/>
                  </a:cubicBezTo>
                  <a:lnTo>
                    <a:pt x="125223" y="104690"/>
                  </a:lnTo>
                  <a:lnTo>
                    <a:pt x="125223" y="143806"/>
                  </a:lnTo>
                  <a:lnTo>
                    <a:pt x="53848" y="143806"/>
                  </a:lnTo>
                  <a:cubicBezTo>
                    <a:pt x="56515" y="185716"/>
                    <a:pt x="76327" y="212482"/>
                    <a:pt x="106855" y="223245"/>
                  </a:cubicBezTo>
                  <a:lnTo>
                    <a:pt x="125223" y="226173"/>
                  </a:lnTo>
                  <a:lnTo>
                    <a:pt x="125223" y="274469"/>
                  </a:lnTo>
                  <a:lnTo>
                    <a:pt x="109292" y="273012"/>
                  </a:lnTo>
                  <a:cubicBezTo>
                    <a:pt x="40060" y="259837"/>
                    <a:pt x="0" y="203052"/>
                    <a:pt x="0" y="137710"/>
                  </a:cubicBezTo>
                  <a:cubicBezTo>
                    <a:pt x="0" y="70591"/>
                    <a:pt x="37338" y="15140"/>
                    <a:pt x="101124" y="2325"/>
                  </a:cubicBezTo>
                  <a:lnTo>
                    <a:pt x="1252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8" name="Shape 45"/>
            <p:cNvSpPr/>
            <p:nvPr/>
          </p:nvSpPr>
          <p:spPr>
            <a:xfrm>
              <a:off x="6943378" y="688970"/>
              <a:ext cx="121159" cy="144272"/>
            </a:xfrm>
            <a:custGeom>
              <a:avLst/>
              <a:gdLst/>
              <a:ahLst/>
              <a:cxnLst/>
              <a:rect l="0" t="0" r="0" b="0"/>
              <a:pathLst>
                <a:path w="121159" h="144272">
                  <a:moveTo>
                    <a:pt x="4826" y="0"/>
                  </a:moveTo>
                  <a:cubicBezTo>
                    <a:pt x="75439" y="0"/>
                    <a:pt x="121159" y="48260"/>
                    <a:pt x="121159" y="113284"/>
                  </a:cubicBezTo>
                  <a:cubicBezTo>
                    <a:pt x="121159" y="124968"/>
                    <a:pt x="119635" y="136652"/>
                    <a:pt x="117602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5" y="105156"/>
                  </a:lnTo>
                  <a:cubicBezTo>
                    <a:pt x="67818" y="73152"/>
                    <a:pt x="44958" y="43688"/>
                    <a:pt x="3811" y="43688"/>
                  </a:cubicBezTo>
                  <a:lnTo>
                    <a:pt x="0" y="44273"/>
                  </a:lnTo>
                  <a:lnTo>
                    <a:pt x="0" y="466"/>
                  </a:lnTo>
                  <a:lnTo>
                    <a:pt x="48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9" name="Shape 46"/>
            <p:cNvSpPr/>
            <p:nvPr/>
          </p:nvSpPr>
          <p:spPr>
            <a:xfrm>
              <a:off x="6943378" y="574162"/>
              <a:ext cx="93218" cy="84328"/>
            </a:xfrm>
            <a:custGeom>
              <a:avLst/>
              <a:gdLst/>
              <a:ahLst/>
              <a:cxnLst/>
              <a:rect l="0" t="0" r="0" b="0"/>
              <a:pathLst>
                <a:path w="93218" h="84328">
                  <a:moveTo>
                    <a:pt x="35306" y="0"/>
                  </a:moveTo>
                  <a:lnTo>
                    <a:pt x="93218" y="0"/>
                  </a:lnTo>
                  <a:lnTo>
                    <a:pt x="33275" y="84328"/>
                  </a:lnTo>
                  <a:lnTo>
                    <a:pt x="0" y="84328"/>
                  </a:lnTo>
                  <a:lnTo>
                    <a:pt x="0" y="56355"/>
                  </a:lnTo>
                  <a:lnTo>
                    <a:pt x="353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0" name="Shape 47"/>
            <p:cNvSpPr/>
            <p:nvPr/>
          </p:nvSpPr>
          <p:spPr>
            <a:xfrm>
              <a:off x="7236495" y="883026"/>
              <a:ext cx="126237" cy="82296"/>
            </a:xfrm>
            <a:custGeom>
              <a:avLst/>
              <a:gdLst/>
              <a:ahLst/>
              <a:cxnLst/>
              <a:rect l="0" t="0" r="0" b="0"/>
              <a:pathLst>
                <a:path w="126237" h="82296">
                  <a:moveTo>
                    <a:pt x="88137" y="0"/>
                  </a:moveTo>
                  <a:lnTo>
                    <a:pt x="126237" y="30480"/>
                  </a:lnTo>
                  <a:cubicBezTo>
                    <a:pt x="102361" y="62484"/>
                    <a:pt x="63246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89" y="21336"/>
                    <a:pt x="8813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1" name="Shape 48"/>
            <p:cNvSpPr/>
            <p:nvPr/>
          </p:nvSpPr>
          <p:spPr>
            <a:xfrm>
              <a:off x="7768091" y="689436"/>
              <a:ext cx="125235" cy="274469"/>
            </a:xfrm>
            <a:custGeom>
              <a:avLst/>
              <a:gdLst/>
              <a:ahLst/>
              <a:cxnLst/>
              <a:rect l="0" t="0" r="0" b="0"/>
              <a:pathLst>
                <a:path w="125235" h="274469">
                  <a:moveTo>
                    <a:pt x="125235" y="0"/>
                  </a:moveTo>
                  <a:lnTo>
                    <a:pt x="125235" y="43807"/>
                  </a:lnTo>
                  <a:lnTo>
                    <a:pt x="102763" y="47255"/>
                  </a:lnTo>
                  <a:cubicBezTo>
                    <a:pt x="78880" y="55256"/>
                    <a:pt x="62496" y="74972"/>
                    <a:pt x="56400" y="104690"/>
                  </a:cubicBezTo>
                  <a:lnTo>
                    <a:pt x="125235" y="104690"/>
                  </a:lnTo>
                  <a:lnTo>
                    <a:pt x="125235" y="143806"/>
                  </a:lnTo>
                  <a:lnTo>
                    <a:pt x="53860" y="143806"/>
                  </a:lnTo>
                  <a:cubicBezTo>
                    <a:pt x="56528" y="185716"/>
                    <a:pt x="76340" y="212482"/>
                    <a:pt x="106867" y="223245"/>
                  </a:cubicBezTo>
                  <a:lnTo>
                    <a:pt x="125235" y="226173"/>
                  </a:lnTo>
                  <a:lnTo>
                    <a:pt x="125235" y="274469"/>
                  </a:lnTo>
                  <a:lnTo>
                    <a:pt x="109303" y="273012"/>
                  </a:lnTo>
                  <a:cubicBezTo>
                    <a:pt x="40070" y="259837"/>
                    <a:pt x="0" y="203052"/>
                    <a:pt x="0" y="137710"/>
                  </a:cubicBezTo>
                  <a:cubicBezTo>
                    <a:pt x="0" y="70591"/>
                    <a:pt x="37348" y="15140"/>
                    <a:pt x="101136" y="2325"/>
                  </a:cubicBezTo>
                  <a:lnTo>
                    <a:pt x="1252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2" name="Shape 49"/>
            <p:cNvSpPr/>
            <p:nvPr/>
          </p:nvSpPr>
          <p:spPr>
            <a:xfrm>
              <a:off x="7397772" y="688970"/>
              <a:ext cx="187960" cy="276352"/>
            </a:xfrm>
            <a:custGeom>
              <a:avLst/>
              <a:gdLst/>
              <a:ahLst/>
              <a:cxnLst/>
              <a:rect l="0" t="0" r="0" b="0"/>
              <a:pathLst>
                <a:path w="187960" h="276352">
                  <a:moveTo>
                    <a:pt x="98552" y="0"/>
                  </a:moveTo>
                  <a:cubicBezTo>
                    <a:pt x="136144" y="0"/>
                    <a:pt x="169164" y="18288"/>
                    <a:pt x="187452" y="42672"/>
                  </a:cubicBezTo>
                  <a:lnTo>
                    <a:pt x="151892" y="73660"/>
                  </a:lnTo>
                  <a:cubicBezTo>
                    <a:pt x="138176" y="55372"/>
                    <a:pt x="120396" y="42672"/>
                    <a:pt x="99060" y="42672"/>
                  </a:cubicBezTo>
                  <a:cubicBezTo>
                    <a:pt x="74676" y="42672"/>
                    <a:pt x="62484" y="56896"/>
                    <a:pt x="62484" y="74168"/>
                  </a:cubicBezTo>
                  <a:cubicBezTo>
                    <a:pt x="62484" y="125476"/>
                    <a:pt x="187960" y="108204"/>
                    <a:pt x="187960" y="196088"/>
                  </a:cubicBezTo>
                  <a:cubicBezTo>
                    <a:pt x="187452" y="246380"/>
                    <a:pt x="146812" y="276352"/>
                    <a:pt x="99060" y="276352"/>
                  </a:cubicBezTo>
                  <a:cubicBezTo>
                    <a:pt x="55880" y="276352"/>
                    <a:pt x="23876" y="259080"/>
                    <a:pt x="0" y="230124"/>
                  </a:cubicBezTo>
                  <a:lnTo>
                    <a:pt x="36068" y="198628"/>
                  </a:lnTo>
                  <a:cubicBezTo>
                    <a:pt x="52832" y="219964"/>
                    <a:pt x="73152" y="233680"/>
                    <a:pt x="98552" y="233680"/>
                  </a:cubicBezTo>
                  <a:cubicBezTo>
                    <a:pt x="123444" y="233680"/>
                    <a:pt x="137160" y="218440"/>
                    <a:pt x="137160" y="199136"/>
                  </a:cubicBezTo>
                  <a:cubicBezTo>
                    <a:pt x="137160" y="147320"/>
                    <a:pt x="11684" y="166116"/>
                    <a:pt x="11684" y="75692"/>
                  </a:cubicBezTo>
                  <a:cubicBezTo>
                    <a:pt x="11684" y="33528"/>
                    <a:pt x="47244" y="0"/>
                    <a:pt x="985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3" name="Shape 50"/>
            <p:cNvSpPr/>
            <p:nvPr/>
          </p:nvSpPr>
          <p:spPr>
            <a:xfrm>
              <a:off x="7236495" y="688970"/>
              <a:ext cx="121158" cy="144272"/>
            </a:xfrm>
            <a:custGeom>
              <a:avLst/>
              <a:gdLst/>
              <a:ahLst/>
              <a:cxnLst/>
              <a:rect l="0" t="0" r="0" b="0"/>
              <a:pathLst>
                <a:path w="121158" h="144272">
                  <a:moveTo>
                    <a:pt x="4825" y="0"/>
                  </a:moveTo>
                  <a:cubicBezTo>
                    <a:pt x="75437" y="0"/>
                    <a:pt x="121158" y="48260"/>
                    <a:pt x="121158" y="113284"/>
                  </a:cubicBezTo>
                  <a:cubicBezTo>
                    <a:pt x="121158" y="124968"/>
                    <a:pt x="119634" y="136652"/>
                    <a:pt x="117601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4" y="105156"/>
                  </a:lnTo>
                  <a:cubicBezTo>
                    <a:pt x="67818" y="73152"/>
                    <a:pt x="44958" y="43688"/>
                    <a:pt x="3809" y="43688"/>
                  </a:cubicBezTo>
                  <a:lnTo>
                    <a:pt x="0" y="44272"/>
                  </a:lnTo>
                  <a:lnTo>
                    <a:pt x="0" y="466"/>
                  </a:lnTo>
                  <a:lnTo>
                    <a:pt x="48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4" name="Shape 51"/>
            <p:cNvSpPr/>
            <p:nvPr/>
          </p:nvSpPr>
          <p:spPr>
            <a:xfrm>
              <a:off x="7893326" y="883026"/>
              <a:ext cx="126237" cy="82296"/>
            </a:xfrm>
            <a:custGeom>
              <a:avLst/>
              <a:gdLst/>
              <a:ahLst/>
              <a:cxnLst/>
              <a:rect l="0" t="0" r="0" b="0"/>
              <a:pathLst>
                <a:path w="126237" h="82296">
                  <a:moveTo>
                    <a:pt x="88137" y="0"/>
                  </a:moveTo>
                  <a:lnTo>
                    <a:pt x="126237" y="30480"/>
                  </a:lnTo>
                  <a:cubicBezTo>
                    <a:pt x="102361" y="62484"/>
                    <a:pt x="63246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89" y="21336"/>
                    <a:pt x="8813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5" name="Shape 52"/>
            <p:cNvSpPr/>
            <p:nvPr/>
          </p:nvSpPr>
          <p:spPr>
            <a:xfrm>
              <a:off x="7893326" y="688970"/>
              <a:ext cx="121158" cy="144272"/>
            </a:xfrm>
            <a:custGeom>
              <a:avLst/>
              <a:gdLst/>
              <a:ahLst/>
              <a:cxnLst/>
              <a:rect l="0" t="0" r="0" b="0"/>
              <a:pathLst>
                <a:path w="121158" h="144272">
                  <a:moveTo>
                    <a:pt x="4825" y="0"/>
                  </a:moveTo>
                  <a:cubicBezTo>
                    <a:pt x="75437" y="0"/>
                    <a:pt x="121158" y="48260"/>
                    <a:pt x="121158" y="113284"/>
                  </a:cubicBezTo>
                  <a:cubicBezTo>
                    <a:pt x="121158" y="124968"/>
                    <a:pt x="119634" y="136652"/>
                    <a:pt x="117601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4" y="105156"/>
                  </a:lnTo>
                  <a:cubicBezTo>
                    <a:pt x="67818" y="73152"/>
                    <a:pt x="44958" y="43688"/>
                    <a:pt x="3810" y="43688"/>
                  </a:cubicBezTo>
                  <a:lnTo>
                    <a:pt x="0" y="44272"/>
                  </a:lnTo>
                  <a:lnTo>
                    <a:pt x="0" y="466"/>
                  </a:lnTo>
                  <a:lnTo>
                    <a:pt x="48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6" name="Shape 53"/>
            <p:cNvSpPr/>
            <p:nvPr/>
          </p:nvSpPr>
          <p:spPr>
            <a:xfrm>
              <a:off x="8049015" y="635122"/>
              <a:ext cx="185928" cy="325120"/>
            </a:xfrm>
            <a:custGeom>
              <a:avLst/>
              <a:gdLst/>
              <a:ahLst/>
              <a:cxnLst/>
              <a:rect l="0" t="0" r="0" b="0"/>
              <a:pathLst>
                <a:path w="185928" h="325120">
                  <a:moveTo>
                    <a:pt x="48260" y="0"/>
                  </a:moveTo>
                  <a:lnTo>
                    <a:pt x="101092" y="0"/>
                  </a:lnTo>
                  <a:lnTo>
                    <a:pt x="101092" y="64008"/>
                  </a:lnTo>
                  <a:lnTo>
                    <a:pt x="185928" y="64008"/>
                  </a:lnTo>
                  <a:lnTo>
                    <a:pt x="185928" y="111252"/>
                  </a:lnTo>
                  <a:lnTo>
                    <a:pt x="101092" y="111252"/>
                  </a:lnTo>
                  <a:lnTo>
                    <a:pt x="101092" y="231140"/>
                  </a:lnTo>
                  <a:cubicBezTo>
                    <a:pt x="101092" y="265684"/>
                    <a:pt x="119380" y="276860"/>
                    <a:pt x="147828" y="276860"/>
                  </a:cubicBezTo>
                  <a:cubicBezTo>
                    <a:pt x="165100" y="276860"/>
                    <a:pt x="176784" y="274828"/>
                    <a:pt x="185928" y="271272"/>
                  </a:cubicBezTo>
                  <a:lnTo>
                    <a:pt x="185928" y="317500"/>
                  </a:lnTo>
                  <a:cubicBezTo>
                    <a:pt x="173736" y="322580"/>
                    <a:pt x="159512" y="325120"/>
                    <a:pt x="139700" y="325120"/>
                  </a:cubicBezTo>
                  <a:cubicBezTo>
                    <a:pt x="79756" y="325120"/>
                    <a:pt x="48260" y="293624"/>
                    <a:pt x="48260" y="231140"/>
                  </a:cubicBezTo>
                  <a:lnTo>
                    <a:pt x="48260" y="111252"/>
                  </a:lnTo>
                  <a:lnTo>
                    <a:pt x="0" y="111252"/>
                  </a:lnTo>
                  <a:lnTo>
                    <a:pt x="0" y="64008"/>
                  </a:lnTo>
                  <a:lnTo>
                    <a:pt x="48260" y="64008"/>
                  </a:lnTo>
                  <a:lnTo>
                    <a:pt x="482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7" name="Shape 54"/>
            <p:cNvSpPr/>
            <p:nvPr/>
          </p:nvSpPr>
          <p:spPr>
            <a:xfrm>
              <a:off x="4947721" y="130170"/>
              <a:ext cx="139192" cy="276352"/>
            </a:xfrm>
            <a:custGeom>
              <a:avLst/>
              <a:gdLst/>
              <a:ahLst/>
              <a:cxnLst/>
              <a:rect l="0" t="0" r="0" b="0"/>
              <a:pathLst>
                <a:path w="139192" h="276352">
                  <a:moveTo>
                    <a:pt x="139192" y="0"/>
                  </a:moveTo>
                  <a:lnTo>
                    <a:pt x="139192" y="49380"/>
                  </a:lnTo>
                  <a:lnTo>
                    <a:pt x="105656" y="56237"/>
                  </a:lnTo>
                  <a:cubicBezTo>
                    <a:pt x="74866" y="69691"/>
                    <a:pt x="54864" y="101219"/>
                    <a:pt x="54864" y="138176"/>
                  </a:cubicBezTo>
                  <a:cubicBezTo>
                    <a:pt x="54864" y="175133"/>
                    <a:pt x="74866" y="206661"/>
                    <a:pt x="105656" y="220115"/>
                  </a:cubicBezTo>
                  <a:lnTo>
                    <a:pt x="139192" y="226972"/>
                  </a:lnTo>
                  <a:lnTo>
                    <a:pt x="139192" y="276352"/>
                  </a:lnTo>
                  <a:cubicBezTo>
                    <a:pt x="56388" y="276352"/>
                    <a:pt x="0" y="213868"/>
                    <a:pt x="0" y="138176"/>
                  </a:cubicBezTo>
                  <a:cubicBezTo>
                    <a:pt x="0" y="62484"/>
                    <a:pt x="56388" y="0"/>
                    <a:pt x="13919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8" name="Shape 55"/>
            <p:cNvSpPr/>
            <p:nvPr/>
          </p:nvSpPr>
          <p:spPr>
            <a:xfrm>
              <a:off x="4573833" y="30602"/>
              <a:ext cx="337312" cy="375920"/>
            </a:xfrm>
            <a:custGeom>
              <a:avLst/>
              <a:gdLst/>
              <a:ahLst/>
              <a:cxnLst/>
              <a:rect l="0" t="0" r="0" b="0"/>
              <a:pathLst>
                <a:path w="337312" h="375920">
                  <a:moveTo>
                    <a:pt x="187452" y="0"/>
                  </a:moveTo>
                  <a:cubicBezTo>
                    <a:pt x="251968" y="0"/>
                    <a:pt x="304292" y="28956"/>
                    <a:pt x="337312" y="72644"/>
                  </a:cubicBezTo>
                  <a:lnTo>
                    <a:pt x="290576" y="108712"/>
                  </a:lnTo>
                  <a:cubicBezTo>
                    <a:pt x="268224" y="76708"/>
                    <a:pt x="232156" y="54864"/>
                    <a:pt x="187452" y="54864"/>
                  </a:cubicBezTo>
                  <a:cubicBezTo>
                    <a:pt x="113284" y="54864"/>
                    <a:pt x="59944" y="113792"/>
                    <a:pt x="59944" y="187960"/>
                  </a:cubicBezTo>
                  <a:cubicBezTo>
                    <a:pt x="59944" y="262636"/>
                    <a:pt x="113284" y="321056"/>
                    <a:pt x="187452" y="321056"/>
                  </a:cubicBezTo>
                  <a:cubicBezTo>
                    <a:pt x="232156" y="321056"/>
                    <a:pt x="268224" y="299212"/>
                    <a:pt x="290576" y="267208"/>
                  </a:cubicBezTo>
                  <a:lnTo>
                    <a:pt x="337312" y="303276"/>
                  </a:lnTo>
                  <a:cubicBezTo>
                    <a:pt x="304292" y="346964"/>
                    <a:pt x="251968" y="375920"/>
                    <a:pt x="187452" y="375920"/>
                  </a:cubicBezTo>
                  <a:cubicBezTo>
                    <a:pt x="75692" y="375920"/>
                    <a:pt x="0" y="289560"/>
                    <a:pt x="0" y="187960"/>
                  </a:cubicBezTo>
                  <a:cubicBezTo>
                    <a:pt x="0" y="86360"/>
                    <a:pt x="75692" y="0"/>
                    <a:pt x="1874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9" name="Shape 56"/>
            <p:cNvSpPr/>
            <p:nvPr/>
          </p:nvSpPr>
          <p:spPr>
            <a:xfrm>
              <a:off x="5858057" y="130170"/>
              <a:ext cx="139192" cy="276352"/>
            </a:xfrm>
            <a:custGeom>
              <a:avLst/>
              <a:gdLst/>
              <a:ahLst/>
              <a:cxnLst/>
              <a:rect l="0" t="0" r="0" b="0"/>
              <a:pathLst>
                <a:path w="139192" h="276352">
                  <a:moveTo>
                    <a:pt x="139192" y="0"/>
                  </a:moveTo>
                  <a:lnTo>
                    <a:pt x="139192" y="49380"/>
                  </a:lnTo>
                  <a:lnTo>
                    <a:pt x="105656" y="56237"/>
                  </a:lnTo>
                  <a:cubicBezTo>
                    <a:pt x="74867" y="69691"/>
                    <a:pt x="54864" y="101219"/>
                    <a:pt x="54864" y="138176"/>
                  </a:cubicBezTo>
                  <a:cubicBezTo>
                    <a:pt x="54864" y="175133"/>
                    <a:pt x="74867" y="206661"/>
                    <a:pt x="105656" y="220115"/>
                  </a:cubicBezTo>
                  <a:lnTo>
                    <a:pt x="139192" y="226972"/>
                  </a:lnTo>
                  <a:lnTo>
                    <a:pt x="139192" y="276352"/>
                  </a:lnTo>
                  <a:cubicBezTo>
                    <a:pt x="56388" y="276352"/>
                    <a:pt x="0" y="213868"/>
                    <a:pt x="0" y="138176"/>
                  </a:cubicBezTo>
                  <a:cubicBezTo>
                    <a:pt x="0" y="62484"/>
                    <a:pt x="56388" y="0"/>
                    <a:pt x="13919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0" name="Shape 57"/>
            <p:cNvSpPr/>
            <p:nvPr/>
          </p:nvSpPr>
          <p:spPr>
            <a:xfrm>
              <a:off x="5585756" y="130170"/>
              <a:ext cx="247904" cy="276352"/>
            </a:xfrm>
            <a:custGeom>
              <a:avLst/>
              <a:gdLst/>
              <a:ahLst/>
              <a:cxnLst/>
              <a:rect l="0" t="0" r="0" b="0"/>
              <a:pathLst>
                <a:path w="247904" h="276352">
                  <a:moveTo>
                    <a:pt x="139700" y="0"/>
                  </a:moveTo>
                  <a:cubicBezTo>
                    <a:pt x="186436" y="0"/>
                    <a:pt x="224536" y="20320"/>
                    <a:pt x="247904" y="51816"/>
                  </a:cubicBezTo>
                  <a:lnTo>
                    <a:pt x="206756" y="83312"/>
                  </a:lnTo>
                  <a:cubicBezTo>
                    <a:pt x="192532" y="63500"/>
                    <a:pt x="169164" y="49276"/>
                    <a:pt x="139700" y="49276"/>
                  </a:cubicBezTo>
                  <a:cubicBezTo>
                    <a:pt x="90424" y="49276"/>
                    <a:pt x="54864" y="87884"/>
                    <a:pt x="54864" y="138176"/>
                  </a:cubicBezTo>
                  <a:cubicBezTo>
                    <a:pt x="54864" y="188976"/>
                    <a:pt x="90424" y="227076"/>
                    <a:pt x="140208" y="227076"/>
                  </a:cubicBezTo>
                  <a:cubicBezTo>
                    <a:pt x="169164" y="227076"/>
                    <a:pt x="192532" y="212852"/>
                    <a:pt x="206756" y="193040"/>
                  </a:cubicBezTo>
                  <a:lnTo>
                    <a:pt x="247904" y="224536"/>
                  </a:lnTo>
                  <a:cubicBezTo>
                    <a:pt x="224536" y="256032"/>
                    <a:pt x="186944" y="276352"/>
                    <a:pt x="139700" y="276352"/>
                  </a:cubicBezTo>
                  <a:cubicBezTo>
                    <a:pt x="53848" y="276352"/>
                    <a:pt x="0" y="212852"/>
                    <a:pt x="0" y="138176"/>
                  </a:cubicBezTo>
                  <a:cubicBezTo>
                    <a:pt x="0" y="63500"/>
                    <a:pt x="53848" y="0"/>
                    <a:pt x="1397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1" name="Shape 58"/>
            <p:cNvSpPr/>
            <p:nvPr/>
          </p:nvSpPr>
          <p:spPr>
            <a:xfrm>
              <a:off x="5291637" y="130170"/>
              <a:ext cx="233172" cy="266192"/>
            </a:xfrm>
            <a:custGeom>
              <a:avLst/>
              <a:gdLst/>
              <a:ahLst/>
              <a:cxnLst/>
              <a:rect l="0" t="0" r="0" b="0"/>
              <a:pathLst>
                <a:path w="233172" h="266192">
                  <a:moveTo>
                    <a:pt x="133604" y="0"/>
                  </a:moveTo>
                  <a:cubicBezTo>
                    <a:pt x="189992" y="0"/>
                    <a:pt x="233172" y="38100"/>
                    <a:pt x="233172" y="112268"/>
                  </a:cubicBezTo>
                  <a:lnTo>
                    <a:pt x="233172" y="266192"/>
                  </a:lnTo>
                  <a:lnTo>
                    <a:pt x="180340" y="266192"/>
                  </a:lnTo>
                  <a:lnTo>
                    <a:pt x="180340" y="114300"/>
                  </a:lnTo>
                  <a:cubicBezTo>
                    <a:pt x="180340" y="73660"/>
                    <a:pt x="157988" y="49276"/>
                    <a:pt x="121412" y="49276"/>
                  </a:cubicBezTo>
                  <a:cubicBezTo>
                    <a:pt x="86360" y="49276"/>
                    <a:pt x="65532" y="71120"/>
                    <a:pt x="52324" y="93472"/>
                  </a:cubicBezTo>
                  <a:lnTo>
                    <a:pt x="52324" y="266192"/>
                  </a:lnTo>
                  <a:lnTo>
                    <a:pt x="0" y="266192"/>
                  </a:lnTo>
                  <a:lnTo>
                    <a:pt x="0" y="10160"/>
                  </a:lnTo>
                  <a:lnTo>
                    <a:pt x="52324" y="10160"/>
                  </a:lnTo>
                  <a:lnTo>
                    <a:pt x="52324" y="35052"/>
                  </a:lnTo>
                  <a:cubicBezTo>
                    <a:pt x="71628" y="14732"/>
                    <a:pt x="97028" y="0"/>
                    <a:pt x="13360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2" name="Shape 59"/>
            <p:cNvSpPr/>
            <p:nvPr/>
          </p:nvSpPr>
          <p:spPr>
            <a:xfrm>
              <a:off x="5086913" y="130170"/>
              <a:ext cx="139192" cy="276352"/>
            </a:xfrm>
            <a:custGeom>
              <a:avLst/>
              <a:gdLst/>
              <a:ahLst/>
              <a:cxnLst/>
              <a:rect l="0" t="0" r="0" b="0"/>
              <a:pathLst>
                <a:path w="139192" h="276352">
                  <a:moveTo>
                    <a:pt x="0" y="0"/>
                  </a:moveTo>
                  <a:cubicBezTo>
                    <a:pt x="83312" y="0"/>
                    <a:pt x="139192" y="62484"/>
                    <a:pt x="139192" y="138176"/>
                  </a:cubicBezTo>
                  <a:cubicBezTo>
                    <a:pt x="139192" y="213868"/>
                    <a:pt x="83312" y="276352"/>
                    <a:pt x="0" y="276352"/>
                  </a:cubicBezTo>
                  <a:lnTo>
                    <a:pt x="0" y="226972"/>
                  </a:lnTo>
                  <a:lnTo>
                    <a:pt x="508" y="227076"/>
                  </a:lnTo>
                  <a:cubicBezTo>
                    <a:pt x="48768" y="227076"/>
                    <a:pt x="84328" y="186944"/>
                    <a:pt x="84328" y="138176"/>
                  </a:cubicBezTo>
                  <a:cubicBezTo>
                    <a:pt x="84328" y="88392"/>
                    <a:pt x="48768" y="49276"/>
                    <a:pt x="508" y="49276"/>
                  </a:cubicBezTo>
                  <a:lnTo>
                    <a:pt x="0" y="493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3" name="Shape 60"/>
            <p:cNvSpPr/>
            <p:nvPr/>
          </p:nvSpPr>
          <p:spPr>
            <a:xfrm>
              <a:off x="6196385" y="140330"/>
              <a:ext cx="232156" cy="266192"/>
            </a:xfrm>
            <a:custGeom>
              <a:avLst/>
              <a:gdLst/>
              <a:ahLst/>
              <a:cxnLst/>
              <a:rect l="0" t="0" r="0" b="0"/>
              <a:pathLst>
                <a:path w="232156" h="266192">
                  <a:moveTo>
                    <a:pt x="0" y="0"/>
                  </a:moveTo>
                  <a:lnTo>
                    <a:pt x="52832" y="0"/>
                  </a:lnTo>
                  <a:lnTo>
                    <a:pt x="52832" y="146304"/>
                  </a:lnTo>
                  <a:cubicBezTo>
                    <a:pt x="52832" y="190500"/>
                    <a:pt x="76200" y="216916"/>
                    <a:pt x="116332" y="216916"/>
                  </a:cubicBezTo>
                  <a:cubicBezTo>
                    <a:pt x="155448" y="216916"/>
                    <a:pt x="179324" y="190500"/>
                    <a:pt x="179324" y="146304"/>
                  </a:cubicBezTo>
                  <a:lnTo>
                    <a:pt x="179324" y="0"/>
                  </a:lnTo>
                  <a:lnTo>
                    <a:pt x="232156" y="0"/>
                  </a:lnTo>
                  <a:lnTo>
                    <a:pt x="232156" y="143764"/>
                  </a:lnTo>
                  <a:cubicBezTo>
                    <a:pt x="232156" y="220472"/>
                    <a:pt x="187960" y="266192"/>
                    <a:pt x="116332" y="266192"/>
                  </a:cubicBezTo>
                  <a:cubicBezTo>
                    <a:pt x="44196" y="266192"/>
                    <a:pt x="0" y="220472"/>
                    <a:pt x="0" y="143764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4" name="Shape 61"/>
            <p:cNvSpPr/>
            <p:nvPr/>
          </p:nvSpPr>
          <p:spPr>
            <a:xfrm>
              <a:off x="6508297" y="135250"/>
              <a:ext cx="146304" cy="261112"/>
            </a:xfrm>
            <a:custGeom>
              <a:avLst/>
              <a:gdLst/>
              <a:ahLst/>
              <a:cxnLst/>
              <a:rect l="0" t="0" r="0" b="0"/>
              <a:pathLst>
                <a:path w="146304" h="261112">
                  <a:moveTo>
                    <a:pt x="123952" y="0"/>
                  </a:moveTo>
                  <a:cubicBezTo>
                    <a:pt x="132080" y="0"/>
                    <a:pt x="139700" y="1524"/>
                    <a:pt x="146304" y="3556"/>
                  </a:cubicBezTo>
                  <a:lnTo>
                    <a:pt x="146304" y="54864"/>
                  </a:lnTo>
                  <a:cubicBezTo>
                    <a:pt x="138176" y="52832"/>
                    <a:pt x="130048" y="51308"/>
                    <a:pt x="119380" y="51308"/>
                  </a:cubicBezTo>
                  <a:cubicBezTo>
                    <a:pt x="86868" y="51308"/>
                    <a:pt x="65532" y="68580"/>
                    <a:pt x="52324" y="90424"/>
                  </a:cubicBezTo>
                  <a:lnTo>
                    <a:pt x="52324" y="261112"/>
                  </a:lnTo>
                  <a:lnTo>
                    <a:pt x="0" y="261112"/>
                  </a:lnTo>
                  <a:lnTo>
                    <a:pt x="0" y="5080"/>
                  </a:lnTo>
                  <a:lnTo>
                    <a:pt x="52324" y="5080"/>
                  </a:lnTo>
                  <a:lnTo>
                    <a:pt x="52324" y="34036"/>
                  </a:lnTo>
                  <a:cubicBezTo>
                    <a:pt x="70104" y="14224"/>
                    <a:pt x="92456" y="0"/>
                    <a:pt x="123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5" name="Shape 62"/>
            <p:cNvSpPr/>
            <p:nvPr/>
          </p:nvSpPr>
          <p:spPr>
            <a:xfrm>
              <a:off x="7049799" y="130170"/>
              <a:ext cx="128270" cy="393192"/>
            </a:xfrm>
            <a:custGeom>
              <a:avLst/>
              <a:gdLst/>
              <a:ahLst/>
              <a:cxnLst/>
              <a:rect l="0" t="0" r="0" b="0"/>
              <a:pathLst>
                <a:path w="128270" h="393192">
                  <a:moveTo>
                    <a:pt x="114809" y="0"/>
                  </a:moveTo>
                  <a:lnTo>
                    <a:pt x="128270" y="1296"/>
                  </a:lnTo>
                  <a:lnTo>
                    <a:pt x="128270" y="42346"/>
                  </a:lnTo>
                  <a:lnTo>
                    <a:pt x="115316" y="40132"/>
                  </a:lnTo>
                  <a:cubicBezTo>
                    <a:pt x="82296" y="40132"/>
                    <a:pt x="62992" y="61468"/>
                    <a:pt x="62992" y="89916"/>
                  </a:cubicBezTo>
                  <a:cubicBezTo>
                    <a:pt x="62992" y="118872"/>
                    <a:pt x="82296" y="140716"/>
                    <a:pt x="115316" y="140716"/>
                  </a:cubicBezTo>
                  <a:lnTo>
                    <a:pt x="128270" y="138451"/>
                  </a:lnTo>
                  <a:lnTo>
                    <a:pt x="128270" y="178574"/>
                  </a:lnTo>
                  <a:lnTo>
                    <a:pt x="114809" y="180848"/>
                  </a:lnTo>
                  <a:cubicBezTo>
                    <a:pt x="103632" y="180848"/>
                    <a:pt x="93472" y="179324"/>
                    <a:pt x="83820" y="177292"/>
                  </a:cubicBezTo>
                  <a:cubicBezTo>
                    <a:pt x="75692" y="183896"/>
                    <a:pt x="71120" y="191516"/>
                    <a:pt x="71120" y="199136"/>
                  </a:cubicBezTo>
                  <a:cubicBezTo>
                    <a:pt x="71120" y="209804"/>
                    <a:pt x="76709" y="215900"/>
                    <a:pt x="90424" y="215900"/>
                  </a:cubicBezTo>
                  <a:lnTo>
                    <a:pt x="128270" y="215900"/>
                  </a:lnTo>
                  <a:lnTo>
                    <a:pt x="128270" y="261620"/>
                  </a:lnTo>
                  <a:lnTo>
                    <a:pt x="73660" y="261620"/>
                  </a:lnTo>
                  <a:cubicBezTo>
                    <a:pt x="59436" y="272796"/>
                    <a:pt x="49784" y="286512"/>
                    <a:pt x="49784" y="304800"/>
                  </a:cubicBezTo>
                  <a:cubicBezTo>
                    <a:pt x="49784" y="333248"/>
                    <a:pt x="78232" y="350520"/>
                    <a:pt x="126492" y="350520"/>
                  </a:cubicBezTo>
                  <a:lnTo>
                    <a:pt x="128270" y="350334"/>
                  </a:lnTo>
                  <a:lnTo>
                    <a:pt x="128270" y="393087"/>
                  </a:lnTo>
                  <a:lnTo>
                    <a:pt x="127509" y="393192"/>
                  </a:lnTo>
                  <a:cubicBezTo>
                    <a:pt x="48768" y="393192"/>
                    <a:pt x="0" y="364236"/>
                    <a:pt x="0" y="311912"/>
                  </a:cubicBezTo>
                  <a:cubicBezTo>
                    <a:pt x="0" y="286004"/>
                    <a:pt x="12700" y="265684"/>
                    <a:pt x="36576" y="247904"/>
                  </a:cubicBezTo>
                  <a:cubicBezTo>
                    <a:pt x="25400" y="238252"/>
                    <a:pt x="19812" y="224536"/>
                    <a:pt x="19812" y="211328"/>
                  </a:cubicBezTo>
                  <a:cubicBezTo>
                    <a:pt x="19812" y="191008"/>
                    <a:pt x="29464" y="174752"/>
                    <a:pt x="49276" y="161036"/>
                  </a:cubicBezTo>
                  <a:cubicBezTo>
                    <a:pt x="26924" y="144272"/>
                    <a:pt x="14224" y="118364"/>
                    <a:pt x="14224" y="89916"/>
                  </a:cubicBezTo>
                  <a:cubicBezTo>
                    <a:pt x="14224" y="40640"/>
                    <a:pt x="52324" y="0"/>
                    <a:pt x="11480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6" name="Shape 63"/>
            <p:cNvSpPr/>
            <p:nvPr/>
          </p:nvSpPr>
          <p:spPr>
            <a:xfrm>
              <a:off x="6686592" y="130170"/>
              <a:ext cx="187960" cy="276352"/>
            </a:xfrm>
            <a:custGeom>
              <a:avLst/>
              <a:gdLst/>
              <a:ahLst/>
              <a:cxnLst/>
              <a:rect l="0" t="0" r="0" b="0"/>
              <a:pathLst>
                <a:path w="187960" h="276352">
                  <a:moveTo>
                    <a:pt x="98552" y="0"/>
                  </a:moveTo>
                  <a:cubicBezTo>
                    <a:pt x="136144" y="0"/>
                    <a:pt x="169164" y="18288"/>
                    <a:pt x="187452" y="42672"/>
                  </a:cubicBezTo>
                  <a:lnTo>
                    <a:pt x="151892" y="73660"/>
                  </a:lnTo>
                  <a:cubicBezTo>
                    <a:pt x="138176" y="55372"/>
                    <a:pt x="120396" y="42672"/>
                    <a:pt x="99060" y="42672"/>
                  </a:cubicBezTo>
                  <a:cubicBezTo>
                    <a:pt x="74676" y="42672"/>
                    <a:pt x="62484" y="56896"/>
                    <a:pt x="62484" y="74168"/>
                  </a:cubicBezTo>
                  <a:cubicBezTo>
                    <a:pt x="62484" y="125476"/>
                    <a:pt x="187960" y="108204"/>
                    <a:pt x="187960" y="196088"/>
                  </a:cubicBezTo>
                  <a:cubicBezTo>
                    <a:pt x="187452" y="246380"/>
                    <a:pt x="146812" y="276352"/>
                    <a:pt x="99060" y="276352"/>
                  </a:cubicBezTo>
                  <a:cubicBezTo>
                    <a:pt x="55880" y="276352"/>
                    <a:pt x="23876" y="259080"/>
                    <a:pt x="0" y="230124"/>
                  </a:cubicBezTo>
                  <a:lnTo>
                    <a:pt x="36068" y="198628"/>
                  </a:lnTo>
                  <a:cubicBezTo>
                    <a:pt x="52832" y="219964"/>
                    <a:pt x="73152" y="233680"/>
                    <a:pt x="98552" y="233680"/>
                  </a:cubicBezTo>
                  <a:cubicBezTo>
                    <a:pt x="123444" y="233680"/>
                    <a:pt x="137160" y="218440"/>
                    <a:pt x="137160" y="199136"/>
                  </a:cubicBezTo>
                  <a:cubicBezTo>
                    <a:pt x="137160" y="147320"/>
                    <a:pt x="11684" y="166116"/>
                    <a:pt x="11684" y="75692"/>
                  </a:cubicBezTo>
                  <a:cubicBezTo>
                    <a:pt x="11684" y="33528"/>
                    <a:pt x="47244" y="0"/>
                    <a:pt x="985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7" name="Shape 64"/>
            <p:cNvSpPr/>
            <p:nvPr/>
          </p:nvSpPr>
          <p:spPr>
            <a:xfrm>
              <a:off x="5997249" y="130170"/>
              <a:ext cx="139192" cy="276352"/>
            </a:xfrm>
            <a:custGeom>
              <a:avLst/>
              <a:gdLst/>
              <a:ahLst/>
              <a:cxnLst/>
              <a:rect l="0" t="0" r="0" b="0"/>
              <a:pathLst>
                <a:path w="139192" h="276352">
                  <a:moveTo>
                    <a:pt x="0" y="0"/>
                  </a:moveTo>
                  <a:cubicBezTo>
                    <a:pt x="83312" y="0"/>
                    <a:pt x="139192" y="62484"/>
                    <a:pt x="139192" y="138176"/>
                  </a:cubicBezTo>
                  <a:cubicBezTo>
                    <a:pt x="139192" y="213868"/>
                    <a:pt x="83312" y="276352"/>
                    <a:pt x="0" y="276352"/>
                  </a:cubicBezTo>
                  <a:lnTo>
                    <a:pt x="0" y="226972"/>
                  </a:lnTo>
                  <a:lnTo>
                    <a:pt x="508" y="227076"/>
                  </a:lnTo>
                  <a:cubicBezTo>
                    <a:pt x="48768" y="227076"/>
                    <a:pt x="84328" y="186944"/>
                    <a:pt x="84328" y="138176"/>
                  </a:cubicBezTo>
                  <a:cubicBezTo>
                    <a:pt x="84328" y="88392"/>
                    <a:pt x="48768" y="49276"/>
                    <a:pt x="508" y="49276"/>
                  </a:cubicBezTo>
                  <a:lnTo>
                    <a:pt x="0" y="493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8" name="Shape 65"/>
            <p:cNvSpPr/>
            <p:nvPr/>
          </p:nvSpPr>
          <p:spPr>
            <a:xfrm>
              <a:off x="7178069" y="346070"/>
              <a:ext cx="130811" cy="177187"/>
            </a:xfrm>
            <a:custGeom>
              <a:avLst/>
              <a:gdLst/>
              <a:ahLst/>
              <a:cxnLst/>
              <a:rect l="0" t="0" r="0" b="0"/>
              <a:pathLst>
                <a:path w="130811" h="177187">
                  <a:moveTo>
                    <a:pt x="0" y="0"/>
                  </a:moveTo>
                  <a:lnTo>
                    <a:pt x="31750" y="0"/>
                  </a:lnTo>
                  <a:cubicBezTo>
                    <a:pt x="97790" y="0"/>
                    <a:pt x="130811" y="34036"/>
                    <a:pt x="130811" y="80264"/>
                  </a:cubicBezTo>
                  <a:cubicBezTo>
                    <a:pt x="130811" y="121793"/>
                    <a:pt x="100521" y="155607"/>
                    <a:pt x="52587" y="169918"/>
                  </a:cubicBezTo>
                  <a:lnTo>
                    <a:pt x="0" y="177187"/>
                  </a:lnTo>
                  <a:lnTo>
                    <a:pt x="0" y="134434"/>
                  </a:lnTo>
                  <a:lnTo>
                    <a:pt x="32195" y="131056"/>
                  </a:lnTo>
                  <a:cubicBezTo>
                    <a:pt x="61913" y="124079"/>
                    <a:pt x="78487" y="107315"/>
                    <a:pt x="78487" y="84836"/>
                  </a:cubicBezTo>
                  <a:cubicBezTo>
                    <a:pt x="78487" y="62992"/>
                    <a:pt x="65787" y="45720"/>
                    <a:pt x="26670" y="45720"/>
                  </a:cubicBezTo>
                  <a:lnTo>
                    <a:pt x="0" y="457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9" name="Shape 66"/>
            <p:cNvSpPr/>
            <p:nvPr/>
          </p:nvSpPr>
          <p:spPr>
            <a:xfrm>
              <a:off x="7178069" y="131466"/>
              <a:ext cx="131318" cy="177279"/>
            </a:xfrm>
            <a:custGeom>
              <a:avLst/>
              <a:gdLst/>
              <a:ahLst/>
              <a:cxnLst/>
              <a:rect l="0" t="0" r="0" b="0"/>
              <a:pathLst>
                <a:path w="131318" h="177279">
                  <a:moveTo>
                    <a:pt x="0" y="0"/>
                  </a:moveTo>
                  <a:lnTo>
                    <a:pt x="13589" y="1308"/>
                  </a:lnTo>
                  <a:cubicBezTo>
                    <a:pt x="21972" y="3022"/>
                    <a:pt x="29718" y="5562"/>
                    <a:pt x="36830" y="8864"/>
                  </a:cubicBezTo>
                  <a:lnTo>
                    <a:pt x="131318" y="8864"/>
                  </a:lnTo>
                  <a:lnTo>
                    <a:pt x="131318" y="53568"/>
                  </a:lnTo>
                  <a:lnTo>
                    <a:pt x="81026" y="53568"/>
                  </a:lnTo>
                  <a:cubicBezTo>
                    <a:pt x="85598" y="64236"/>
                    <a:pt x="88139" y="76428"/>
                    <a:pt x="88139" y="88620"/>
                  </a:cubicBezTo>
                  <a:cubicBezTo>
                    <a:pt x="88139" y="125958"/>
                    <a:pt x="66708" y="158439"/>
                    <a:pt x="29203" y="172345"/>
                  </a:cubicBezTo>
                  <a:lnTo>
                    <a:pt x="0" y="177279"/>
                  </a:lnTo>
                  <a:lnTo>
                    <a:pt x="0" y="137155"/>
                  </a:lnTo>
                  <a:lnTo>
                    <a:pt x="9152" y="135555"/>
                  </a:lnTo>
                  <a:cubicBezTo>
                    <a:pt x="28511" y="128054"/>
                    <a:pt x="39370" y="110337"/>
                    <a:pt x="39370" y="88620"/>
                  </a:cubicBezTo>
                  <a:cubicBezTo>
                    <a:pt x="39370" y="67284"/>
                    <a:pt x="28511" y="49949"/>
                    <a:pt x="9152" y="42615"/>
                  </a:cubicBezTo>
                  <a:lnTo>
                    <a:pt x="0" y="4105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0" name="Shape 67"/>
            <p:cNvSpPr/>
            <p:nvPr/>
          </p:nvSpPr>
          <p:spPr>
            <a:xfrm>
              <a:off x="7328183" y="130636"/>
              <a:ext cx="125223" cy="274469"/>
            </a:xfrm>
            <a:custGeom>
              <a:avLst/>
              <a:gdLst/>
              <a:ahLst/>
              <a:cxnLst/>
              <a:rect l="0" t="0" r="0" b="0"/>
              <a:pathLst>
                <a:path w="125223" h="274469">
                  <a:moveTo>
                    <a:pt x="125223" y="0"/>
                  </a:moveTo>
                  <a:lnTo>
                    <a:pt x="125223" y="43807"/>
                  </a:lnTo>
                  <a:lnTo>
                    <a:pt x="102751" y="47255"/>
                  </a:lnTo>
                  <a:cubicBezTo>
                    <a:pt x="78867" y="55256"/>
                    <a:pt x="62484" y="74972"/>
                    <a:pt x="56388" y="104690"/>
                  </a:cubicBezTo>
                  <a:lnTo>
                    <a:pt x="125223" y="104690"/>
                  </a:lnTo>
                  <a:lnTo>
                    <a:pt x="125223" y="143806"/>
                  </a:lnTo>
                  <a:lnTo>
                    <a:pt x="53849" y="143806"/>
                  </a:lnTo>
                  <a:cubicBezTo>
                    <a:pt x="56515" y="185716"/>
                    <a:pt x="76327" y="212482"/>
                    <a:pt x="106855" y="223245"/>
                  </a:cubicBezTo>
                  <a:lnTo>
                    <a:pt x="125223" y="226173"/>
                  </a:lnTo>
                  <a:lnTo>
                    <a:pt x="125223" y="274469"/>
                  </a:lnTo>
                  <a:lnTo>
                    <a:pt x="109292" y="273012"/>
                  </a:lnTo>
                  <a:cubicBezTo>
                    <a:pt x="40061" y="259837"/>
                    <a:pt x="0" y="203052"/>
                    <a:pt x="0" y="137710"/>
                  </a:cubicBezTo>
                  <a:cubicBezTo>
                    <a:pt x="0" y="70591"/>
                    <a:pt x="37338" y="15139"/>
                    <a:pt x="101124" y="2325"/>
                  </a:cubicBezTo>
                  <a:lnTo>
                    <a:pt x="1252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1" name="Shape 68"/>
            <p:cNvSpPr/>
            <p:nvPr/>
          </p:nvSpPr>
          <p:spPr>
            <a:xfrm>
              <a:off x="7435880" y="71716"/>
              <a:ext cx="17526" cy="27974"/>
            </a:xfrm>
            <a:custGeom>
              <a:avLst/>
              <a:gdLst/>
              <a:ahLst/>
              <a:cxnLst/>
              <a:rect l="0" t="0" r="0" b="0"/>
              <a:pathLst>
                <a:path w="17526" h="27974">
                  <a:moveTo>
                    <a:pt x="17526" y="0"/>
                  </a:moveTo>
                  <a:lnTo>
                    <a:pt x="17526" y="27974"/>
                  </a:lnTo>
                  <a:lnTo>
                    <a:pt x="0" y="27974"/>
                  </a:lnTo>
                  <a:lnTo>
                    <a:pt x="175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2" name="Shape 69"/>
            <p:cNvSpPr/>
            <p:nvPr/>
          </p:nvSpPr>
          <p:spPr>
            <a:xfrm>
              <a:off x="7453406" y="324226"/>
              <a:ext cx="126237" cy="82296"/>
            </a:xfrm>
            <a:custGeom>
              <a:avLst/>
              <a:gdLst/>
              <a:ahLst/>
              <a:cxnLst/>
              <a:rect l="0" t="0" r="0" b="0"/>
              <a:pathLst>
                <a:path w="126237" h="82296">
                  <a:moveTo>
                    <a:pt x="88137" y="0"/>
                  </a:moveTo>
                  <a:lnTo>
                    <a:pt x="126237" y="30480"/>
                  </a:lnTo>
                  <a:cubicBezTo>
                    <a:pt x="102361" y="62484"/>
                    <a:pt x="63246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89" y="21336"/>
                    <a:pt x="8813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3" name="Shape 70"/>
            <p:cNvSpPr/>
            <p:nvPr/>
          </p:nvSpPr>
          <p:spPr>
            <a:xfrm>
              <a:off x="7937263" y="130636"/>
              <a:ext cx="125222" cy="274469"/>
            </a:xfrm>
            <a:custGeom>
              <a:avLst/>
              <a:gdLst/>
              <a:ahLst/>
              <a:cxnLst/>
              <a:rect l="0" t="0" r="0" b="0"/>
              <a:pathLst>
                <a:path w="125222" h="274469">
                  <a:moveTo>
                    <a:pt x="125222" y="0"/>
                  </a:moveTo>
                  <a:lnTo>
                    <a:pt x="125222" y="43807"/>
                  </a:lnTo>
                  <a:lnTo>
                    <a:pt x="102750" y="47255"/>
                  </a:lnTo>
                  <a:cubicBezTo>
                    <a:pt x="78867" y="55256"/>
                    <a:pt x="62483" y="74972"/>
                    <a:pt x="56387" y="104690"/>
                  </a:cubicBezTo>
                  <a:lnTo>
                    <a:pt x="125222" y="104690"/>
                  </a:lnTo>
                  <a:lnTo>
                    <a:pt x="125222" y="143806"/>
                  </a:lnTo>
                  <a:lnTo>
                    <a:pt x="53848" y="143806"/>
                  </a:lnTo>
                  <a:cubicBezTo>
                    <a:pt x="56514" y="185716"/>
                    <a:pt x="76326" y="212482"/>
                    <a:pt x="106854" y="223245"/>
                  </a:cubicBezTo>
                  <a:lnTo>
                    <a:pt x="125222" y="226173"/>
                  </a:lnTo>
                  <a:lnTo>
                    <a:pt x="125222" y="274469"/>
                  </a:lnTo>
                  <a:lnTo>
                    <a:pt x="109291" y="273012"/>
                  </a:lnTo>
                  <a:cubicBezTo>
                    <a:pt x="40060" y="259837"/>
                    <a:pt x="0" y="203052"/>
                    <a:pt x="0" y="137710"/>
                  </a:cubicBezTo>
                  <a:cubicBezTo>
                    <a:pt x="0" y="70591"/>
                    <a:pt x="37338" y="15139"/>
                    <a:pt x="101123" y="2325"/>
                  </a:cubicBezTo>
                  <a:lnTo>
                    <a:pt x="1252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4" name="Shape 71"/>
            <p:cNvSpPr/>
            <p:nvPr/>
          </p:nvSpPr>
          <p:spPr>
            <a:xfrm>
              <a:off x="7643131" y="130170"/>
              <a:ext cx="233172" cy="266192"/>
            </a:xfrm>
            <a:custGeom>
              <a:avLst/>
              <a:gdLst/>
              <a:ahLst/>
              <a:cxnLst/>
              <a:rect l="0" t="0" r="0" b="0"/>
              <a:pathLst>
                <a:path w="233172" h="266192">
                  <a:moveTo>
                    <a:pt x="133604" y="0"/>
                  </a:moveTo>
                  <a:cubicBezTo>
                    <a:pt x="189992" y="0"/>
                    <a:pt x="233172" y="38100"/>
                    <a:pt x="233172" y="112268"/>
                  </a:cubicBezTo>
                  <a:lnTo>
                    <a:pt x="233172" y="266192"/>
                  </a:lnTo>
                  <a:lnTo>
                    <a:pt x="180340" y="266192"/>
                  </a:lnTo>
                  <a:lnTo>
                    <a:pt x="180340" y="114300"/>
                  </a:lnTo>
                  <a:cubicBezTo>
                    <a:pt x="180340" y="73660"/>
                    <a:pt x="157988" y="49276"/>
                    <a:pt x="121412" y="49276"/>
                  </a:cubicBezTo>
                  <a:cubicBezTo>
                    <a:pt x="86360" y="49276"/>
                    <a:pt x="65532" y="71120"/>
                    <a:pt x="52324" y="93472"/>
                  </a:cubicBezTo>
                  <a:lnTo>
                    <a:pt x="52324" y="266192"/>
                  </a:lnTo>
                  <a:lnTo>
                    <a:pt x="0" y="266192"/>
                  </a:lnTo>
                  <a:lnTo>
                    <a:pt x="0" y="10160"/>
                  </a:lnTo>
                  <a:lnTo>
                    <a:pt x="52324" y="10160"/>
                  </a:lnTo>
                  <a:lnTo>
                    <a:pt x="52324" y="35052"/>
                  </a:lnTo>
                  <a:cubicBezTo>
                    <a:pt x="71628" y="14732"/>
                    <a:pt x="97028" y="0"/>
                    <a:pt x="13360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5" name="Shape 72"/>
            <p:cNvSpPr/>
            <p:nvPr/>
          </p:nvSpPr>
          <p:spPr>
            <a:xfrm>
              <a:off x="7453406" y="130170"/>
              <a:ext cx="121158" cy="144272"/>
            </a:xfrm>
            <a:custGeom>
              <a:avLst/>
              <a:gdLst/>
              <a:ahLst/>
              <a:cxnLst/>
              <a:rect l="0" t="0" r="0" b="0"/>
              <a:pathLst>
                <a:path w="121158" h="144272">
                  <a:moveTo>
                    <a:pt x="4826" y="0"/>
                  </a:moveTo>
                  <a:cubicBezTo>
                    <a:pt x="75437" y="0"/>
                    <a:pt x="121158" y="48260"/>
                    <a:pt x="121158" y="113284"/>
                  </a:cubicBezTo>
                  <a:cubicBezTo>
                    <a:pt x="121158" y="124968"/>
                    <a:pt x="119634" y="136652"/>
                    <a:pt x="117602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4" y="105156"/>
                  </a:lnTo>
                  <a:cubicBezTo>
                    <a:pt x="67818" y="73152"/>
                    <a:pt x="44958" y="43688"/>
                    <a:pt x="3810" y="43688"/>
                  </a:cubicBezTo>
                  <a:lnTo>
                    <a:pt x="0" y="44273"/>
                  </a:lnTo>
                  <a:lnTo>
                    <a:pt x="0" y="466"/>
                  </a:lnTo>
                  <a:lnTo>
                    <a:pt x="48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6" name="Shape 73"/>
            <p:cNvSpPr/>
            <p:nvPr/>
          </p:nvSpPr>
          <p:spPr>
            <a:xfrm>
              <a:off x="8044959" y="71716"/>
              <a:ext cx="17526" cy="27974"/>
            </a:xfrm>
            <a:custGeom>
              <a:avLst/>
              <a:gdLst/>
              <a:ahLst/>
              <a:cxnLst/>
              <a:rect l="0" t="0" r="0" b="0"/>
              <a:pathLst>
                <a:path w="17526" h="27974">
                  <a:moveTo>
                    <a:pt x="17526" y="0"/>
                  </a:moveTo>
                  <a:lnTo>
                    <a:pt x="17526" y="27974"/>
                  </a:lnTo>
                  <a:lnTo>
                    <a:pt x="0" y="27974"/>
                  </a:lnTo>
                  <a:lnTo>
                    <a:pt x="175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7" name="Shape 74"/>
            <p:cNvSpPr/>
            <p:nvPr/>
          </p:nvSpPr>
          <p:spPr>
            <a:xfrm>
              <a:off x="7453406" y="15362"/>
              <a:ext cx="93218" cy="84328"/>
            </a:xfrm>
            <a:custGeom>
              <a:avLst/>
              <a:gdLst/>
              <a:ahLst/>
              <a:cxnLst/>
              <a:rect l="0" t="0" r="0" b="0"/>
              <a:pathLst>
                <a:path w="93218" h="84328">
                  <a:moveTo>
                    <a:pt x="35306" y="0"/>
                  </a:moveTo>
                  <a:lnTo>
                    <a:pt x="93218" y="0"/>
                  </a:lnTo>
                  <a:lnTo>
                    <a:pt x="33274" y="84328"/>
                  </a:lnTo>
                  <a:lnTo>
                    <a:pt x="0" y="84328"/>
                  </a:lnTo>
                  <a:lnTo>
                    <a:pt x="0" y="56354"/>
                  </a:lnTo>
                  <a:lnTo>
                    <a:pt x="353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8" name="Shape 75"/>
            <p:cNvSpPr/>
            <p:nvPr/>
          </p:nvSpPr>
          <p:spPr>
            <a:xfrm>
              <a:off x="8062485" y="324226"/>
              <a:ext cx="126238" cy="82296"/>
            </a:xfrm>
            <a:custGeom>
              <a:avLst/>
              <a:gdLst/>
              <a:ahLst/>
              <a:cxnLst/>
              <a:rect l="0" t="0" r="0" b="0"/>
              <a:pathLst>
                <a:path w="126238" h="82296">
                  <a:moveTo>
                    <a:pt x="88138" y="0"/>
                  </a:moveTo>
                  <a:lnTo>
                    <a:pt x="126238" y="30480"/>
                  </a:lnTo>
                  <a:cubicBezTo>
                    <a:pt x="102362" y="62484"/>
                    <a:pt x="63246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89" y="21336"/>
                    <a:pt x="8813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9" name="Shape 76"/>
            <p:cNvSpPr/>
            <p:nvPr/>
          </p:nvSpPr>
          <p:spPr>
            <a:xfrm>
              <a:off x="8429502" y="249873"/>
              <a:ext cx="109982" cy="154109"/>
            </a:xfrm>
            <a:custGeom>
              <a:avLst/>
              <a:gdLst/>
              <a:ahLst/>
              <a:cxnLst/>
              <a:rect l="0" t="0" r="0" b="0"/>
              <a:pathLst>
                <a:path w="109982" h="154109">
                  <a:moveTo>
                    <a:pt x="109982" y="0"/>
                  </a:moveTo>
                  <a:lnTo>
                    <a:pt x="109982" y="37283"/>
                  </a:lnTo>
                  <a:lnTo>
                    <a:pt x="98044" y="39301"/>
                  </a:lnTo>
                  <a:cubicBezTo>
                    <a:pt x="66040" y="44889"/>
                    <a:pt x="52832" y="58605"/>
                    <a:pt x="52832" y="77909"/>
                  </a:cubicBezTo>
                  <a:cubicBezTo>
                    <a:pt x="52832" y="97721"/>
                    <a:pt x="68580" y="111437"/>
                    <a:pt x="94997" y="111437"/>
                  </a:cubicBezTo>
                  <a:lnTo>
                    <a:pt x="109982" y="109608"/>
                  </a:lnTo>
                  <a:lnTo>
                    <a:pt x="109982" y="151163"/>
                  </a:lnTo>
                  <a:lnTo>
                    <a:pt x="108839" y="151538"/>
                  </a:lnTo>
                  <a:cubicBezTo>
                    <a:pt x="101124" y="153220"/>
                    <a:pt x="93218" y="154109"/>
                    <a:pt x="85344" y="154109"/>
                  </a:cubicBezTo>
                  <a:cubicBezTo>
                    <a:pt x="34544" y="154109"/>
                    <a:pt x="0" y="125153"/>
                    <a:pt x="0" y="79941"/>
                  </a:cubicBezTo>
                  <a:cubicBezTo>
                    <a:pt x="0" y="41333"/>
                    <a:pt x="29973" y="13393"/>
                    <a:pt x="84328" y="4249"/>
                  </a:cubicBezTo>
                  <a:lnTo>
                    <a:pt x="1099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0" name="Shape 77"/>
            <p:cNvSpPr/>
            <p:nvPr/>
          </p:nvSpPr>
          <p:spPr>
            <a:xfrm>
              <a:off x="8252210" y="135250"/>
              <a:ext cx="146304" cy="261112"/>
            </a:xfrm>
            <a:custGeom>
              <a:avLst/>
              <a:gdLst/>
              <a:ahLst/>
              <a:cxnLst/>
              <a:rect l="0" t="0" r="0" b="0"/>
              <a:pathLst>
                <a:path w="146304" h="261112">
                  <a:moveTo>
                    <a:pt x="123952" y="0"/>
                  </a:moveTo>
                  <a:cubicBezTo>
                    <a:pt x="132080" y="0"/>
                    <a:pt x="139700" y="1524"/>
                    <a:pt x="146304" y="3556"/>
                  </a:cubicBezTo>
                  <a:lnTo>
                    <a:pt x="146304" y="54864"/>
                  </a:lnTo>
                  <a:cubicBezTo>
                    <a:pt x="138176" y="52832"/>
                    <a:pt x="130048" y="51308"/>
                    <a:pt x="119380" y="51308"/>
                  </a:cubicBezTo>
                  <a:cubicBezTo>
                    <a:pt x="86868" y="51308"/>
                    <a:pt x="65532" y="68580"/>
                    <a:pt x="52324" y="90424"/>
                  </a:cubicBezTo>
                  <a:lnTo>
                    <a:pt x="52324" y="261112"/>
                  </a:lnTo>
                  <a:lnTo>
                    <a:pt x="0" y="261112"/>
                  </a:lnTo>
                  <a:lnTo>
                    <a:pt x="0" y="5080"/>
                  </a:lnTo>
                  <a:lnTo>
                    <a:pt x="52324" y="5080"/>
                  </a:lnTo>
                  <a:lnTo>
                    <a:pt x="52324" y="34036"/>
                  </a:lnTo>
                  <a:cubicBezTo>
                    <a:pt x="70104" y="14224"/>
                    <a:pt x="92456" y="0"/>
                    <a:pt x="123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1" name="Shape 78"/>
            <p:cNvSpPr/>
            <p:nvPr/>
          </p:nvSpPr>
          <p:spPr>
            <a:xfrm>
              <a:off x="8436614" y="130416"/>
              <a:ext cx="102870" cy="79510"/>
            </a:xfrm>
            <a:custGeom>
              <a:avLst/>
              <a:gdLst/>
              <a:ahLst/>
              <a:cxnLst/>
              <a:rect l="0" t="0" r="0" b="0"/>
              <a:pathLst>
                <a:path w="102870" h="79510">
                  <a:moveTo>
                    <a:pt x="102870" y="0"/>
                  </a:moveTo>
                  <a:lnTo>
                    <a:pt x="102870" y="46166"/>
                  </a:lnTo>
                  <a:lnTo>
                    <a:pt x="66421" y="54936"/>
                  </a:lnTo>
                  <a:cubicBezTo>
                    <a:pt x="55626" y="60714"/>
                    <a:pt x="46482" y="69096"/>
                    <a:pt x="39116" y="79510"/>
                  </a:cubicBezTo>
                  <a:lnTo>
                    <a:pt x="0" y="49538"/>
                  </a:lnTo>
                  <a:cubicBezTo>
                    <a:pt x="17145" y="26678"/>
                    <a:pt x="42005" y="10105"/>
                    <a:pt x="72652" y="3247"/>
                  </a:cubicBezTo>
                  <a:lnTo>
                    <a:pt x="1028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2" name="Shape 79"/>
            <p:cNvSpPr/>
            <p:nvPr/>
          </p:nvSpPr>
          <p:spPr>
            <a:xfrm>
              <a:off x="8062485" y="130170"/>
              <a:ext cx="121158" cy="144272"/>
            </a:xfrm>
            <a:custGeom>
              <a:avLst/>
              <a:gdLst/>
              <a:ahLst/>
              <a:cxnLst/>
              <a:rect l="0" t="0" r="0" b="0"/>
              <a:pathLst>
                <a:path w="121158" h="144272">
                  <a:moveTo>
                    <a:pt x="4826" y="0"/>
                  </a:moveTo>
                  <a:cubicBezTo>
                    <a:pt x="75438" y="0"/>
                    <a:pt x="121158" y="48260"/>
                    <a:pt x="121158" y="113284"/>
                  </a:cubicBezTo>
                  <a:cubicBezTo>
                    <a:pt x="121158" y="124968"/>
                    <a:pt x="119634" y="136652"/>
                    <a:pt x="117602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4" y="105156"/>
                  </a:lnTo>
                  <a:cubicBezTo>
                    <a:pt x="67818" y="73152"/>
                    <a:pt x="44958" y="43688"/>
                    <a:pt x="3810" y="43688"/>
                  </a:cubicBezTo>
                  <a:lnTo>
                    <a:pt x="0" y="44273"/>
                  </a:lnTo>
                  <a:lnTo>
                    <a:pt x="0" y="466"/>
                  </a:lnTo>
                  <a:lnTo>
                    <a:pt x="48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3" name="Shape 80"/>
            <p:cNvSpPr/>
            <p:nvPr/>
          </p:nvSpPr>
          <p:spPr>
            <a:xfrm>
              <a:off x="8062485" y="15362"/>
              <a:ext cx="93218" cy="84328"/>
            </a:xfrm>
            <a:custGeom>
              <a:avLst/>
              <a:gdLst/>
              <a:ahLst/>
              <a:cxnLst/>
              <a:rect l="0" t="0" r="0" b="0"/>
              <a:pathLst>
                <a:path w="93218" h="84328">
                  <a:moveTo>
                    <a:pt x="35306" y="0"/>
                  </a:moveTo>
                  <a:lnTo>
                    <a:pt x="93218" y="0"/>
                  </a:lnTo>
                  <a:lnTo>
                    <a:pt x="33274" y="84328"/>
                  </a:lnTo>
                  <a:lnTo>
                    <a:pt x="0" y="84328"/>
                  </a:lnTo>
                  <a:lnTo>
                    <a:pt x="0" y="56354"/>
                  </a:lnTo>
                  <a:lnTo>
                    <a:pt x="353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4" name="Shape 81"/>
            <p:cNvSpPr/>
            <p:nvPr/>
          </p:nvSpPr>
          <p:spPr>
            <a:xfrm>
              <a:off x="8539483" y="130170"/>
              <a:ext cx="109474" cy="270865"/>
            </a:xfrm>
            <a:custGeom>
              <a:avLst/>
              <a:gdLst/>
              <a:ahLst/>
              <a:cxnLst/>
              <a:rect l="0" t="0" r="0" b="0"/>
              <a:pathLst>
                <a:path w="109474" h="270865">
                  <a:moveTo>
                    <a:pt x="2287" y="0"/>
                  </a:moveTo>
                  <a:cubicBezTo>
                    <a:pt x="71374" y="0"/>
                    <a:pt x="109474" y="40640"/>
                    <a:pt x="109474" y="97028"/>
                  </a:cubicBezTo>
                  <a:lnTo>
                    <a:pt x="109474" y="266192"/>
                  </a:lnTo>
                  <a:lnTo>
                    <a:pt x="57150" y="266192"/>
                  </a:lnTo>
                  <a:lnTo>
                    <a:pt x="57150" y="237236"/>
                  </a:lnTo>
                  <a:cubicBezTo>
                    <a:pt x="48006" y="248412"/>
                    <a:pt x="35433" y="257556"/>
                    <a:pt x="21210" y="263906"/>
                  </a:cubicBezTo>
                  <a:lnTo>
                    <a:pt x="0" y="270865"/>
                  </a:lnTo>
                  <a:lnTo>
                    <a:pt x="0" y="229311"/>
                  </a:lnTo>
                  <a:lnTo>
                    <a:pt x="7644" y="228378"/>
                  </a:lnTo>
                  <a:cubicBezTo>
                    <a:pt x="28861" y="222949"/>
                    <a:pt x="45720" y="209804"/>
                    <a:pt x="57150" y="191516"/>
                  </a:cubicBezTo>
                  <a:lnTo>
                    <a:pt x="57150" y="147320"/>
                  </a:lnTo>
                  <a:lnTo>
                    <a:pt x="0" y="156985"/>
                  </a:lnTo>
                  <a:lnTo>
                    <a:pt x="0" y="119703"/>
                  </a:lnTo>
                  <a:lnTo>
                    <a:pt x="57150" y="110236"/>
                  </a:lnTo>
                  <a:lnTo>
                    <a:pt x="57150" y="97028"/>
                  </a:lnTo>
                  <a:cubicBezTo>
                    <a:pt x="57150" y="65532"/>
                    <a:pt x="33782" y="46228"/>
                    <a:pt x="763" y="46228"/>
                  </a:cubicBezTo>
                  <a:lnTo>
                    <a:pt x="0" y="46412"/>
                  </a:lnTo>
                  <a:lnTo>
                    <a:pt x="0" y="246"/>
                  </a:lnTo>
                  <a:lnTo>
                    <a:pt x="22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5" name="Shape 1184"/>
            <p:cNvSpPr/>
            <p:nvPr/>
          </p:nvSpPr>
          <p:spPr>
            <a:xfrm>
              <a:off x="8730746" y="15362"/>
              <a:ext cx="52324" cy="381000"/>
            </a:xfrm>
            <a:custGeom>
              <a:avLst/>
              <a:gdLst/>
              <a:ahLst/>
              <a:cxnLst/>
              <a:rect l="0" t="0" r="0" b="0"/>
              <a:pathLst>
                <a:path w="52324" h="381000">
                  <a:moveTo>
                    <a:pt x="0" y="0"/>
                  </a:moveTo>
                  <a:lnTo>
                    <a:pt x="52324" y="0"/>
                  </a:lnTo>
                  <a:lnTo>
                    <a:pt x="52324" y="381000"/>
                  </a:lnTo>
                  <a:lnTo>
                    <a:pt x="0" y="381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6" name="Shape 83"/>
            <p:cNvSpPr/>
            <p:nvPr/>
          </p:nvSpPr>
          <p:spPr>
            <a:xfrm>
              <a:off x="3726155" y="0"/>
              <a:ext cx="2260634" cy="2717254"/>
            </a:xfrm>
            <a:custGeom>
              <a:avLst/>
              <a:gdLst/>
              <a:ahLst/>
              <a:cxnLst/>
              <a:rect l="0" t="0" r="0" b="0"/>
              <a:pathLst>
                <a:path w="2260634" h="2717254">
                  <a:moveTo>
                    <a:pt x="217521" y="5194"/>
                  </a:moveTo>
                  <a:cubicBezTo>
                    <a:pt x="249182" y="0"/>
                    <a:pt x="267026" y="140614"/>
                    <a:pt x="276856" y="185992"/>
                  </a:cubicBezTo>
                  <a:cubicBezTo>
                    <a:pt x="300833" y="296685"/>
                    <a:pt x="253805" y="395999"/>
                    <a:pt x="226004" y="468503"/>
                  </a:cubicBezTo>
                  <a:cubicBezTo>
                    <a:pt x="231644" y="531597"/>
                    <a:pt x="237295" y="594690"/>
                    <a:pt x="242946" y="657784"/>
                  </a:cubicBezTo>
                  <a:cubicBezTo>
                    <a:pt x="254249" y="673786"/>
                    <a:pt x="265552" y="689801"/>
                    <a:pt x="276856" y="705802"/>
                  </a:cubicBezTo>
                  <a:cubicBezTo>
                    <a:pt x="278735" y="706755"/>
                    <a:pt x="280615" y="707695"/>
                    <a:pt x="282494" y="708635"/>
                  </a:cubicBezTo>
                  <a:lnTo>
                    <a:pt x="285326" y="708635"/>
                  </a:lnTo>
                  <a:cubicBezTo>
                    <a:pt x="303284" y="635432"/>
                    <a:pt x="299957" y="540398"/>
                    <a:pt x="324874" y="476974"/>
                  </a:cubicBezTo>
                  <a:cubicBezTo>
                    <a:pt x="345156" y="425386"/>
                    <a:pt x="385898" y="390144"/>
                    <a:pt x="406802" y="344195"/>
                  </a:cubicBezTo>
                  <a:cubicBezTo>
                    <a:pt x="415273" y="336664"/>
                    <a:pt x="423756" y="329133"/>
                    <a:pt x="432227" y="321602"/>
                  </a:cubicBezTo>
                  <a:cubicBezTo>
                    <a:pt x="488857" y="513524"/>
                    <a:pt x="330017" y="616356"/>
                    <a:pt x="299449" y="739712"/>
                  </a:cubicBezTo>
                  <a:cubicBezTo>
                    <a:pt x="338298" y="802094"/>
                    <a:pt x="368016" y="875182"/>
                    <a:pt x="384196" y="960069"/>
                  </a:cubicBezTo>
                  <a:cubicBezTo>
                    <a:pt x="400007" y="1042911"/>
                    <a:pt x="391562" y="1114031"/>
                    <a:pt x="409621" y="1186066"/>
                  </a:cubicBezTo>
                  <a:cubicBezTo>
                    <a:pt x="426576" y="1220902"/>
                    <a:pt x="443530" y="1255751"/>
                    <a:pt x="460472" y="1290599"/>
                  </a:cubicBezTo>
                  <a:cubicBezTo>
                    <a:pt x="462364" y="1291539"/>
                    <a:pt x="464244" y="1292479"/>
                    <a:pt x="466124" y="1293419"/>
                  </a:cubicBezTo>
                  <a:cubicBezTo>
                    <a:pt x="514574" y="1226833"/>
                    <a:pt x="447962" y="1128547"/>
                    <a:pt x="432227" y="1075893"/>
                  </a:cubicBezTo>
                  <a:cubicBezTo>
                    <a:pt x="393429" y="946099"/>
                    <a:pt x="404948" y="666915"/>
                    <a:pt x="477426" y="584327"/>
                  </a:cubicBezTo>
                  <a:cubicBezTo>
                    <a:pt x="555658" y="657263"/>
                    <a:pt x="587789" y="965365"/>
                    <a:pt x="545232" y="1104138"/>
                  </a:cubicBezTo>
                  <a:cubicBezTo>
                    <a:pt x="531071" y="1150303"/>
                    <a:pt x="472143" y="1267879"/>
                    <a:pt x="485910" y="1332967"/>
                  </a:cubicBezTo>
                  <a:cubicBezTo>
                    <a:pt x="530157" y="1397940"/>
                    <a:pt x="574429" y="1462926"/>
                    <a:pt x="618676" y="1527899"/>
                  </a:cubicBezTo>
                  <a:cubicBezTo>
                    <a:pt x="620568" y="1528839"/>
                    <a:pt x="622448" y="1529779"/>
                    <a:pt x="624327" y="1530731"/>
                  </a:cubicBezTo>
                  <a:cubicBezTo>
                    <a:pt x="610675" y="1465898"/>
                    <a:pt x="583738" y="1405585"/>
                    <a:pt x="570657" y="1330147"/>
                  </a:cubicBezTo>
                  <a:cubicBezTo>
                    <a:pt x="572537" y="1328268"/>
                    <a:pt x="574417" y="1326375"/>
                    <a:pt x="576309" y="1324496"/>
                  </a:cubicBezTo>
                  <a:cubicBezTo>
                    <a:pt x="600782" y="1341450"/>
                    <a:pt x="625280" y="1358392"/>
                    <a:pt x="649753" y="1375347"/>
                  </a:cubicBezTo>
                  <a:lnTo>
                    <a:pt x="649753" y="1259523"/>
                  </a:lnTo>
                  <a:cubicBezTo>
                    <a:pt x="659976" y="1197597"/>
                    <a:pt x="682049" y="1149312"/>
                    <a:pt x="697784" y="1098487"/>
                  </a:cubicBezTo>
                  <a:cubicBezTo>
                    <a:pt x="699664" y="1097547"/>
                    <a:pt x="701556" y="1096607"/>
                    <a:pt x="703436" y="1095667"/>
                  </a:cubicBezTo>
                  <a:cubicBezTo>
                    <a:pt x="773400" y="1167460"/>
                    <a:pt x="740380" y="1347749"/>
                    <a:pt x="720377" y="1437500"/>
                  </a:cubicBezTo>
                  <a:cubicBezTo>
                    <a:pt x="768891" y="1500251"/>
                    <a:pt x="838323" y="1557503"/>
                    <a:pt x="864459" y="1640904"/>
                  </a:cubicBezTo>
                  <a:cubicBezTo>
                    <a:pt x="866351" y="1641843"/>
                    <a:pt x="868231" y="1642783"/>
                    <a:pt x="870110" y="1643723"/>
                  </a:cubicBezTo>
                  <a:cubicBezTo>
                    <a:pt x="856725" y="1581988"/>
                    <a:pt x="832785" y="1515821"/>
                    <a:pt x="822092" y="1445971"/>
                  </a:cubicBezTo>
                  <a:cubicBezTo>
                    <a:pt x="810294" y="1368997"/>
                    <a:pt x="832239" y="1281239"/>
                    <a:pt x="836214" y="1208672"/>
                  </a:cubicBezTo>
                  <a:cubicBezTo>
                    <a:pt x="837154" y="1207732"/>
                    <a:pt x="838094" y="1206792"/>
                    <a:pt x="839034" y="1205840"/>
                  </a:cubicBezTo>
                  <a:lnTo>
                    <a:pt x="847517" y="1205840"/>
                  </a:lnTo>
                  <a:cubicBezTo>
                    <a:pt x="906737" y="1313739"/>
                    <a:pt x="973209" y="1407147"/>
                    <a:pt x="1002889" y="1550505"/>
                  </a:cubicBezTo>
                  <a:cubicBezTo>
                    <a:pt x="1033953" y="1700568"/>
                    <a:pt x="961868" y="1809102"/>
                    <a:pt x="1039618" y="1917764"/>
                  </a:cubicBezTo>
                  <a:cubicBezTo>
                    <a:pt x="1066452" y="1955267"/>
                    <a:pt x="1261842" y="2050961"/>
                    <a:pt x="1316465" y="2073135"/>
                  </a:cubicBezTo>
                  <a:lnTo>
                    <a:pt x="1319297" y="2073135"/>
                  </a:lnTo>
                  <a:lnTo>
                    <a:pt x="1319297" y="2070316"/>
                  </a:lnTo>
                  <a:cubicBezTo>
                    <a:pt x="1294430" y="2026552"/>
                    <a:pt x="1251657" y="2000822"/>
                    <a:pt x="1223247" y="1960131"/>
                  </a:cubicBezTo>
                  <a:cubicBezTo>
                    <a:pt x="1231578" y="1953997"/>
                    <a:pt x="1231845" y="1956194"/>
                    <a:pt x="1245840" y="1957311"/>
                  </a:cubicBezTo>
                  <a:cubicBezTo>
                    <a:pt x="1244659" y="1913471"/>
                    <a:pt x="1189439" y="1863662"/>
                    <a:pt x="1172396" y="1818881"/>
                  </a:cubicBezTo>
                  <a:cubicBezTo>
                    <a:pt x="1145269" y="1747647"/>
                    <a:pt x="1145129" y="1658785"/>
                    <a:pt x="1149790" y="1567447"/>
                  </a:cubicBezTo>
                  <a:cubicBezTo>
                    <a:pt x="1151670" y="1566507"/>
                    <a:pt x="1153562" y="1565567"/>
                    <a:pt x="1155442" y="1564627"/>
                  </a:cubicBezTo>
                  <a:cubicBezTo>
                    <a:pt x="1215131" y="1612176"/>
                    <a:pt x="1252685" y="1717878"/>
                    <a:pt x="1268446" y="1807578"/>
                  </a:cubicBezTo>
                  <a:cubicBezTo>
                    <a:pt x="1278670" y="1865732"/>
                    <a:pt x="1261626" y="1915566"/>
                    <a:pt x="1274097" y="1957311"/>
                  </a:cubicBezTo>
                  <a:cubicBezTo>
                    <a:pt x="1347872" y="1982330"/>
                    <a:pt x="1412007" y="1992503"/>
                    <a:pt x="1469030" y="2030755"/>
                  </a:cubicBezTo>
                  <a:cubicBezTo>
                    <a:pt x="1516591" y="2062670"/>
                    <a:pt x="1544760" y="2116163"/>
                    <a:pt x="1598976" y="2140941"/>
                  </a:cubicBezTo>
                  <a:cubicBezTo>
                    <a:pt x="1627945" y="2154174"/>
                    <a:pt x="1674783" y="2140268"/>
                    <a:pt x="1711981" y="2146592"/>
                  </a:cubicBezTo>
                  <a:cubicBezTo>
                    <a:pt x="1746817" y="2154123"/>
                    <a:pt x="1781666" y="2161654"/>
                    <a:pt x="1816502" y="2169186"/>
                  </a:cubicBezTo>
                  <a:cubicBezTo>
                    <a:pt x="1891800" y="2196097"/>
                    <a:pt x="1922496" y="2238820"/>
                    <a:pt x="2036860" y="2236991"/>
                  </a:cubicBezTo>
                  <a:lnTo>
                    <a:pt x="2036860" y="2234172"/>
                  </a:lnTo>
                  <a:cubicBezTo>
                    <a:pt x="1978452" y="2153082"/>
                    <a:pt x="1863924" y="2145132"/>
                    <a:pt x="1771302" y="2098561"/>
                  </a:cubicBezTo>
                  <a:cubicBezTo>
                    <a:pt x="1631869" y="2028457"/>
                    <a:pt x="1439718" y="1863382"/>
                    <a:pt x="1389921" y="1708709"/>
                  </a:cubicBezTo>
                  <a:lnTo>
                    <a:pt x="1389921" y="1705877"/>
                  </a:lnTo>
                  <a:cubicBezTo>
                    <a:pt x="1446411" y="1694332"/>
                    <a:pt x="1537902" y="1747114"/>
                    <a:pt x="1582022" y="1768031"/>
                  </a:cubicBezTo>
                  <a:cubicBezTo>
                    <a:pt x="1744455" y="1845031"/>
                    <a:pt x="1921772" y="1960753"/>
                    <a:pt x="1977538" y="2140941"/>
                  </a:cubicBezTo>
                  <a:cubicBezTo>
                    <a:pt x="2006723" y="2169186"/>
                    <a:pt x="2035920" y="2197443"/>
                    <a:pt x="2065117" y="2225688"/>
                  </a:cubicBezTo>
                  <a:cubicBezTo>
                    <a:pt x="2091305" y="2148827"/>
                    <a:pt x="2039438" y="2063255"/>
                    <a:pt x="2028389" y="2002511"/>
                  </a:cubicBezTo>
                  <a:cubicBezTo>
                    <a:pt x="2010685" y="1905241"/>
                    <a:pt x="2046055" y="1822742"/>
                    <a:pt x="2065117" y="1753908"/>
                  </a:cubicBezTo>
                  <a:cubicBezTo>
                    <a:pt x="2066997" y="1752968"/>
                    <a:pt x="2068876" y="1752016"/>
                    <a:pt x="2070755" y="1751076"/>
                  </a:cubicBezTo>
                  <a:cubicBezTo>
                    <a:pt x="2086224" y="1765617"/>
                    <a:pt x="2088218" y="1787817"/>
                    <a:pt x="2096181" y="1810410"/>
                  </a:cubicBezTo>
                  <a:cubicBezTo>
                    <a:pt x="2154602" y="1976095"/>
                    <a:pt x="2084218" y="2064309"/>
                    <a:pt x="2090543" y="2231339"/>
                  </a:cubicBezTo>
                  <a:lnTo>
                    <a:pt x="2093362" y="2231339"/>
                  </a:lnTo>
                  <a:lnTo>
                    <a:pt x="2158335" y="2299145"/>
                  </a:lnTo>
                  <a:cubicBezTo>
                    <a:pt x="2168088" y="2339340"/>
                    <a:pt x="2194886" y="2363229"/>
                    <a:pt x="2212018" y="2395195"/>
                  </a:cubicBezTo>
                  <a:cubicBezTo>
                    <a:pt x="2244073" y="2455037"/>
                    <a:pt x="2260125" y="2525116"/>
                    <a:pt x="2260037" y="2615552"/>
                  </a:cubicBezTo>
                  <a:cubicBezTo>
                    <a:pt x="2260011" y="2648991"/>
                    <a:pt x="2260634" y="2685860"/>
                    <a:pt x="2248746" y="2708770"/>
                  </a:cubicBezTo>
                  <a:lnTo>
                    <a:pt x="2248746" y="2714422"/>
                  </a:lnTo>
                  <a:lnTo>
                    <a:pt x="2245915" y="2714422"/>
                  </a:lnTo>
                  <a:cubicBezTo>
                    <a:pt x="2183862" y="2656332"/>
                    <a:pt x="2167860" y="2560625"/>
                    <a:pt x="2147032" y="2460168"/>
                  </a:cubicBezTo>
                  <a:cubicBezTo>
                    <a:pt x="2149864" y="2423452"/>
                    <a:pt x="2152684" y="2386711"/>
                    <a:pt x="2155515" y="2349995"/>
                  </a:cubicBezTo>
                  <a:cubicBezTo>
                    <a:pt x="2147985" y="2333981"/>
                    <a:pt x="2140440" y="2317979"/>
                    <a:pt x="2132910" y="2301964"/>
                  </a:cubicBezTo>
                  <a:cubicBezTo>
                    <a:pt x="2112475" y="2292350"/>
                    <a:pt x="2069283" y="2295538"/>
                    <a:pt x="2039691" y="2296312"/>
                  </a:cubicBezTo>
                  <a:cubicBezTo>
                    <a:pt x="1992054" y="2344230"/>
                    <a:pt x="2030319" y="2413927"/>
                    <a:pt x="2014266" y="2496896"/>
                  </a:cubicBezTo>
                  <a:cubicBezTo>
                    <a:pt x="1996512" y="2588590"/>
                    <a:pt x="1957662" y="2637435"/>
                    <a:pt x="1929506" y="2708770"/>
                  </a:cubicBezTo>
                  <a:cubicBezTo>
                    <a:pt x="1925747" y="2711603"/>
                    <a:pt x="1921975" y="2714422"/>
                    <a:pt x="1918204" y="2717254"/>
                  </a:cubicBezTo>
                  <a:cubicBezTo>
                    <a:pt x="1877906" y="2634272"/>
                    <a:pt x="1913136" y="2484298"/>
                    <a:pt x="1940810" y="2417788"/>
                  </a:cubicBezTo>
                  <a:cubicBezTo>
                    <a:pt x="1957713" y="2377173"/>
                    <a:pt x="1995305" y="2349995"/>
                    <a:pt x="2005783" y="2301964"/>
                  </a:cubicBezTo>
                  <a:cubicBezTo>
                    <a:pt x="1946055" y="2316696"/>
                    <a:pt x="1881996" y="2422373"/>
                    <a:pt x="1836276" y="2463000"/>
                  </a:cubicBezTo>
                  <a:cubicBezTo>
                    <a:pt x="1744747" y="2544331"/>
                    <a:pt x="1573716" y="2614993"/>
                    <a:pt x="1409695" y="2615552"/>
                  </a:cubicBezTo>
                  <a:cubicBezTo>
                    <a:pt x="1408756" y="2613660"/>
                    <a:pt x="1407816" y="2611780"/>
                    <a:pt x="1406876" y="2609901"/>
                  </a:cubicBezTo>
                  <a:cubicBezTo>
                    <a:pt x="1420998" y="2592006"/>
                    <a:pt x="1435121" y="2574112"/>
                    <a:pt x="1449243" y="2556218"/>
                  </a:cubicBezTo>
                  <a:cubicBezTo>
                    <a:pt x="1496500" y="2496998"/>
                    <a:pt x="1571532" y="2439391"/>
                    <a:pt x="1638524" y="2400846"/>
                  </a:cubicBezTo>
                  <a:cubicBezTo>
                    <a:pt x="1699433" y="2365794"/>
                    <a:pt x="1772445" y="2339251"/>
                    <a:pt x="1847579" y="2321738"/>
                  </a:cubicBezTo>
                  <a:cubicBezTo>
                    <a:pt x="1886060" y="2312784"/>
                    <a:pt x="1929697" y="2313216"/>
                    <a:pt x="1960583" y="2301964"/>
                  </a:cubicBezTo>
                  <a:cubicBezTo>
                    <a:pt x="1961523" y="2300084"/>
                    <a:pt x="1962463" y="2298205"/>
                    <a:pt x="1963415" y="2296312"/>
                  </a:cubicBezTo>
                  <a:cubicBezTo>
                    <a:pt x="1920096" y="2291614"/>
                    <a:pt x="1876763" y="2286902"/>
                    <a:pt x="1833456" y="2282190"/>
                  </a:cubicBezTo>
                  <a:cubicBezTo>
                    <a:pt x="1773195" y="2271840"/>
                    <a:pt x="1712921" y="2261476"/>
                    <a:pt x="1652659" y="2251113"/>
                  </a:cubicBezTo>
                  <a:cubicBezTo>
                    <a:pt x="1600805" y="2260803"/>
                    <a:pt x="1575329" y="2304987"/>
                    <a:pt x="1531171" y="2324570"/>
                  </a:cubicBezTo>
                  <a:cubicBezTo>
                    <a:pt x="1457143" y="2357399"/>
                    <a:pt x="1372357" y="2364537"/>
                    <a:pt x="1268446" y="2364118"/>
                  </a:cubicBezTo>
                  <a:cubicBezTo>
                    <a:pt x="1266567" y="2361298"/>
                    <a:pt x="1264674" y="2358466"/>
                    <a:pt x="1262795" y="2355647"/>
                  </a:cubicBezTo>
                  <a:cubicBezTo>
                    <a:pt x="1347034" y="2290496"/>
                    <a:pt x="1427958" y="2231174"/>
                    <a:pt x="1582022" y="2234172"/>
                  </a:cubicBezTo>
                  <a:lnTo>
                    <a:pt x="1582022" y="2228520"/>
                  </a:lnTo>
                  <a:cubicBezTo>
                    <a:pt x="1534003" y="2213445"/>
                    <a:pt x="1485972" y="2198383"/>
                    <a:pt x="1437953" y="2183308"/>
                  </a:cubicBezTo>
                  <a:cubicBezTo>
                    <a:pt x="1340874" y="2160753"/>
                    <a:pt x="1269894" y="2207971"/>
                    <a:pt x="1194989" y="2220036"/>
                  </a:cubicBezTo>
                  <a:cubicBezTo>
                    <a:pt x="1093021" y="2236470"/>
                    <a:pt x="1014713" y="2190153"/>
                    <a:pt x="946387" y="2169186"/>
                  </a:cubicBezTo>
                  <a:cubicBezTo>
                    <a:pt x="945447" y="2167306"/>
                    <a:pt x="944507" y="2165426"/>
                    <a:pt x="943567" y="2163534"/>
                  </a:cubicBezTo>
                  <a:cubicBezTo>
                    <a:pt x="993440" y="2119313"/>
                    <a:pt x="1141548" y="2108772"/>
                    <a:pt x="1226066" y="2129638"/>
                  </a:cubicBezTo>
                  <a:cubicBezTo>
                    <a:pt x="1276739" y="2142147"/>
                    <a:pt x="1302406" y="2161248"/>
                    <a:pt x="1364496" y="2160715"/>
                  </a:cubicBezTo>
                  <a:lnTo>
                    <a:pt x="1364496" y="2155063"/>
                  </a:lnTo>
                  <a:cubicBezTo>
                    <a:pt x="1272040" y="2134235"/>
                    <a:pt x="1187077" y="2049412"/>
                    <a:pt x="1110242" y="2027936"/>
                  </a:cubicBezTo>
                  <a:cubicBezTo>
                    <a:pt x="1084817" y="2033588"/>
                    <a:pt x="1059391" y="2039239"/>
                    <a:pt x="1033966" y="2044891"/>
                  </a:cubicBezTo>
                  <a:cubicBezTo>
                    <a:pt x="978886" y="2056333"/>
                    <a:pt x="894152" y="2055914"/>
                    <a:pt x="839034" y="2044891"/>
                  </a:cubicBezTo>
                  <a:cubicBezTo>
                    <a:pt x="753601" y="2027796"/>
                    <a:pt x="674784" y="2002295"/>
                    <a:pt x="607386" y="1965782"/>
                  </a:cubicBezTo>
                  <a:cubicBezTo>
                    <a:pt x="570657" y="1943189"/>
                    <a:pt x="533929" y="1920583"/>
                    <a:pt x="497200" y="1897977"/>
                  </a:cubicBezTo>
                  <a:cubicBezTo>
                    <a:pt x="495321" y="1895157"/>
                    <a:pt x="493441" y="1892338"/>
                    <a:pt x="491549" y="1889506"/>
                  </a:cubicBezTo>
                  <a:cubicBezTo>
                    <a:pt x="621114" y="1821790"/>
                    <a:pt x="820987" y="1890332"/>
                    <a:pt x="935084" y="1912112"/>
                  </a:cubicBezTo>
                  <a:cubicBezTo>
                    <a:pt x="901187" y="1884807"/>
                    <a:pt x="867278" y="1857489"/>
                    <a:pt x="833382" y="1830184"/>
                  </a:cubicBezTo>
                  <a:cubicBezTo>
                    <a:pt x="757373" y="1769377"/>
                    <a:pt x="736672" y="1719682"/>
                    <a:pt x="627159" y="1683284"/>
                  </a:cubicBezTo>
                  <a:cubicBezTo>
                    <a:pt x="585211" y="1669339"/>
                    <a:pt x="516517" y="1686890"/>
                    <a:pt x="466124" y="1677632"/>
                  </a:cubicBezTo>
                  <a:cubicBezTo>
                    <a:pt x="350414" y="1656359"/>
                    <a:pt x="228316" y="1607642"/>
                    <a:pt x="166670" y="1530731"/>
                  </a:cubicBezTo>
                  <a:cubicBezTo>
                    <a:pt x="194674" y="1508582"/>
                    <a:pt x="287485" y="1518412"/>
                    <a:pt x="324874" y="1525080"/>
                  </a:cubicBezTo>
                  <a:cubicBezTo>
                    <a:pt x="401277" y="1538681"/>
                    <a:pt x="459875" y="1548181"/>
                    <a:pt x="516974" y="1578750"/>
                  </a:cubicBezTo>
                  <a:cubicBezTo>
                    <a:pt x="574683" y="1609636"/>
                    <a:pt x="609214" y="1649692"/>
                    <a:pt x="675178" y="1677632"/>
                  </a:cubicBezTo>
                  <a:lnTo>
                    <a:pt x="678010" y="1677632"/>
                  </a:lnTo>
                  <a:lnTo>
                    <a:pt x="678010" y="1674800"/>
                  </a:lnTo>
                  <a:cubicBezTo>
                    <a:pt x="643085" y="1615275"/>
                    <a:pt x="493898" y="1426655"/>
                    <a:pt x="429408" y="1406423"/>
                  </a:cubicBezTo>
                  <a:cubicBezTo>
                    <a:pt x="388908" y="1403604"/>
                    <a:pt x="348420" y="1400772"/>
                    <a:pt x="307920" y="1397953"/>
                  </a:cubicBezTo>
                  <a:cubicBezTo>
                    <a:pt x="212012" y="1374197"/>
                    <a:pt x="125349" y="1331168"/>
                    <a:pt x="59069" y="1272465"/>
                  </a:cubicBezTo>
                  <a:lnTo>
                    <a:pt x="0" y="1208677"/>
                  </a:lnTo>
                  <a:lnTo>
                    <a:pt x="0" y="1208670"/>
                  </a:lnTo>
                  <a:lnTo>
                    <a:pt x="13782" y="1202651"/>
                  </a:lnTo>
                  <a:cubicBezTo>
                    <a:pt x="51188" y="1193191"/>
                    <a:pt x="121538" y="1213730"/>
                    <a:pt x="146896" y="1219975"/>
                  </a:cubicBezTo>
                  <a:cubicBezTo>
                    <a:pt x="228304" y="1239990"/>
                    <a:pt x="292502" y="1262431"/>
                    <a:pt x="350300" y="1304722"/>
                  </a:cubicBezTo>
                  <a:cubicBezTo>
                    <a:pt x="392667" y="1335710"/>
                    <a:pt x="420632" y="1391399"/>
                    <a:pt x="477426" y="1406423"/>
                  </a:cubicBezTo>
                  <a:cubicBezTo>
                    <a:pt x="444204" y="1324991"/>
                    <a:pt x="378824" y="1223264"/>
                    <a:pt x="310752" y="1174763"/>
                  </a:cubicBezTo>
                  <a:cubicBezTo>
                    <a:pt x="253894" y="1134262"/>
                    <a:pt x="195855" y="1100938"/>
                    <a:pt x="155367" y="1044816"/>
                  </a:cubicBezTo>
                  <a:cubicBezTo>
                    <a:pt x="104046" y="973671"/>
                    <a:pt x="76043" y="899109"/>
                    <a:pt x="48014" y="801865"/>
                  </a:cubicBezTo>
                  <a:cubicBezTo>
                    <a:pt x="48966" y="800913"/>
                    <a:pt x="49907" y="799973"/>
                    <a:pt x="50846" y="799033"/>
                  </a:cubicBezTo>
                  <a:cubicBezTo>
                    <a:pt x="136127" y="821779"/>
                    <a:pt x="275611" y="969035"/>
                    <a:pt x="302281" y="1053287"/>
                  </a:cubicBezTo>
                  <a:cubicBezTo>
                    <a:pt x="304160" y="1054227"/>
                    <a:pt x="306040" y="1055180"/>
                    <a:pt x="307920" y="1056119"/>
                  </a:cubicBezTo>
                  <a:cubicBezTo>
                    <a:pt x="289632" y="960145"/>
                    <a:pt x="216086" y="916229"/>
                    <a:pt x="175154" y="841413"/>
                  </a:cubicBezTo>
                  <a:cubicBezTo>
                    <a:pt x="140965" y="778929"/>
                    <a:pt x="114346" y="706285"/>
                    <a:pt x="96046" y="629526"/>
                  </a:cubicBezTo>
                  <a:cubicBezTo>
                    <a:pt x="91334" y="589979"/>
                    <a:pt x="86635" y="550431"/>
                    <a:pt x="81923" y="510883"/>
                  </a:cubicBezTo>
                  <a:cubicBezTo>
                    <a:pt x="83803" y="509943"/>
                    <a:pt x="85682" y="508991"/>
                    <a:pt x="87575" y="508051"/>
                  </a:cubicBezTo>
                  <a:cubicBezTo>
                    <a:pt x="132990" y="537820"/>
                    <a:pt x="166861" y="579679"/>
                    <a:pt x="206218" y="615404"/>
                  </a:cubicBezTo>
                  <a:cubicBezTo>
                    <a:pt x="230640" y="546417"/>
                    <a:pt x="173985" y="380429"/>
                    <a:pt x="163851" y="324421"/>
                  </a:cubicBezTo>
                  <a:cubicBezTo>
                    <a:pt x="141855" y="202959"/>
                    <a:pt x="190787" y="88443"/>
                    <a:pt x="217521" y="519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874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</p:grpSp>
      <p:pic>
        <p:nvPicPr>
          <p:cNvPr id="93" name="Image 9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10237" r="9173" b="9411"/>
          <a:stretch/>
        </p:blipFill>
        <p:spPr>
          <a:xfrm>
            <a:off x="180871" y="127237"/>
            <a:ext cx="973998" cy="8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4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65564" y="263149"/>
            <a:ext cx="77862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rgbClr val="223A7D"/>
                </a:solidFill>
                <a:latin typeface="Arial Black" panose="020B0A04020102020204" pitchFamily="34" charset="0"/>
              </a:rPr>
              <a:t>Le concours général des métiers </a:t>
            </a:r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4294967295"/>
          </p:nvPr>
        </p:nvSpPr>
        <p:spPr>
          <a:xfrm>
            <a:off x="11412682" y="6356309"/>
            <a:ext cx="502228" cy="365125"/>
          </a:xfrm>
          <a:prstGeom prst="rect">
            <a:avLst/>
          </a:prstGeom>
        </p:spPr>
        <p:txBody>
          <a:bodyPr/>
          <a:lstStyle/>
          <a:p>
            <a:pPr algn="ctr"/>
            <a:fld id="{1CC5B465-768F-472B-948C-8202AA102334}" type="slidenum">
              <a:rPr lang="fr-FR" sz="1800">
                <a:solidFill>
                  <a:schemeClr val="tx1"/>
                </a:solidFill>
              </a:rPr>
              <a:pPr algn="ctr"/>
              <a:t>2</a:t>
            </a:fld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5059" y="895751"/>
            <a:ext cx="107818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concours général des métiers a pour fonction de distinguer les meilleurs élèves ou apprentis et de valoriser leurs travaux. </a:t>
            </a:r>
          </a:p>
          <a:p>
            <a:pPr algn="just"/>
            <a:endParaRPr lang="fr-FR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s’adresse aux jeunes de 29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 maximum, en formation en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 de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terminale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lycées professionnels publics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privés sous contrat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ou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 de formation d’apprentis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(habilité ou pas au CCF).</a:t>
            </a:r>
          </a:p>
          <a:p>
            <a:pPr>
              <a:lnSpc>
                <a:spcPct val="150000"/>
              </a:lnSpc>
            </a:pPr>
            <a:endParaRPr lang="fr-FR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évalue les candidats sur des sujets conformes aux programmes officiels, mais dans le cadre d’épreuves plus </a:t>
            </a:r>
            <a:r>
              <a:rPr lang="fr-FR" sz="2400" b="1" dirty="0">
                <a:solidFill>
                  <a:srgbClr val="3879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exigeantes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plus </a:t>
            </a:r>
            <a:r>
              <a:rPr lang="fr-FR" sz="2400" b="1" dirty="0">
                <a:solidFill>
                  <a:srgbClr val="3879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longues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celles du baccalauréat. 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10237" r="9173" b="9411"/>
          <a:stretch/>
        </p:blipFill>
        <p:spPr>
          <a:xfrm>
            <a:off x="180871" y="127237"/>
            <a:ext cx="973998" cy="867550"/>
          </a:xfrm>
          <a:prstGeom prst="rect">
            <a:avLst/>
          </a:prstGeom>
        </p:spPr>
      </p:pic>
      <p:sp>
        <p:nvSpPr>
          <p:cNvPr id="6" name="Espace réservé du texte 5"/>
          <p:cNvSpPr txBox="1">
            <a:spLocks/>
          </p:cNvSpPr>
          <p:nvPr/>
        </p:nvSpPr>
        <p:spPr>
          <a:xfrm>
            <a:off x="6959361" y="5278452"/>
            <a:ext cx="4453321" cy="922309"/>
          </a:xfrm>
          <a:prstGeom prst="rect">
            <a:avLst/>
          </a:prstGeom>
          <a:ln>
            <a:solidFill>
              <a:srgbClr val="30725C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rgbClr val="223A7D"/>
              </a:buClr>
              <a:buFont typeface="Wingdings" panose="05000000000000000000" pitchFamily="2" charset="2"/>
              <a:buChar char="Ø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2023 : 1</a:t>
            </a:r>
            <a:r>
              <a:rPr lang="fr-F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session CGM ECP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223A7D"/>
              </a:buClr>
              <a:buFont typeface="Wingdings" panose="05000000000000000000" pitchFamily="2" charset="2"/>
              <a:buChar char="Ø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2024 : 1</a:t>
            </a:r>
            <a:r>
              <a:rPr lang="fr-F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session CGM Coiffure</a:t>
            </a:r>
          </a:p>
        </p:txBody>
      </p:sp>
      <p:sp>
        <p:nvSpPr>
          <p:cNvPr id="7" name="Explosion 2 2">
            <a:extLst>
              <a:ext uri="{FF2B5EF4-FFF2-40B4-BE49-F238E27FC236}">
                <a16:creationId xmlns:a16="http://schemas.microsoft.com/office/drawing/2014/main" id="{3446BDC8-E754-4080-BAD5-B3AF8B6FE4CB}"/>
              </a:ext>
            </a:extLst>
          </p:cNvPr>
          <p:cNvSpPr/>
          <p:nvPr/>
        </p:nvSpPr>
        <p:spPr>
          <a:xfrm>
            <a:off x="2624447" y="4738255"/>
            <a:ext cx="4001984" cy="1856596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387965"/>
                </a:solidFill>
              </a:rPr>
              <a:t>5 candidats maximum par 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04125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65564" y="263149"/>
            <a:ext cx="100201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rgbClr val="223A7D"/>
                </a:solidFill>
                <a:latin typeface="Arial Black" panose="020B0A04020102020204" pitchFamily="34" charset="0"/>
              </a:rPr>
              <a:t>CGM : Les épreuves </a:t>
            </a:r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4294967295"/>
          </p:nvPr>
        </p:nvSpPr>
        <p:spPr>
          <a:xfrm>
            <a:off x="11412682" y="6356309"/>
            <a:ext cx="502228" cy="365125"/>
          </a:xfrm>
          <a:prstGeom prst="rect">
            <a:avLst/>
          </a:prstGeom>
        </p:spPr>
        <p:txBody>
          <a:bodyPr/>
          <a:lstStyle/>
          <a:p>
            <a:pPr algn="ctr"/>
            <a:fld id="{1CC5B465-768F-472B-948C-8202AA102334}" type="slidenum">
              <a:rPr lang="fr-FR" sz="1800">
                <a:solidFill>
                  <a:schemeClr val="tx1"/>
                </a:solidFill>
              </a:rPr>
              <a:pPr algn="ctr"/>
              <a:t>3</a:t>
            </a:fld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24" y="994787"/>
            <a:ext cx="11081312" cy="3788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Admissibilité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Epreuve écrite de 4 heures  (dans chaque académie)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Admission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Epreuve pratique puis orale de 4 heures 30   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Esthétique Cosmétique Parfumerie : Lycée du 1</a:t>
            </a:r>
            <a:r>
              <a:rPr lang="fr-FR" sz="20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 à Lyon  (académie de Lyon)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Métiers de la coiffure : Lycée des Métiers La Morlette à Cenon (académie de Bordeaux)</a:t>
            </a:r>
          </a:p>
          <a:p>
            <a:pPr>
              <a:lnSpc>
                <a:spcPct val="150000"/>
              </a:lnSpc>
            </a:pPr>
            <a:endParaRPr lang="fr-FR" sz="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(Déplacement des candidats et modèles 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charge de l’établissement de formation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fr-FR" sz="2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10237" r="9173" b="9411"/>
          <a:stretch/>
        </p:blipFill>
        <p:spPr>
          <a:xfrm>
            <a:off x="180871" y="127237"/>
            <a:ext cx="973998" cy="867550"/>
          </a:xfrm>
          <a:prstGeom prst="rect">
            <a:avLst/>
          </a:prstGeom>
        </p:spPr>
      </p:pic>
      <p:sp>
        <p:nvSpPr>
          <p:cNvPr id="10" name="Explosion 2 9"/>
          <p:cNvSpPr/>
          <p:nvPr/>
        </p:nvSpPr>
        <p:spPr>
          <a:xfrm rot="21402396">
            <a:off x="7477677" y="4240820"/>
            <a:ext cx="4083110" cy="1839999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387965"/>
                </a:solidFill>
              </a:rPr>
              <a:t>8 candidats admissibles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72" y="4197691"/>
            <a:ext cx="1719204" cy="21945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1067788" y="246092"/>
            <a:ext cx="748695" cy="748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66EFCB3-BC5A-4C78-9949-56029F9D9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129" y="4197691"/>
            <a:ext cx="1944349" cy="219456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23AF3B0-4701-4F4B-9B32-EE5022CD6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806" y="4197691"/>
            <a:ext cx="2582435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0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65564" y="263149"/>
            <a:ext cx="100201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rgbClr val="223A7D"/>
                </a:solidFill>
                <a:latin typeface="Arial Black" panose="020B0A04020102020204" pitchFamily="34" charset="0"/>
              </a:rPr>
              <a:t>CGM : Les thématiques de l’admission 2025 </a:t>
            </a:r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4294967295"/>
          </p:nvPr>
        </p:nvSpPr>
        <p:spPr>
          <a:xfrm>
            <a:off x="11412682" y="6356309"/>
            <a:ext cx="502228" cy="365125"/>
          </a:xfrm>
          <a:prstGeom prst="rect">
            <a:avLst/>
          </a:prstGeom>
        </p:spPr>
        <p:txBody>
          <a:bodyPr/>
          <a:lstStyle/>
          <a:p>
            <a:pPr algn="ctr"/>
            <a:fld id="{1CC5B465-768F-472B-948C-8202AA102334}" type="slidenum">
              <a:rPr lang="fr-FR" sz="1800">
                <a:solidFill>
                  <a:schemeClr val="tx1"/>
                </a:solidFill>
              </a:rPr>
              <a:pPr algn="ctr"/>
              <a:t>4</a:t>
            </a:fld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10237" r="9173" b="9411"/>
          <a:stretch/>
        </p:blipFill>
        <p:spPr>
          <a:xfrm>
            <a:off x="180871" y="127237"/>
            <a:ext cx="973998" cy="8675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048" y="3891711"/>
            <a:ext cx="1815897" cy="23179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938" y="3678541"/>
            <a:ext cx="1952625" cy="266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50268" y="1093218"/>
            <a:ext cx="5364641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Coiffure </a:t>
            </a:r>
          </a:p>
          <a:p>
            <a:pPr algn="just"/>
            <a:r>
              <a:rPr lang="fr-FR" dirty="0"/>
              <a:t>Les candidats devaient se projeter dans la peau d’un coiffeur expérimenté exerçant ses fonctions dans un salon qui prend en charge l’animation et la préparation esthétique des modèles</a:t>
            </a:r>
          </a:p>
          <a:p>
            <a:r>
              <a:rPr lang="fr-FR" dirty="0"/>
              <a:t>participant à un défilé. Ils disposaient de quatre heures pour réaliser la création d’un coiffage original inspirée du nouveau book du salon pour le défilé organisé.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094" y="1056659"/>
            <a:ext cx="5335152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Esthétique cosmétique parfumerie</a:t>
            </a:r>
            <a:endParaRPr lang="fr-FR" dirty="0"/>
          </a:p>
          <a:p>
            <a:pPr algn="just"/>
            <a:r>
              <a:rPr lang="fr-FR" dirty="0"/>
              <a:t>Les candidats devaient se projeter dans les fonctions d’une esthéticienne, exerçant dans un institut à la pointe de la beauté connectée. Ils disposaient de quatre heures pour réaliser les</a:t>
            </a:r>
          </a:p>
          <a:p>
            <a:pPr algn="just"/>
            <a:r>
              <a:rPr lang="fr-FR" dirty="0"/>
              <a:t>prestations esthétiques personnalisées pour une cliente, après un diagnostic beauté, en s’appuyant sur l’utilisation d’un appareil de diagnostic digital.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37" y="3838849"/>
            <a:ext cx="2459355" cy="24237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4544" y="3632852"/>
            <a:ext cx="1325347" cy="27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9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4066" y="303910"/>
            <a:ext cx="109379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rgbClr val="223A7D"/>
                </a:solidFill>
                <a:latin typeface="Arial Black" panose="020B0A04020102020204" pitchFamily="34" charset="0"/>
              </a:rPr>
              <a:t>CGM : Retour expériences  2023, 2024, 2025</a:t>
            </a:r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4294967295"/>
          </p:nvPr>
        </p:nvSpPr>
        <p:spPr>
          <a:xfrm>
            <a:off x="11412682" y="6356309"/>
            <a:ext cx="502228" cy="365125"/>
          </a:xfrm>
          <a:prstGeom prst="rect">
            <a:avLst/>
          </a:prstGeom>
        </p:spPr>
        <p:txBody>
          <a:bodyPr/>
          <a:lstStyle/>
          <a:p>
            <a:pPr algn="ctr"/>
            <a:fld id="{1CC5B465-768F-472B-948C-8202AA102334}" type="slidenum">
              <a:rPr lang="fr-FR" sz="1800">
                <a:solidFill>
                  <a:schemeClr val="tx1"/>
                </a:solidFill>
              </a:rPr>
              <a:pPr algn="ctr"/>
              <a:t>5</a:t>
            </a:fld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10237" r="9173" b="9411"/>
          <a:stretch/>
        </p:blipFill>
        <p:spPr>
          <a:xfrm>
            <a:off x="180871" y="127237"/>
            <a:ext cx="973998" cy="8675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2814" y="1208609"/>
            <a:ext cx="10228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Une expérience inoubliable pour les candidats, les modèles, les équipes enseignantes.  </a:t>
            </a:r>
          </a:p>
        </p:txBody>
      </p:sp>
      <p:sp>
        <p:nvSpPr>
          <p:cNvPr id="15" name="Explosion 2 14"/>
          <p:cNvSpPr/>
          <p:nvPr/>
        </p:nvSpPr>
        <p:spPr>
          <a:xfrm rot="21167508">
            <a:off x="2652523" y="2034392"/>
            <a:ext cx="4706672" cy="3667845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</a:rPr>
              <a:t>Remise des prix début juillet en Sorbonne par le ministre de l’éducation nationale</a:t>
            </a:r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40" y="4012101"/>
            <a:ext cx="2150533" cy="27093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2"/>
          <a:stretch/>
        </p:blipFill>
        <p:spPr>
          <a:xfrm rot="5400000">
            <a:off x="8882294" y="1275428"/>
            <a:ext cx="2658406" cy="36147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1" y="3024646"/>
            <a:ext cx="2880860" cy="362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6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62352" y="322485"/>
            <a:ext cx="100503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rgbClr val="223A7D"/>
                </a:solidFill>
                <a:latin typeface="Arial Black" panose="020B0A04020102020204" pitchFamily="34" charset="0"/>
              </a:rPr>
              <a:t>CGM : RESSOURCES</a:t>
            </a:r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4294967295"/>
          </p:nvPr>
        </p:nvSpPr>
        <p:spPr>
          <a:xfrm>
            <a:off x="11412682" y="6356309"/>
            <a:ext cx="502228" cy="365125"/>
          </a:xfrm>
          <a:prstGeom prst="rect">
            <a:avLst/>
          </a:prstGeom>
        </p:spPr>
        <p:txBody>
          <a:bodyPr/>
          <a:lstStyle/>
          <a:p>
            <a:pPr algn="ctr"/>
            <a:fld id="{1CC5B465-768F-472B-948C-8202AA102334}" type="slidenum">
              <a:rPr lang="fr-FR" sz="1800">
                <a:solidFill>
                  <a:schemeClr val="tx1"/>
                </a:solidFill>
              </a:rPr>
              <a:pPr algn="ctr"/>
              <a:t>6</a:t>
            </a:fld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>
          <a:xfrm>
            <a:off x="160605" y="1282847"/>
            <a:ext cx="11754305" cy="45901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2400" b="1" dirty="0">
                <a:latin typeface="Arial Narrow" panose="020B0606020202030204" pitchFamily="34" charset="0"/>
              </a:rPr>
              <a:t>Présentation du CGM 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latin typeface="Arial Narrow" panose="020B0606020202030204" pitchFamily="34" charset="0"/>
                <a:hlinkClick r:id="rId2"/>
              </a:rPr>
              <a:t>https://eduscol.education.fr/1452/organisation-du-concours-general-des-metiers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 b="1" dirty="0">
                <a:latin typeface="Arial Narrow" panose="020B0606020202030204" pitchFamily="34" charset="0"/>
              </a:rPr>
              <a:t>Note de service du 6-10-2025 : </a:t>
            </a:r>
            <a:r>
              <a:rPr lang="fr-FR" dirty="0">
                <a:hlinkClick r:id="rId3"/>
              </a:rPr>
              <a:t>https://www.education.gouv.fr/bo/2025/Hebdo40/MENE2524696N</a:t>
            </a:r>
            <a:endParaRPr lang="fr-FR" sz="24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2400" b="1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 b="1" dirty="0">
                <a:latin typeface="Arial Narrow" panose="020B0606020202030204" pitchFamily="34" charset="0"/>
              </a:rPr>
              <a:t>Sujets et rapports de jury :  </a:t>
            </a:r>
            <a:r>
              <a:rPr lang="fr-FR" sz="2400" dirty="0">
                <a:latin typeface="Arial Narrow" panose="020B0606020202030204" pitchFamily="34" charset="0"/>
              </a:rPr>
              <a:t> 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latin typeface="Arial Narrow" panose="020B0606020202030204" pitchFamily="34" charset="0"/>
                <a:hlinkClick r:id="rId4"/>
              </a:rPr>
              <a:t>https://eduscol.education.fr/1443/sujets-et-rapports-de-jury-du-concours-general-des-lycees-et-des-metiers</a:t>
            </a:r>
            <a:r>
              <a:rPr lang="fr-FR" sz="2400" dirty="0">
                <a:latin typeface="Arial Narrow" panose="020B0606020202030204" pitchFamily="34" charset="0"/>
              </a:rPr>
              <a:t> </a:t>
            </a:r>
            <a:r>
              <a:rPr lang="fr-FR" dirty="0">
                <a:latin typeface="Arial Narrow" panose="020B0606020202030204" pitchFamily="34" charset="0"/>
              </a:rPr>
              <a:t> </a:t>
            </a:r>
            <a:endParaRPr lang="fr-FR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000" b="1" dirty="0">
              <a:solidFill>
                <a:srgbClr val="5AA1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b="1" dirty="0">
                <a:latin typeface="Arial Narrow" panose="020B0606020202030204" pitchFamily="34" charset="0"/>
              </a:rPr>
              <a:t>Cérémonie 2025</a:t>
            </a:r>
            <a:r>
              <a:rPr lang="fr-FR" sz="2400" dirty="0">
                <a:latin typeface="Arial Narrow" panose="020B0606020202030204" pitchFamily="34" charset="0"/>
              </a:rPr>
              <a:t>  : </a:t>
            </a:r>
            <a:r>
              <a:rPr lang="fr-FR" sz="2400" dirty="0">
                <a:latin typeface="Arial Narrow" panose="020B0606020202030204" pitchFamily="34" charset="0"/>
                <a:hlinkClick r:id="rId5"/>
              </a:rPr>
              <a:t>https://youtube.com/live/v_pZdZhKUTg?feature=share</a:t>
            </a:r>
            <a:endParaRPr lang="fr-FR" sz="2400" b="1" dirty="0">
              <a:solidFill>
                <a:srgbClr val="5AA1D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914400" lvl="2" indent="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700" b="1" dirty="0">
              <a:solidFill>
                <a:srgbClr val="5AA1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fr-FR" sz="1200" b="1" dirty="0">
              <a:solidFill>
                <a:srgbClr val="5AA1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10237" r="9173" b="9411"/>
          <a:stretch/>
        </p:blipFill>
        <p:spPr>
          <a:xfrm>
            <a:off x="180871" y="127237"/>
            <a:ext cx="973998" cy="8675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868A325-020B-41B5-8005-22A9DC1481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758" y="51721"/>
            <a:ext cx="3779635" cy="123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0305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Powerpoint 2018 Rectorat</Template>
  <TotalTime>1219</TotalTime>
  <Words>439</Words>
  <Application>Microsoft Office PowerPoint</Application>
  <PresentationFormat>Grand écran</PresentationFormat>
  <Paragraphs>50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Arial Narrow</vt:lpstr>
      <vt:lpstr>Calibri</vt:lpstr>
      <vt:lpstr>Calibri Light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jranque</dc:creator>
  <cp:lastModifiedBy>seb flo</cp:lastModifiedBy>
  <cp:revision>105</cp:revision>
  <dcterms:created xsi:type="dcterms:W3CDTF">2018-08-21T13:41:36Z</dcterms:created>
  <dcterms:modified xsi:type="dcterms:W3CDTF">2025-11-18T17:59:37Z</dcterms:modified>
</cp:coreProperties>
</file>