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46" r:id="rId2"/>
    <p:sldId id="34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14" r:id="rId24"/>
    <p:sldId id="315" r:id="rId25"/>
    <p:sldId id="316" r:id="rId26"/>
    <p:sldId id="317" r:id="rId27"/>
    <p:sldId id="318" r:id="rId28"/>
    <p:sldId id="319" r:id="rId29"/>
    <p:sldId id="320" r:id="rId30"/>
    <p:sldId id="348" r:id="rId31"/>
    <p:sldId id="350" r:id="rId32"/>
    <p:sldId id="352" r:id="rId33"/>
    <p:sldId id="289" r:id="rId34"/>
    <p:sldId id="278" r:id="rId35"/>
    <p:sldId id="279" r:id="rId36"/>
    <p:sldId id="280" r:id="rId37"/>
    <p:sldId id="281" r:id="rId38"/>
    <p:sldId id="282" r:id="rId39"/>
    <p:sldId id="283" r:id="rId40"/>
    <p:sldId id="284" r:id="rId41"/>
    <p:sldId id="285" r:id="rId42"/>
    <p:sldId id="286" r:id="rId43"/>
    <p:sldId id="287" r:id="rId44"/>
    <p:sldId id="288" r:id="rId45"/>
    <p:sldId id="312"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34" r:id="rId66"/>
    <p:sldId id="339" r:id="rId67"/>
    <p:sldId id="336" r:id="rId68"/>
    <p:sldId id="338" r:id="rId69"/>
    <p:sldId id="340" r:id="rId70"/>
    <p:sldId id="341" r:id="rId71"/>
    <p:sldId id="342" r:id="rId72"/>
    <p:sldId id="349" r:id="rId73"/>
    <p:sldId id="351" r:id="rId74"/>
    <p:sldId id="353" r:id="rId75"/>
  </p:sldIdLst>
  <p:sldSz cx="12192000" cy="6858000"/>
  <p:notesSz cx="6858000" cy="994568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B0252F6-D29C-4B87-B7E6-C97E867C5890}">
          <p14:sldIdLst>
            <p14:sldId id="346"/>
            <p14:sldId id="34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Lst>
        </p14:section>
        <p14:section name="ARABE" id="{A70AEB62-51C7-4500-B4DA-D1191E297019}">
          <p14:sldIdLst>
            <p14:sldId id="314"/>
            <p14:sldId id="315"/>
            <p14:sldId id="316"/>
            <p14:sldId id="317"/>
            <p14:sldId id="318"/>
            <p14:sldId id="319"/>
            <p14:sldId id="320"/>
            <p14:sldId id="348"/>
            <p14:sldId id="350"/>
            <p14:sldId id="352"/>
          </p14:sldIdLst>
        </p14:section>
        <p14:section name="CHINOIS" id="{9694BE97-D9D9-4C73-B069-418EE4B1CDCB}">
          <p14:sldIdLst/>
        </p14:section>
        <p14:section name="ESPAGNOL" id="{5FE013DD-F648-4AF4-97D9-88336D607A4C}">
          <p14:sldIdLst>
            <p14:sldId id="289"/>
            <p14:sldId id="278"/>
            <p14:sldId id="279"/>
            <p14:sldId id="280"/>
            <p14:sldId id="281"/>
            <p14:sldId id="282"/>
            <p14:sldId id="283"/>
            <p14:sldId id="284"/>
            <p14:sldId id="285"/>
            <p14:sldId id="286"/>
            <p14:sldId id="287"/>
            <p14:sldId id="288"/>
          </p14:sldIdLst>
        </p14:section>
        <p14:section name="ITALIEN" id="{44DD0D8C-9422-49F1-A356-AEE803BE98B8}">
          <p14:sldIdLst>
            <p14:sldId id="312"/>
            <p14:sldId id="290"/>
            <p14:sldId id="291"/>
            <p14:sldId id="292"/>
            <p14:sldId id="293"/>
            <p14:sldId id="294"/>
            <p14:sldId id="295"/>
            <p14:sldId id="296"/>
            <p14:sldId id="297"/>
            <p14:sldId id="298"/>
          </p14:sldIdLst>
        </p14:section>
        <p14:section name="PORTUGAIS" id="{C2A638BA-31AA-4C68-BE31-1DD8DF98EB5A}">
          <p14:sldIdLst>
            <p14:sldId id="299"/>
            <p14:sldId id="300"/>
            <p14:sldId id="301"/>
            <p14:sldId id="302"/>
            <p14:sldId id="303"/>
            <p14:sldId id="304"/>
            <p14:sldId id="305"/>
            <p14:sldId id="306"/>
            <p14:sldId id="307"/>
            <p14:sldId id="308"/>
          </p14:sldIdLst>
        </p14:section>
        <p14:section name="Russe" id="{CD2D1AE9-0FC9-4D99-8F3D-7AAED93B5EE2}">
          <p14:sldIdLst>
            <p14:sldId id="334"/>
            <p14:sldId id="339"/>
            <p14:sldId id="336"/>
            <p14:sldId id="338"/>
            <p14:sldId id="340"/>
            <p14:sldId id="341"/>
            <p14:sldId id="342"/>
            <p14:sldId id="349"/>
            <p14:sldId id="351"/>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4254" autoAdjust="0"/>
  </p:normalViewPr>
  <p:slideViewPr>
    <p:cSldViewPr>
      <p:cViewPr varScale="1">
        <p:scale>
          <a:sx n="25" d="100"/>
          <a:sy n="25" d="100"/>
        </p:scale>
        <p:origin x="243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E7C1A517-B900-47D7-B516-8DA12EECD987}" type="datetimeFigureOut">
              <a:rPr lang="fr-FR" smtClean="0"/>
              <a:t>29/11/2024</a:t>
            </a:fld>
            <a:endParaRPr lang="fr-FR"/>
          </a:p>
        </p:txBody>
      </p:sp>
      <p:sp>
        <p:nvSpPr>
          <p:cNvPr id="4" name="Espace réservé du pied de page 3"/>
          <p:cNvSpPr>
            <a:spLocks noGrp="1"/>
          </p:cNvSpPr>
          <p:nvPr>
            <p:ph type="ftr" sz="quarter" idx="2"/>
          </p:nvPr>
        </p:nvSpPr>
        <p:spPr>
          <a:xfrm>
            <a:off x="0" y="9447109"/>
            <a:ext cx="2971800" cy="4972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7109"/>
            <a:ext cx="2971800" cy="497284"/>
          </a:xfrm>
          <a:prstGeom prst="rect">
            <a:avLst/>
          </a:prstGeom>
        </p:spPr>
        <p:txBody>
          <a:bodyPr vert="horz" lIns="91440" tIns="45720" rIns="91440" bIns="45720" rtlCol="0" anchor="b"/>
          <a:lstStyle>
            <a:lvl1pPr algn="r">
              <a:defRPr sz="1200"/>
            </a:lvl1pPr>
          </a:lstStyle>
          <a:p>
            <a:fld id="{8D0B3232-92AA-4DCD-9A4E-E415FB52D233}" type="slidenum">
              <a:rPr lang="fr-FR" smtClean="0"/>
              <a:t>‹N°›</a:t>
            </a:fld>
            <a:endParaRPr lang="fr-FR"/>
          </a:p>
        </p:txBody>
      </p:sp>
    </p:spTree>
    <p:extLst>
      <p:ext uri="{BB962C8B-B14F-4D97-AF65-F5344CB8AC3E}">
        <p14:creationId xmlns:p14="http://schemas.microsoft.com/office/powerpoint/2010/main" val="4202508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374259"/>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374259"/>
          </a:xfrm>
          <a:prstGeom prst="rect">
            <a:avLst/>
          </a:prstGeom>
        </p:spPr>
        <p:txBody>
          <a:bodyPr vert="horz" lIns="91440" tIns="45720" rIns="91440" bIns="45720" rtlCol="0"/>
          <a:lstStyle>
            <a:lvl1pPr algn="r">
              <a:defRPr sz="1200"/>
            </a:lvl1pPr>
          </a:lstStyle>
          <a:p>
            <a:pPr>
              <a:defRPr/>
            </a:pPr>
            <a:fld id="{23409716-E5FA-43B2-8D2F-38713A55BAFD}" type="datetimeFigureOut">
              <a:rPr lang="fr-FR"/>
              <a:t>29/11/2024</a:t>
            </a:fld>
            <a:endParaRPr lang="fr-FR"/>
          </a:p>
        </p:txBody>
      </p:sp>
      <p:sp>
        <p:nvSpPr>
          <p:cNvPr id="6" name="Espace réservé de l'image des diapositives 3"/>
          <p:cNvSpPr>
            <a:spLocks noGrp="1" noRot="1" noChangeAspect="1"/>
          </p:cNvSpPr>
          <p:nvPr>
            <p:ph type="sldImg" idx="2"/>
          </p:nvPr>
        </p:nvSpPr>
        <p:spPr bwMode="auto">
          <a:xfrm>
            <a:off x="1190625" y="931863"/>
            <a:ext cx="4476750" cy="2517775"/>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3589772"/>
            <a:ext cx="5486400" cy="2937086"/>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7085008"/>
            <a:ext cx="2971800" cy="374258"/>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7085008"/>
            <a:ext cx="2971800" cy="374258"/>
          </a:xfrm>
          <a:prstGeom prst="rect">
            <a:avLst/>
          </a:prstGeom>
        </p:spPr>
        <p:txBody>
          <a:bodyPr vert="horz" lIns="91440" tIns="45720" rIns="91440" bIns="45720" rtlCol="0" anchor="b"/>
          <a:lstStyle>
            <a:lvl1pPr algn="r">
              <a:defRPr sz="1200"/>
            </a:lvl1pPr>
          </a:lstStyle>
          <a:p>
            <a:pPr>
              <a:defRPr/>
            </a:pPr>
            <a:fld id="{BFDFF5DB-EC3D-4EA0-BA72-DFF41EA5BD4F}" type="slidenum">
              <a:rPr lang="fr-FR"/>
              <a:t>‹N°›</a:t>
            </a:fld>
            <a:endParaRPr lang="fr-FR"/>
          </a:p>
        </p:txBody>
      </p:sp>
    </p:spTree>
    <p:extLst>
      <p:ext uri="{BB962C8B-B14F-4D97-AF65-F5344CB8AC3E}">
        <p14:creationId xmlns:p14="http://schemas.microsoft.com/office/powerpoint/2010/main" val="844152438"/>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1</a:t>
            </a:fld>
            <a:endParaRPr lang="fr-FR"/>
          </a:p>
        </p:txBody>
      </p:sp>
    </p:spTree>
    <p:extLst>
      <p:ext uri="{BB962C8B-B14F-4D97-AF65-F5344CB8AC3E}">
        <p14:creationId xmlns:p14="http://schemas.microsoft.com/office/powerpoint/2010/main" val="277898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2</a:t>
            </a:r>
            <a:r>
              <a:rPr lang="fr-FR" baseline="30000" dirty="0">
                <a:solidFill>
                  <a:srgbClr val="FF0000"/>
                </a:solidFill>
              </a:rPr>
              <a:t>ème</a:t>
            </a:r>
            <a:r>
              <a:rPr lang="fr-FR" dirty="0">
                <a:solidFill>
                  <a:srgbClr val="FF0000"/>
                </a:solidFill>
              </a:rPr>
              <a:t> </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2</a:t>
            </a:r>
            <a:r>
              <a:rPr lang="fr-FR" baseline="30000" dirty="0">
                <a:solidFill>
                  <a:srgbClr val="FF0000"/>
                </a:solidFill>
              </a:rPr>
              <a:t>ème</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de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11</a:t>
            </a:fld>
            <a:endParaRPr lang="fr-FR"/>
          </a:p>
        </p:txBody>
      </p:sp>
    </p:spTree>
    <p:extLst>
      <p:ext uri="{BB962C8B-B14F-4D97-AF65-F5344CB8AC3E}">
        <p14:creationId xmlns:p14="http://schemas.microsoft.com/office/powerpoint/2010/main" val="6302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r>
              <a:rPr lang="fr-FR" sz="1200" dirty="0">
                <a:solidFill>
                  <a:schemeClr val="tx1"/>
                </a:solidFill>
                <a:effectLst/>
                <a:latin typeface="+mn-lt"/>
                <a:ea typeface="+mn-ea"/>
                <a:cs typeface="+mn-cs"/>
              </a:rPr>
              <a:t>Les membres de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1ère,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a:t>
            </a:r>
            <a:r>
              <a:rPr lang="fr-FR" sz="1200" b="1" baseline="0" dirty="0">
                <a:solidFill>
                  <a:schemeClr val="tx1"/>
                </a:solidFill>
                <a:effectLst/>
                <a:latin typeface="+mn-lt"/>
                <a:ea typeface="+mn-ea"/>
                <a:cs typeface="+mn-cs"/>
              </a:rPr>
              <a:t> fourni</a:t>
            </a:r>
            <a:r>
              <a:rPr lang="fr-FR" sz="1200" b="1" dirty="0">
                <a:solidFill>
                  <a:schemeClr val="tx1"/>
                </a:solidFill>
                <a:effectLst/>
                <a:latin typeface="+mn-lt"/>
                <a:ea typeface="+mn-ea"/>
                <a:cs typeface="+mn-cs"/>
              </a:rPr>
              <a:t>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12</a:t>
            </a:fld>
            <a:endParaRPr lang="fr-FR"/>
          </a:p>
        </p:txBody>
      </p:sp>
    </p:spTree>
    <p:extLst>
      <p:ext uri="{BB962C8B-B14F-4D97-AF65-F5344CB8AC3E}">
        <p14:creationId xmlns:p14="http://schemas.microsoft.com/office/powerpoint/2010/main" val="309669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14</a:t>
            </a:fld>
            <a:endParaRPr lang="fr-FR"/>
          </a:p>
        </p:txBody>
      </p:sp>
    </p:spTree>
    <p:extLst>
      <p:ext uri="{BB962C8B-B14F-4D97-AF65-F5344CB8AC3E}">
        <p14:creationId xmlns:p14="http://schemas.microsoft.com/office/powerpoint/2010/main" val="324425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15</a:t>
            </a:fld>
            <a:endParaRPr lang="fr-FR"/>
          </a:p>
        </p:txBody>
      </p:sp>
    </p:spTree>
    <p:extLst>
      <p:ext uri="{BB962C8B-B14F-4D97-AF65-F5344CB8AC3E}">
        <p14:creationId xmlns:p14="http://schemas.microsoft.com/office/powerpoint/2010/main" val="309653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anglais.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anglais.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anglais.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anglais.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anglais.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anglais.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16</a:t>
            </a:fld>
            <a:endParaRPr lang="fr-FR"/>
          </a:p>
        </p:txBody>
      </p:sp>
    </p:spTree>
    <p:extLst>
      <p:ext uri="{BB962C8B-B14F-4D97-AF65-F5344CB8AC3E}">
        <p14:creationId xmlns:p14="http://schemas.microsoft.com/office/powerpoint/2010/main" val="147528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17</a:t>
            </a:fld>
            <a:endParaRPr lang="fr-FR"/>
          </a:p>
        </p:txBody>
      </p:sp>
    </p:spTree>
    <p:extLst>
      <p:ext uri="{BB962C8B-B14F-4D97-AF65-F5344CB8AC3E}">
        <p14:creationId xmlns:p14="http://schemas.microsoft.com/office/powerpoint/2010/main" val="305363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18</a:t>
            </a:fld>
            <a:endParaRPr lang="fr-FR"/>
          </a:p>
        </p:txBody>
      </p:sp>
    </p:spTree>
    <p:extLst>
      <p:ext uri="{BB962C8B-B14F-4D97-AF65-F5344CB8AC3E}">
        <p14:creationId xmlns:p14="http://schemas.microsoft.com/office/powerpoint/2010/main" val="81865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r>
              <a:rPr lang="fr-FR" sz="1200" b="1" dirty="0">
                <a:solidFill>
                  <a:schemeClr val="tx1"/>
                </a:solidFill>
                <a:effectLst/>
                <a:latin typeface="+mn-lt"/>
                <a:ea typeface="+mn-ea"/>
                <a:cs typeface="+mn-cs"/>
              </a:rPr>
              <a:t>Exemple :</a:t>
            </a:r>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7 équipes en anglais.</a:t>
            </a:r>
          </a:p>
          <a:p>
            <a:r>
              <a:rPr lang="fr-FR" sz="1200" dirty="0">
                <a:solidFill>
                  <a:schemeClr val="tx1"/>
                </a:solidFill>
                <a:effectLst/>
                <a:latin typeface="+mn-lt"/>
                <a:ea typeface="+mn-ea"/>
                <a:cs typeface="+mn-cs"/>
              </a:rPr>
              <a:t>Le collège B présente 4 équipes en anglais. </a:t>
            </a:r>
          </a:p>
          <a:p>
            <a:r>
              <a:rPr lang="fr-FR" sz="1200" dirty="0">
                <a:solidFill>
                  <a:schemeClr val="tx1"/>
                </a:solidFill>
                <a:effectLst/>
                <a:latin typeface="+mn-lt"/>
                <a:ea typeface="+mn-ea"/>
                <a:cs typeface="+mn-cs"/>
              </a:rPr>
              <a:t>Le collège C présente 6 équipes en anglais.</a:t>
            </a:r>
          </a:p>
          <a:p>
            <a:pPr lvl="0"/>
            <a:r>
              <a:rPr lang="fr-FR" sz="1200" dirty="0">
                <a:solidFill>
                  <a:schemeClr val="tx1"/>
                </a:solidFill>
                <a:effectLst/>
                <a:latin typeface="+mn-lt"/>
                <a:ea typeface="+mn-ea"/>
                <a:cs typeface="+mn-cs"/>
              </a:rPr>
              <a:t>=&gt; 6 équipes ont été éliminées à l’issue de la 4ème manche.</a:t>
            </a:r>
          </a:p>
          <a:p>
            <a:pPr lvl="0"/>
            <a:r>
              <a:rPr lang="fr-FR" sz="1200" dirty="0">
                <a:solidFill>
                  <a:schemeClr val="tx1"/>
                </a:solidFill>
                <a:effectLst/>
                <a:latin typeface="+mn-lt"/>
                <a:ea typeface="+mn-ea"/>
                <a:cs typeface="+mn-cs"/>
              </a:rPr>
              <a:t>=&gt; 6 équipes sont éliminées à l’issue de cette manche.</a:t>
            </a:r>
          </a:p>
          <a:p>
            <a:pPr lvl="0"/>
            <a:r>
              <a:rPr lang="fr-FR" sz="1200" dirty="0">
                <a:solidFill>
                  <a:schemeClr val="tx1"/>
                </a:solidFill>
                <a:effectLst/>
                <a:latin typeface="+mn-lt"/>
                <a:ea typeface="+mn-ea"/>
                <a:cs typeface="+mn-cs"/>
              </a:rPr>
              <a:t>Il reste 5 équipes en anglais,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 </a:t>
            </a:r>
            <a:r>
              <a:rPr lang="fr-FR" sz="1200" b="1" dirty="0">
                <a:solidFill>
                  <a:schemeClr val="tx1"/>
                </a:solidFill>
                <a:effectLst/>
                <a:latin typeface="+mn-lt"/>
                <a:ea typeface="+mn-ea"/>
                <a:cs typeface="+mn-cs"/>
              </a:rPr>
              <a:t>(7 + 4 + 6 = 17 / 17 – 6 – 6 = 5, le compte est bon)</a:t>
            </a:r>
            <a:endParaRPr lang="fr-FR" sz="1200" dirty="0">
              <a:solidFill>
                <a:schemeClr val="tx1"/>
              </a:solidFill>
              <a:effectLst/>
              <a:latin typeface="+mn-lt"/>
              <a:ea typeface="+mn-ea"/>
              <a:cs typeface="+mn-cs"/>
            </a:endParaRP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3 équipes en anglais.</a:t>
            </a:r>
          </a:p>
          <a:p>
            <a:r>
              <a:rPr lang="fr-FR" sz="1200" dirty="0">
                <a:solidFill>
                  <a:schemeClr val="tx1"/>
                </a:solidFill>
                <a:effectLst/>
                <a:latin typeface="+mn-lt"/>
                <a:ea typeface="+mn-ea"/>
                <a:cs typeface="+mn-cs"/>
              </a:rPr>
              <a:t>Le collège B présente 5 équipes en anglais.</a:t>
            </a:r>
          </a:p>
          <a:p>
            <a:r>
              <a:rPr lang="fr-FR" sz="1200" dirty="0">
                <a:solidFill>
                  <a:schemeClr val="tx1"/>
                </a:solidFill>
                <a:effectLst/>
                <a:latin typeface="+mn-lt"/>
                <a:ea typeface="+mn-ea"/>
                <a:cs typeface="+mn-cs"/>
              </a:rPr>
              <a:t>Le collège C présente 2 équipes en anglais.</a:t>
            </a:r>
          </a:p>
          <a:p>
            <a:pPr lvl="0"/>
            <a:r>
              <a:rPr lang="fr-FR" sz="1200" dirty="0">
                <a:solidFill>
                  <a:schemeClr val="tx1"/>
                </a:solidFill>
                <a:effectLst/>
                <a:latin typeface="+mn-lt"/>
                <a:ea typeface="+mn-ea"/>
                <a:cs typeface="+mn-cs"/>
              </a:rPr>
              <a:t>=&gt; 2 équipes ont été éliminées à l’issue de la 4</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a:t>
            </a:r>
          </a:p>
          <a:p>
            <a:pPr lvl="0"/>
            <a:r>
              <a:rPr lang="fr-FR" sz="1200" dirty="0">
                <a:solidFill>
                  <a:schemeClr val="tx1"/>
                </a:solidFill>
                <a:effectLst/>
                <a:latin typeface="+mn-lt"/>
                <a:ea typeface="+mn-ea"/>
                <a:cs typeface="+mn-cs"/>
              </a:rPr>
              <a:t>=&gt; 3 équipes sont éliminées à l’issue de cette manche.</a:t>
            </a:r>
          </a:p>
          <a:p>
            <a:r>
              <a:rPr lang="fr-FR" sz="1200" dirty="0">
                <a:solidFill>
                  <a:schemeClr val="tx1"/>
                </a:solidFill>
                <a:effectLst/>
                <a:latin typeface="+mn-lt"/>
                <a:ea typeface="+mn-ea"/>
                <a:cs typeface="+mn-cs"/>
              </a:rPr>
              <a:t>Il reste 5 équipes en anglais,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a:t>
            </a: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19</a:t>
            </a:fld>
            <a:endParaRPr lang="fr-FR"/>
          </a:p>
        </p:txBody>
      </p:sp>
    </p:spTree>
    <p:extLst>
      <p:ext uri="{BB962C8B-B14F-4D97-AF65-F5344CB8AC3E}">
        <p14:creationId xmlns:p14="http://schemas.microsoft.com/office/powerpoint/2010/main" val="20088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marL="171450" lvl="0" indent="-171450">
              <a:buFont typeface="Arial" panose="020B0604020202020204" pitchFamily="34" charset="0"/>
              <a:buChar char="•"/>
            </a:pP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20</a:t>
            </a:fld>
            <a:endParaRPr lang="fr-FR"/>
          </a:p>
        </p:txBody>
      </p:sp>
    </p:spTree>
    <p:extLst>
      <p:ext uri="{BB962C8B-B14F-4D97-AF65-F5344CB8AC3E}">
        <p14:creationId xmlns:p14="http://schemas.microsoft.com/office/powerpoint/2010/main" val="120055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 </a:t>
            </a: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21</a:t>
            </a:fld>
            <a:endParaRPr lang="fr-FR"/>
          </a:p>
        </p:txBody>
      </p:sp>
    </p:spTree>
    <p:extLst>
      <p:ext uri="{BB962C8B-B14F-4D97-AF65-F5344CB8AC3E}">
        <p14:creationId xmlns:p14="http://schemas.microsoft.com/office/powerpoint/2010/main" val="296678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a:t>
            </a:fld>
            <a:endParaRPr lang="fr-FR"/>
          </a:p>
        </p:txBody>
      </p:sp>
    </p:spTree>
    <p:extLst>
      <p:ext uri="{BB962C8B-B14F-4D97-AF65-F5344CB8AC3E}">
        <p14:creationId xmlns:p14="http://schemas.microsoft.com/office/powerpoint/2010/main" val="2778983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 typeface="Arial"/>
              <a:buNone/>
              <a:defRPr/>
            </a:pPr>
            <a:endParaRPr lang="fr-FR" dirty="0"/>
          </a:p>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1ère,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 IA-IPR de LVE pour transmettre ces résultats.</a:t>
            </a: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22</a:t>
            </a:fld>
            <a:endParaRPr lang="fr-FR"/>
          </a:p>
        </p:txBody>
      </p:sp>
    </p:spTree>
    <p:extLst>
      <p:ext uri="{BB962C8B-B14F-4D97-AF65-F5344CB8AC3E}">
        <p14:creationId xmlns:p14="http://schemas.microsoft.com/office/powerpoint/2010/main" val="263679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FDFF5DB-EC3D-4EA0-BA72-DFF41EA5BD4F}" type="slidenum">
              <a:rPr lang="fr-FR" smtClean="0"/>
              <a:t>23</a:t>
            </a:fld>
            <a:endParaRPr lang="fr-FR"/>
          </a:p>
        </p:txBody>
      </p:sp>
    </p:spTree>
    <p:extLst>
      <p:ext uri="{BB962C8B-B14F-4D97-AF65-F5344CB8AC3E}">
        <p14:creationId xmlns:p14="http://schemas.microsoft.com/office/powerpoint/2010/main" val="358734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24</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Les membres du jury communiquent les notes à la personne qui saisit les résultats sur un fichier Excel.</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25</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a:p>
            <a:pPr lvl="0"/>
            <a:endParaRPr lang="fr-FR" sz="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6 et ce, pour des questions d’organisation.  </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26</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27</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28</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et ce, pour des questions d’organisation.  </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29</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Distribuer</a:t>
            </a:r>
            <a:r>
              <a:rPr lang="fr-FR" b="1" baseline="0" dirty="0">
                <a:solidFill>
                  <a:srgbClr val="FF0000"/>
                </a:solidFill>
              </a:rPr>
              <a:t> une version papier des </a:t>
            </a:r>
            <a:r>
              <a:rPr lang="fr-FR" b="1" baseline="0" dirty="0" err="1">
                <a:solidFill>
                  <a:srgbClr val="FF0000"/>
                </a:solidFill>
              </a:rPr>
              <a:t>virelangues</a:t>
            </a:r>
            <a:r>
              <a:rPr lang="fr-FR" b="1" baseline="0" dirty="0">
                <a:solidFill>
                  <a:srgbClr val="FF0000"/>
                </a:solidFill>
              </a:rPr>
              <a:t> inconnus. Laisser entre 10 et 15 minutes à chaque équipe pour lire, s’entraîner et se répartir les </a:t>
            </a:r>
            <a:r>
              <a:rPr lang="fr-FR" b="1" baseline="0" dirty="0" err="1">
                <a:solidFill>
                  <a:srgbClr val="FF0000"/>
                </a:solidFill>
              </a:rPr>
              <a:t>virelangues</a:t>
            </a:r>
            <a:r>
              <a:rPr lang="fr-FR" b="1" baseline="0" dirty="0">
                <a:solidFill>
                  <a:srgbClr val="FF0000"/>
                </a:solidFill>
              </a:rPr>
              <a:t>. Veiller à ce que chaque élève passe une fois. </a:t>
            </a: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1</a:t>
            </a:r>
            <a:r>
              <a:rPr lang="fr-FR" baseline="30000" dirty="0">
                <a:solidFill>
                  <a:srgbClr val="FF0000"/>
                </a:solidFill>
              </a:rPr>
              <a:t>er</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solidFill>
                <a:schemeClr val="accent6"/>
              </a:solidFill>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30</a:t>
            </a:fld>
            <a:endParaRPr lang="fr-FR"/>
          </a:p>
        </p:txBody>
      </p:sp>
    </p:spTree>
    <p:extLst>
      <p:ext uri="{BB962C8B-B14F-4D97-AF65-F5344CB8AC3E}">
        <p14:creationId xmlns:p14="http://schemas.microsoft.com/office/powerpoint/2010/main" val="3483824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2</a:t>
            </a:r>
            <a:r>
              <a:rPr lang="fr-FR" baseline="30000" dirty="0">
                <a:solidFill>
                  <a:srgbClr val="FF0000"/>
                </a:solidFill>
              </a:rPr>
              <a:t>ème</a:t>
            </a:r>
            <a:r>
              <a:rPr lang="fr-FR" dirty="0">
                <a:solidFill>
                  <a:srgbClr val="FF0000"/>
                </a:solidFill>
              </a:rPr>
              <a:t> </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2</a:t>
            </a:r>
            <a:r>
              <a:rPr lang="fr-FR" baseline="30000" dirty="0">
                <a:solidFill>
                  <a:srgbClr val="FF0000"/>
                </a:solidFill>
              </a:rPr>
              <a:t>ème</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31</a:t>
            </a:fld>
            <a:endParaRPr lang="fr-FR"/>
          </a:p>
        </p:txBody>
      </p:sp>
    </p:spTree>
    <p:extLst>
      <p:ext uri="{BB962C8B-B14F-4D97-AF65-F5344CB8AC3E}">
        <p14:creationId xmlns:p14="http://schemas.microsoft.com/office/powerpoint/2010/main" val="43603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a:t>
            </a:fld>
            <a:endParaRPr lang="fr-FR"/>
          </a:p>
        </p:txBody>
      </p:sp>
    </p:spTree>
    <p:extLst>
      <p:ext uri="{BB962C8B-B14F-4D97-AF65-F5344CB8AC3E}">
        <p14:creationId xmlns:p14="http://schemas.microsoft.com/office/powerpoint/2010/main" val="2466683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r>
              <a:rPr lang="fr-FR" sz="1200" dirty="0">
                <a:solidFill>
                  <a:schemeClr val="tx1"/>
                </a:solidFill>
                <a:effectLst/>
                <a:latin typeface="+mn-lt"/>
                <a:ea typeface="+mn-ea"/>
                <a:cs typeface="+mn-cs"/>
              </a:rPr>
              <a:t>Les membres de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32</a:t>
            </a:fld>
            <a:endParaRPr lang="fr-FR"/>
          </a:p>
        </p:txBody>
      </p:sp>
    </p:spTree>
    <p:extLst>
      <p:ext uri="{BB962C8B-B14F-4D97-AF65-F5344CB8AC3E}">
        <p14:creationId xmlns:p14="http://schemas.microsoft.com/office/powerpoint/2010/main" val="2398068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34</a:t>
            </a:fld>
            <a:endParaRPr lang="fr-FR"/>
          </a:p>
        </p:txBody>
      </p:sp>
    </p:spTree>
    <p:extLst>
      <p:ext uri="{BB962C8B-B14F-4D97-AF65-F5344CB8AC3E}">
        <p14:creationId xmlns:p14="http://schemas.microsoft.com/office/powerpoint/2010/main" val="2159211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35</a:t>
            </a:fld>
            <a:endParaRPr lang="fr-FR"/>
          </a:p>
        </p:txBody>
      </p:sp>
    </p:spTree>
    <p:extLst>
      <p:ext uri="{BB962C8B-B14F-4D97-AF65-F5344CB8AC3E}">
        <p14:creationId xmlns:p14="http://schemas.microsoft.com/office/powerpoint/2010/main" val="1991821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espagnol.</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espagnol.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36</a:t>
            </a:fld>
            <a:endParaRPr lang="fr-FR"/>
          </a:p>
        </p:txBody>
      </p:sp>
    </p:spTree>
    <p:extLst>
      <p:ext uri="{BB962C8B-B14F-4D97-AF65-F5344CB8AC3E}">
        <p14:creationId xmlns:p14="http://schemas.microsoft.com/office/powerpoint/2010/main" val="155590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Ces </a:t>
            </a:r>
            <a:r>
              <a:rPr lang="fr-FR" b="0" dirty="0" err="1">
                <a:solidFill>
                  <a:srgbClr val="FF0000"/>
                </a:solidFill>
              </a:rPr>
              <a:t>virelangues</a:t>
            </a:r>
            <a:r>
              <a:rPr lang="fr-FR" b="0" dirty="0">
                <a:solidFill>
                  <a:srgbClr val="FF0000"/>
                </a:solidFill>
              </a:rPr>
              <a:t>  supplémentaires peuvent être travaillés en classe. Ils peuvent être utilisés dans 2 cas.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b="1" dirty="0"/>
              <a:t>1</a:t>
            </a:r>
            <a:r>
              <a:rPr lang="fr-FR" b="1" baseline="30000" dirty="0"/>
              <a:t>er</a:t>
            </a:r>
            <a:r>
              <a:rPr lang="fr-FR" b="1" dirty="0"/>
              <a:t> cas </a:t>
            </a:r>
            <a:r>
              <a:rPr lang="fr-FR" dirty="0"/>
              <a:t>:  il faut départager 2 équipes ex-aequo.</a:t>
            </a:r>
            <a:endParaRPr dirty="0"/>
          </a:p>
          <a:p>
            <a:pPr marL="171450" marR="0" indent="-171450" algn="l" defTabSz="914400">
              <a:lnSpc>
                <a:spcPct val="100000"/>
              </a:lnSpc>
              <a:spcBef>
                <a:spcPts val="0"/>
              </a:spcBef>
              <a:spcAft>
                <a:spcPts val="0"/>
              </a:spcAft>
              <a:buClrTx/>
              <a:buSzTx/>
              <a:buFont typeface="Arial"/>
              <a:buChar char="•"/>
              <a:defRPr/>
            </a:pPr>
            <a:r>
              <a:rPr lang="fr-FR" b="1" dirty="0"/>
              <a:t>2</a:t>
            </a:r>
            <a:r>
              <a:rPr lang="fr-FR" b="1" baseline="30000" dirty="0"/>
              <a:t>ème</a:t>
            </a:r>
            <a:r>
              <a:rPr lang="fr-FR" b="1" dirty="0"/>
              <a:t> cas </a:t>
            </a:r>
            <a:r>
              <a:rPr lang="fr-FR" dirty="0"/>
              <a:t>: vous avez beaucoup d’équipes et vous ne souhaitez pas éliminer trop d’équipes à l’issue de chaque manche. </a:t>
            </a:r>
            <a:br>
              <a:rPr lang="fr-FR" dirty="0"/>
            </a:br>
            <a:r>
              <a:rPr lang="fr-FR" dirty="0"/>
              <a:t>Si vous avez 20 équipes d’une même langue, cela oblige à éliminer 4 voire 5 équipes à la fin de chaque manche.</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37</a:t>
            </a:fld>
            <a:endParaRPr lang="fr-FR"/>
          </a:p>
        </p:txBody>
      </p:sp>
    </p:spTree>
    <p:extLst>
      <p:ext uri="{BB962C8B-B14F-4D97-AF65-F5344CB8AC3E}">
        <p14:creationId xmlns:p14="http://schemas.microsoft.com/office/powerpoint/2010/main" val="1018918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38</a:t>
            </a:fld>
            <a:endParaRPr lang="fr-FR"/>
          </a:p>
        </p:txBody>
      </p:sp>
    </p:spTree>
    <p:extLst>
      <p:ext uri="{BB962C8B-B14F-4D97-AF65-F5344CB8AC3E}">
        <p14:creationId xmlns:p14="http://schemas.microsoft.com/office/powerpoint/2010/main" val="87988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39</a:t>
            </a:fld>
            <a:endParaRPr lang="fr-FR"/>
          </a:p>
        </p:txBody>
      </p:sp>
    </p:spTree>
    <p:extLst>
      <p:ext uri="{BB962C8B-B14F-4D97-AF65-F5344CB8AC3E}">
        <p14:creationId xmlns:p14="http://schemas.microsoft.com/office/powerpoint/2010/main" val="2798926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espagnol.</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espagnol.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espagnol, tous collèges confondus, pour la 6</a:t>
            </a:r>
            <a:r>
              <a:rPr lang="fr-FR" baseline="30000" dirty="0"/>
              <a:t>ème</a:t>
            </a:r>
            <a:r>
              <a:rPr lang="fr-FR" dirty="0"/>
              <a:t> et dernière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espagnol, tous collèges confondus, pour la 6</a:t>
            </a:r>
            <a:r>
              <a:rPr lang="fr-FR" baseline="30000" dirty="0"/>
              <a:t>ème</a:t>
            </a:r>
            <a:r>
              <a:rPr lang="fr-FR" dirty="0"/>
              <a:t> et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40</a:t>
            </a:fld>
            <a:endParaRPr lang="fr-FR"/>
          </a:p>
        </p:txBody>
      </p:sp>
    </p:spTree>
    <p:extLst>
      <p:ext uri="{BB962C8B-B14F-4D97-AF65-F5344CB8AC3E}">
        <p14:creationId xmlns:p14="http://schemas.microsoft.com/office/powerpoint/2010/main" val="2136365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Ces </a:t>
            </a:r>
            <a:r>
              <a:rPr lang="fr-FR" b="0" dirty="0" err="1">
                <a:solidFill>
                  <a:srgbClr val="FF0000"/>
                </a:solidFill>
              </a:rPr>
              <a:t>virelangues</a:t>
            </a:r>
            <a:r>
              <a:rPr lang="fr-FR" b="0" dirty="0">
                <a:solidFill>
                  <a:srgbClr val="FF0000"/>
                </a:solidFill>
              </a:rPr>
              <a:t>  supplémentaires peuvent être travaillés en classe. Ils peuvent être utilisés dans 2 cas.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b="1" dirty="0"/>
              <a:t>1</a:t>
            </a:r>
            <a:r>
              <a:rPr lang="fr-FR" b="1" baseline="30000" dirty="0"/>
              <a:t>er</a:t>
            </a:r>
            <a:r>
              <a:rPr lang="fr-FR" b="1" dirty="0"/>
              <a:t> cas </a:t>
            </a:r>
            <a:r>
              <a:rPr lang="fr-FR" dirty="0"/>
              <a:t>:  il faut départager 2 équipes ex-aequo.</a:t>
            </a:r>
            <a:endParaRPr dirty="0"/>
          </a:p>
          <a:p>
            <a:pPr marL="171450" marR="0" indent="-171450" algn="l" defTabSz="914400">
              <a:lnSpc>
                <a:spcPct val="100000"/>
              </a:lnSpc>
              <a:spcBef>
                <a:spcPts val="0"/>
              </a:spcBef>
              <a:spcAft>
                <a:spcPts val="0"/>
              </a:spcAft>
              <a:buClrTx/>
              <a:buSzTx/>
              <a:buFont typeface="Arial"/>
              <a:buChar char="•"/>
              <a:defRPr/>
            </a:pPr>
            <a:r>
              <a:rPr lang="fr-FR" b="1" dirty="0"/>
              <a:t>2</a:t>
            </a:r>
            <a:r>
              <a:rPr lang="fr-FR" b="1" baseline="30000" dirty="0"/>
              <a:t>ème</a:t>
            </a:r>
            <a:r>
              <a:rPr lang="fr-FR" b="1" dirty="0"/>
              <a:t> cas </a:t>
            </a:r>
            <a:r>
              <a:rPr lang="fr-FR" dirty="0"/>
              <a:t>: vous avez beaucoup d’équipes et vous ne souhaitez pas éliminer trop d’équipes à l’issue de chaque manche. </a:t>
            </a:r>
            <a:br>
              <a:rPr lang="fr-FR" dirty="0"/>
            </a:br>
            <a:r>
              <a:rPr lang="fr-FR" dirty="0"/>
              <a:t>Si vous avez 20 équipes d’une même langue, cela oblige à éliminer 4 voire 5 équipes à la fin de chaque manche.</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41</a:t>
            </a:fld>
            <a:endParaRPr lang="fr-FR"/>
          </a:p>
        </p:txBody>
      </p:sp>
    </p:spTree>
    <p:extLst>
      <p:ext uri="{BB962C8B-B14F-4D97-AF65-F5344CB8AC3E}">
        <p14:creationId xmlns:p14="http://schemas.microsoft.com/office/powerpoint/2010/main" val="2437577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42</a:t>
            </a:fld>
            <a:endParaRPr lang="fr-FR"/>
          </a:p>
        </p:txBody>
      </p:sp>
    </p:spTree>
    <p:extLst>
      <p:ext uri="{BB962C8B-B14F-4D97-AF65-F5344CB8AC3E}">
        <p14:creationId xmlns:p14="http://schemas.microsoft.com/office/powerpoint/2010/main" val="392237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a:t>
            </a:fld>
            <a:endParaRPr lang="fr-FR"/>
          </a:p>
        </p:txBody>
      </p:sp>
    </p:spTree>
    <p:extLst>
      <p:ext uri="{BB962C8B-B14F-4D97-AF65-F5344CB8AC3E}">
        <p14:creationId xmlns:p14="http://schemas.microsoft.com/office/powerpoint/2010/main" val="3939467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43</a:t>
            </a:fld>
            <a:endParaRPr lang="fr-FR"/>
          </a:p>
        </p:txBody>
      </p:sp>
    </p:spTree>
    <p:extLst>
      <p:ext uri="{BB962C8B-B14F-4D97-AF65-F5344CB8AC3E}">
        <p14:creationId xmlns:p14="http://schemas.microsoft.com/office/powerpoint/2010/main" val="1896669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marL="0" lvl="0" indent="0">
              <a:buFont typeface="Arial" panose="020B0604020202020204" pitchFamily="34" charset="0"/>
              <a:buNone/>
            </a:pPr>
            <a:endParaRPr lang="fr-FR" sz="1200" dirty="0">
              <a:solidFill>
                <a:schemeClr val="tx1"/>
              </a:solidFill>
              <a:effectLst/>
              <a:latin typeface="+mn-lt"/>
              <a:ea typeface="+mn-ea"/>
              <a:cs typeface="+mn-cs"/>
            </a:endParaRPr>
          </a:p>
          <a:p>
            <a:pPr marL="0" lvl="0" indent="0">
              <a:buFont typeface="Arial" panose="020B0604020202020204" pitchFamily="34" charset="0"/>
              <a:buNone/>
            </a:pPr>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44</a:t>
            </a:fld>
            <a:endParaRPr lang="fr-FR"/>
          </a:p>
        </p:txBody>
      </p:sp>
    </p:spTree>
    <p:extLst>
      <p:ext uri="{BB962C8B-B14F-4D97-AF65-F5344CB8AC3E}">
        <p14:creationId xmlns:p14="http://schemas.microsoft.com/office/powerpoint/2010/main" val="3774602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46</a:t>
            </a:fld>
            <a:endParaRPr lang="fr-FR"/>
          </a:p>
        </p:txBody>
      </p:sp>
    </p:spTree>
    <p:extLst>
      <p:ext uri="{BB962C8B-B14F-4D97-AF65-F5344CB8AC3E}">
        <p14:creationId xmlns:p14="http://schemas.microsoft.com/office/powerpoint/2010/main" val="3430659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47</a:t>
            </a:fld>
            <a:endParaRPr lang="fr-FR"/>
          </a:p>
        </p:txBody>
      </p:sp>
    </p:spTree>
    <p:extLst>
      <p:ext uri="{BB962C8B-B14F-4D97-AF65-F5344CB8AC3E}">
        <p14:creationId xmlns:p14="http://schemas.microsoft.com/office/powerpoint/2010/main" val="1682667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italien.</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italien.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italien.</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italien.</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italien.</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italien.</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48</a:t>
            </a:fld>
            <a:endParaRPr lang="fr-FR"/>
          </a:p>
        </p:txBody>
      </p:sp>
    </p:spTree>
    <p:extLst>
      <p:ext uri="{BB962C8B-B14F-4D97-AF65-F5344CB8AC3E}">
        <p14:creationId xmlns:p14="http://schemas.microsoft.com/office/powerpoint/2010/main" val="3023443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49</a:t>
            </a:fld>
            <a:endParaRPr lang="fr-FR"/>
          </a:p>
        </p:txBody>
      </p:sp>
    </p:spTree>
    <p:extLst>
      <p:ext uri="{BB962C8B-B14F-4D97-AF65-F5344CB8AC3E}">
        <p14:creationId xmlns:p14="http://schemas.microsoft.com/office/powerpoint/2010/main" val="3438383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50</a:t>
            </a:fld>
            <a:endParaRPr lang="fr-FR"/>
          </a:p>
        </p:txBody>
      </p:sp>
    </p:spTree>
    <p:extLst>
      <p:ext uri="{BB962C8B-B14F-4D97-AF65-F5344CB8AC3E}">
        <p14:creationId xmlns:p14="http://schemas.microsoft.com/office/powerpoint/2010/main" val="3963051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il est donc connu des élèves.</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A l’issue de cette manche, une ou plusieurs équipes sont éliminées.</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 nombre d’équipes éliminées est en fonction du nombre d’équipes engagées. Faire en sorte qu’il y ait 5 équipes par langue pour la dernière manche.</a:t>
            </a:r>
          </a:p>
          <a:p>
            <a:r>
              <a:rPr lang="fr-FR" sz="1200" b="1" dirty="0">
                <a:solidFill>
                  <a:schemeClr val="tx1"/>
                </a:solidFill>
                <a:effectLst/>
                <a:latin typeface="+mn-lt"/>
                <a:ea typeface="+mn-ea"/>
                <a:cs typeface="+mn-cs"/>
              </a:rPr>
              <a:t> </a:t>
            </a:r>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Exemple :</a:t>
            </a:r>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7 équipes en italien.</a:t>
            </a:r>
          </a:p>
          <a:p>
            <a:r>
              <a:rPr lang="fr-FR" sz="1200" dirty="0">
                <a:solidFill>
                  <a:schemeClr val="tx1"/>
                </a:solidFill>
                <a:effectLst/>
                <a:latin typeface="+mn-lt"/>
                <a:ea typeface="+mn-ea"/>
                <a:cs typeface="+mn-cs"/>
              </a:rPr>
              <a:t>Le collège B présente 4 équipes en italien. </a:t>
            </a:r>
          </a:p>
          <a:p>
            <a:r>
              <a:rPr lang="fr-FR" sz="1200" dirty="0">
                <a:solidFill>
                  <a:schemeClr val="tx1"/>
                </a:solidFill>
                <a:effectLst/>
                <a:latin typeface="+mn-lt"/>
                <a:ea typeface="+mn-ea"/>
                <a:cs typeface="+mn-cs"/>
              </a:rPr>
              <a:t>Le collège C présente 6 équipes en italien.</a:t>
            </a:r>
          </a:p>
          <a:p>
            <a:pPr lvl="0"/>
            <a:r>
              <a:rPr lang="fr-FR" sz="1200" dirty="0">
                <a:solidFill>
                  <a:schemeClr val="tx1"/>
                </a:solidFill>
                <a:effectLst/>
                <a:latin typeface="+mn-lt"/>
                <a:ea typeface="+mn-ea"/>
                <a:cs typeface="+mn-cs"/>
              </a:rPr>
              <a:t>6 équipes ont été éliminées à l’issue de la 4ème manche.</a:t>
            </a:r>
          </a:p>
          <a:p>
            <a:pPr lvl="0"/>
            <a:r>
              <a:rPr lang="fr-FR" sz="1200" dirty="0">
                <a:solidFill>
                  <a:schemeClr val="tx1"/>
                </a:solidFill>
                <a:effectLst/>
                <a:latin typeface="+mn-lt"/>
                <a:ea typeface="+mn-ea"/>
                <a:cs typeface="+mn-cs"/>
              </a:rPr>
              <a:t>6 équipes sont éliminées à l’issue de cette manche.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Il reste 5 équipes en italien,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 </a:t>
            </a:r>
            <a:r>
              <a:rPr lang="fr-FR" sz="1200" b="1" dirty="0">
                <a:solidFill>
                  <a:schemeClr val="tx1"/>
                </a:solidFill>
                <a:effectLst/>
                <a:latin typeface="+mn-lt"/>
                <a:ea typeface="+mn-ea"/>
                <a:cs typeface="+mn-cs"/>
              </a:rPr>
              <a:t>(7 + 4 + 6 = 17 / 17 – 6 – 6 = 5, le compte est bon)</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51</a:t>
            </a:fld>
            <a:endParaRPr lang="fr-FR"/>
          </a:p>
        </p:txBody>
      </p:sp>
    </p:spTree>
    <p:extLst>
      <p:ext uri="{BB962C8B-B14F-4D97-AF65-F5344CB8AC3E}">
        <p14:creationId xmlns:p14="http://schemas.microsoft.com/office/powerpoint/2010/main" val="300577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52</a:t>
            </a:fld>
            <a:endParaRPr lang="fr-FR"/>
          </a:p>
        </p:txBody>
      </p:sp>
    </p:spTree>
    <p:extLst>
      <p:ext uri="{BB962C8B-B14F-4D97-AF65-F5344CB8AC3E}">
        <p14:creationId xmlns:p14="http://schemas.microsoft.com/office/powerpoint/2010/main" val="1475669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53</a:t>
            </a:fld>
            <a:endParaRPr lang="fr-FR"/>
          </a:p>
        </p:txBody>
      </p:sp>
    </p:spTree>
    <p:extLst>
      <p:ext uri="{BB962C8B-B14F-4D97-AF65-F5344CB8AC3E}">
        <p14:creationId xmlns:p14="http://schemas.microsoft.com/office/powerpoint/2010/main" val="192624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a:t>
            </a:r>
          </a:p>
          <a:p>
            <a:pPr marL="0" marR="0" indent="0" algn="l" defTabSz="914400">
              <a:lnSpc>
                <a:spcPct val="100000"/>
              </a:lnSpc>
              <a:spcBef>
                <a:spcPts val="0"/>
              </a:spcBef>
              <a:spcAft>
                <a:spcPts val="0"/>
              </a:spcAft>
              <a:buClrTx/>
              <a:buSzTx/>
              <a:buFont typeface="Arial"/>
              <a:buNone/>
              <a:defRPr/>
            </a:pPr>
            <a:r>
              <a:rPr lang="fr-FR" dirty="0"/>
              <a:t>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allemand.</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allemand.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 </a:t>
            </a:r>
            <a:r>
              <a:rPr lang="fr-FR" dirty="0">
                <a:solidFill>
                  <a:schemeClr val="accent6"/>
                </a:solidFill>
              </a:rPr>
              <a:t>6 </a:t>
            </a:r>
            <a:r>
              <a:rPr lang="fr-FR" dirty="0"/>
              <a:t>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a:t>
            </a:fld>
            <a:endParaRPr lang="fr-FR"/>
          </a:p>
        </p:txBody>
      </p:sp>
    </p:spTree>
    <p:extLst>
      <p:ext uri="{BB962C8B-B14F-4D97-AF65-F5344CB8AC3E}">
        <p14:creationId xmlns:p14="http://schemas.microsoft.com/office/powerpoint/2010/main" val="1979027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les résultats permettent de classer les 5 équipes restantes langue par langue.</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54</a:t>
            </a:fld>
            <a:endParaRPr lang="fr-FR"/>
          </a:p>
        </p:txBody>
      </p:sp>
    </p:spTree>
    <p:extLst>
      <p:ext uri="{BB962C8B-B14F-4D97-AF65-F5344CB8AC3E}">
        <p14:creationId xmlns:p14="http://schemas.microsoft.com/office/powerpoint/2010/main" val="4272113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56</a:t>
            </a:fld>
            <a:endParaRPr lang="fr-FR"/>
          </a:p>
        </p:txBody>
      </p:sp>
    </p:spTree>
    <p:extLst>
      <p:ext uri="{BB962C8B-B14F-4D97-AF65-F5344CB8AC3E}">
        <p14:creationId xmlns:p14="http://schemas.microsoft.com/office/powerpoint/2010/main" val="3452913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57</a:t>
            </a:fld>
            <a:endParaRPr lang="fr-FR"/>
          </a:p>
        </p:txBody>
      </p:sp>
    </p:spTree>
    <p:extLst>
      <p:ext uri="{BB962C8B-B14F-4D97-AF65-F5344CB8AC3E}">
        <p14:creationId xmlns:p14="http://schemas.microsoft.com/office/powerpoint/2010/main" val="830733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portugais.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portugais.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58</a:t>
            </a:fld>
            <a:endParaRPr lang="fr-FR"/>
          </a:p>
        </p:txBody>
      </p:sp>
    </p:spTree>
    <p:extLst>
      <p:ext uri="{BB962C8B-B14F-4D97-AF65-F5344CB8AC3E}">
        <p14:creationId xmlns:p14="http://schemas.microsoft.com/office/powerpoint/2010/main" val="3781509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59</a:t>
            </a:fld>
            <a:endParaRPr lang="fr-FR"/>
          </a:p>
        </p:txBody>
      </p:sp>
    </p:spTree>
    <p:extLst>
      <p:ext uri="{BB962C8B-B14F-4D97-AF65-F5344CB8AC3E}">
        <p14:creationId xmlns:p14="http://schemas.microsoft.com/office/powerpoint/2010/main" val="3718590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60</a:t>
            </a:fld>
            <a:endParaRPr lang="fr-FR"/>
          </a:p>
        </p:txBody>
      </p:sp>
    </p:spTree>
    <p:extLst>
      <p:ext uri="{BB962C8B-B14F-4D97-AF65-F5344CB8AC3E}">
        <p14:creationId xmlns:p14="http://schemas.microsoft.com/office/powerpoint/2010/main" val="2295500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portugais.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portugais.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portugais, tous collèges confondus, pour la 6</a:t>
            </a:r>
            <a:r>
              <a:rPr lang="fr-FR" baseline="30000" dirty="0"/>
              <a:t>ème</a:t>
            </a:r>
            <a:r>
              <a:rPr lang="fr-FR" dirty="0"/>
              <a:t> et dernière manche.</a:t>
            </a:r>
            <a:br>
              <a:rPr lang="fr-FR" dirty="0"/>
            </a:br>
            <a:r>
              <a:rPr lang="fr-FR" sz="1200" b="1" dirty="0">
                <a:solidFill>
                  <a:schemeClr val="tx1"/>
                </a:solidFill>
                <a:effectLst/>
                <a:latin typeface="+mn-lt"/>
                <a:ea typeface="+mn-ea"/>
                <a:cs typeface="+mn-cs"/>
              </a:rPr>
              <a:t>(7 + 4 + 6 = 17 / 17 – 6 – 6 = 5, le compte est bon)</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portugais, tous collèges confondus, pour la 6</a:t>
            </a:r>
            <a:r>
              <a:rPr lang="fr-FR" baseline="30000" dirty="0"/>
              <a:t>ème</a:t>
            </a:r>
            <a:r>
              <a:rPr lang="fr-FR" dirty="0"/>
              <a:t> et dernière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61</a:t>
            </a:fld>
            <a:endParaRPr lang="fr-FR"/>
          </a:p>
        </p:txBody>
      </p:sp>
    </p:spTree>
    <p:extLst>
      <p:ext uri="{BB962C8B-B14F-4D97-AF65-F5344CB8AC3E}">
        <p14:creationId xmlns:p14="http://schemas.microsoft.com/office/powerpoint/2010/main" val="2027624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endParaRPr lang="fr-FR" sz="1200" b="1"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62</a:t>
            </a:fld>
            <a:endParaRPr lang="fr-FR"/>
          </a:p>
        </p:txBody>
      </p:sp>
    </p:spTree>
    <p:extLst>
      <p:ext uri="{BB962C8B-B14F-4D97-AF65-F5344CB8AC3E}">
        <p14:creationId xmlns:p14="http://schemas.microsoft.com/office/powerpoint/2010/main" val="3377590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63</a:t>
            </a:fld>
            <a:endParaRPr lang="fr-FR"/>
          </a:p>
        </p:txBody>
      </p:sp>
    </p:spTree>
    <p:extLst>
      <p:ext uri="{BB962C8B-B14F-4D97-AF65-F5344CB8AC3E}">
        <p14:creationId xmlns:p14="http://schemas.microsoft.com/office/powerpoint/2010/main" val="22997973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64</a:t>
            </a:fld>
            <a:endParaRPr lang="fr-FR"/>
          </a:p>
        </p:txBody>
      </p:sp>
    </p:spTree>
    <p:extLst>
      <p:ext uri="{BB962C8B-B14F-4D97-AF65-F5344CB8AC3E}">
        <p14:creationId xmlns:p14="http://schemas.microsoft.com/office/powerpoint/2010/main" val="312635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a:t>
            </a:r>
            <a:r>
              <a:rPr lang="fr-FR" dirty="0">
                <a:solidFill>
                  <a:schemeClr val="accent6"/>
                </a:solidFill>
              </a:rPr>
              <a:t>1</a:t>
            </a:r>
            <a:r>
              <a:rPr lang="fr-FR" baseline="30000" dirty="0">
                <a:solidFill>
                  <a:schemeClr val="accent6"/>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a:t>
            </a:r>
            <a:r>
              <a:rPr lang="fr-FR" dirty="0">
                <a:solidFill>
                  <a:schemeClr val="accent6"/>
                </a:solidFill>
              </a:rPr>
              <a:t>1</a:t>
            </a:r>
            <a:r>
              <a:rPr lang="fr-FR" baseline="30000" dirty="0">
                <a:solidFill>
                  <a:schemeClr val="accent6"/>
                </a:solidFill>
              </a:rPr>
              <a:t>er </a:t>
            </a:r>
            <a:r>
              <a:rPr lang="fr-FR" dirty="0"/>
              <a:t>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a:t>
            </a:fld>
            <a:endParaRPr lang="fr-FR"/>
          </a:p>
        </p:txBody>
      </p:sp>
    </p:spTree>
    <p:extLst>
      <p:ext uri="{BB962C8B-B14F-4D97-AF65-F5344CB8AC3E}">
        <p14:creationId xmlns:p14="http://schemas.microsoft.com/office/powerpoint/2010/main" val="1209669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Ce </a:t>
            </a:r>
            <a:r>
              <a:rPr lang="fr-FR" dirty="0" err="1"/>
              <a:t>virelangue</a:t>
            </a:r>
            <a:r>
              <a:rPr lang="fr-FR" dirty="0"/>
              <a:t> a été travaillé en classe ; il est donc 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Les enseignants déterminent l’ordre de passage</a:t>
            </a:r>
            <a:r>
              <a:rPr lang="fr-FR" b="1" baseline="0" dirty="0"/>
              <a:t> des équipes.</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a:solidFill>
                  <a:srgbClr val="FF0000"/>
                </a:solidFill>
              </a:rPr>
              <a:t>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a:t>
            </a:r>
            <a:r>
              <a:rPr lang="fr-FR" baseline="0" dirty="0">
                <a:solidFill>
                  <a:srgbClr val="FF0000"/>
                </a:solidFill>
              </a:rPr>
              <a:t>1</a:t>
            </a:r>
            <a:r>
              <a:rPr lang="fr-FR" baseline="30000" dirty="0">
                <a:solidFill>
                  <a:srgbClr val="FF0000"/>
                </a:solidFill>
              </a:rPr>
              <a:t>er</a:t>
            </a:r>
            <a:r>
              <a:rPr lang="fr-FR" baseline="0" dirty="0"/>
              <a:t> 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de jury communiquent les notes à la personne qui saisit les résultats sur le fichier Excel. (fourni par les organisateurs)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65</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L’enseignant référent procédera à un tirage au sort pour déterminer l’ordre de passage (établissement par établissement). </a:t>
            </a:r>
          </a:p>
          <a:p>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lvl="0"/>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66</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pPr lvl="0"/>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Il est possible de ne pas éliminer d’équipes à l’issue de cette manche.</a:t>
            </a:r>
          </a:p>
          <a:p>
            <a:r>
              <a:rPr lang="fr-FR" sz="1200" dirty="0">
                <a:solidFill>
                  <a:schemeClr val="tx1"/>
                </a:solidFill>
                <a:effectLst/>
                <a:latin typeface="+mn-lt"/>
                <a:ea typeface="+mn-ea"/>
                <a:cs typeface="+mn-cs"/>
              </a:rPr>
              <a:t>Le nombre d’équipes éliminées est en fonction du nombre d’équipes engagées. </a:t>
            </a:r>
          </a:p>
          <a:p>
            <a:r>
              <a:rPr lang="fr-FR" sz="1200" dirty="0">
                <a:solidFill>
                  <a:schemeClr val="tx1"/>
                </a:solidFill>
                <a:effectLst/>
                <a:latin typeface="+mn-lt"/>
                <a:ea typeface="+mn-ea"/>
                <a:cs typeface="+mn-cs"/>
              </a:rPr>
              <a:t>Faire en sorte qu’il y ait 5 équipes par langue pour la dernière manche.</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67</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Ce </a:t>
            </a:r>
            <a:r>
              <a:rPr lang="fr-FR" dirty="0" err="1"/>
              <a:t>virelangue</a:t>
            </a:r>
            <a:r>
              <a:rPr lang="fr-FR" dirty="0"/>
              <a:t> a été travaillé en classe ; il est donc 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Les enseignants déterminent l’ordre de passage</a:t>
            </a:r>
            <a:r>
              <a:rPr lang="fr-FR" b="1" baseline="0" dirty="0"/>
              <a:t> des équipes.</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a:solidFill>
                  <a:srgbClr val="FF0000"/>
                </a:solidFill>
              </a:rPr>
              <a:t>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a:t>
            </a:r>
            <a:r>
              <a:rPr lang="fr-FR" baseline="0" dirty="0">
                <a:solidFill>
                  <a:srgbClr val="FF0000"/>
                </a:solidFill>
              </a:rPr>
              <a:t>1</a:t>
            </a:r>
            <a:r>
              <a:rPr lang="fr-FR" baseline="30000" dirty="0">
                <a:solidFill>
                  <a:srgbClr val="FF0000"/>
                </a:solidFill>
              </a:rPr>
              <a:t>er</a:t>
            </a:r>
            <a:r>
              <a:rPr lang="fr-FR" baseline="0" dirty="0"/>
              <a:t> 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dirty="0"/>
              <a:t>Les membres du jury communiquent les notes à la personne qui saisit les résultats sur le fichier Excel. (fourni par les organisateurs)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6 et ce, pour des questions d’organisation.  </a:t>
            </a:r>
            <a:endParaRPr lang="fr-FR"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68</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L’enseignant référent procédera à un </a:t>
            </a:r>
            <a:r>
              <a:rPr lang="fr-FR" sz="1200" b="1" u="sng" dirty="0">
                <a:solidFill>
                  <a:schemeClr val="tx1"/>
                </a:solidFill>
                <a:effectLst/>
                <a:latin typeface="+mn-lt"/>
                <a:ea typeface="+mn-ea"/>
                <a:cs typeface="+mn-cs"/>
              </a:rPr>
              <a:t>nouveau</a:t>
            </a:r>
            <a:r>
              <a:rPr lang="fr-FR" sz="1200" dirty="0">
                <a:solidFill>
                  <a:schemeClr val="tx1"/>
                </a:solidFill>
                <a:effectLst/>
                <a:latin typeface="+mn-lt"/>
                <a:ea typeface="+mn-ea"/>
                <a:cs typeface="+mn-cs"/>
              </a:rPr>
              <a:t> tirage au sort pour déterminer l’ordre de passage (établissement par établissement). </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 </a:t>
            </a:r>
            <a:r>
              <a:rPr lang="fr-FR" sz="1200" dirty="0">
                <a:solidFill>
                  <a:schemeClr val="tx1"/>
                </a:solidFill>
                <a:effectLst/>
                <a:latin typeface="+mn-lt"/>
                <a:ea typeface="+mn-ea"/>
                <a:cs typeface="+mn-cs"/>
              </a:rPr>
              <a:t>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69</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70</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L’enseignant référent procédera à un tirage au sort pour déterminer l’ordre de passage (établissement par établissement). </a:t>
            </a:r>
          </a:p>
          <a:p>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a:p>
            <a:endParaRPr lang="fr-FR" sz="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6 et ce, pour des questions d’organisation.  </a:t>
            </a:r>
            <a:endParaRPr lang="fr-FR" dirty="0"/>
          </a:p>
          <a:p>
            <a:endParaRPr lang="fr-FR" sz="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71</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Distribuer</a:t>
            </a:r>
            <a:r>
              <a:rPr lang="fr-FR" b="1" baseline="0" dirty="0">
                <a:solidFill>
                  <a:srgbClr val="FF0000"/>
                </a:solidFill>
              </a:rPr>
              <a:t> une version papier des </a:t>
            </a:r>
            <a:r>
              <a:rPr lang="fr-FR" b="1" baseline="0" dirty="0" err="1">
                <a:solidFill>
                  <a:srgbClr val="FF0000"/>
                </a:solidFill>
              </a:rPr>
              <a:t>virelangues</a:t>
            </a:r>
            <a:r>
              <a:rPr lang="fr-FR" b="1" baseline="0" dirty="0">
                <a:solidFill>
                  <a:srgbClr val="FF0000"/>
                </a:solidFill>
              </a:rPr>
              <a:t> inconnus. Laisser entre 10 et 15 minutes à chaque équipe pour lire, s’entraîner et se répartir les </a:t>
            </a:r>
            <a:r>
              <a:rPr lang="fr-FR" b="1" baseline="0" dirty="0" err="1">
                <a:solidFill>
                  <a:srgbClr val="FF0000"/>
                </a:solidFill>
              </a:rPr>
              <a:t>virelangues</a:t>
            </a:r>
            <a:r>
              <a:rPr lang="fr-FR" b="1" baseline="0" dirty="0">
                <a:solidFill>
                  <a:srgbClr val="FF0000"/>
                </a:solidFill>
              </a:rPr>
              <a:t>. Veiller à ce que chaque élève passe une fois. </a:t>
            </a: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1</a:t>
            </a:r>
            <a:r>
              <a:rPr lang="fr-FR" baseline="30000" dirty="0">
                <a:solidFill>
                  <a:srgbClr val="FF0000"/>
                </a:solidFill>
              </a:rPr>
              <a:t>er</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solidFill>
                <a:schemeClr val="accent6"/>
              </a:solidFill>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72</a:t>
            </a:fld>
            <a:endParaRPr lang="fr-FR"/>
          </a:p>
        </p:txBody>
      </p:sp>
    </p:spTree>
    <p:extLst>
      <p:ext uri="{BB962C8B-B14F-4D97-AF65-F5344CB8AC3E}">
        <p14:creationId xmlns:p14="http://schemas.microsoft.com/office/powerpoint/2010/main" val="26243035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2</a:t>
            </a:r>
            <a:r>
              <a:rPr lang="fr-FR" baseline="30000" dirty="0">
                <a:solidFill>
                  <a:srgbClr val="FF0000"/>
                </a:solidFill>
              </a:rPr>
              <a:t>ème</a:t>
            </a:r>
            <a:r>
              <a:rPr lang="fr-FR" dirty="0">
                <a:solidFill>
                  <a:srgbClr val="FF0000"/>
                </a:solidFill>
              </a:rPr>
              <a:t> </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2</a:t>
            </a:r>
            <a:r>
              <a:rPr lang="fr-FR" baseline="30000" dirty="0">
                <a:solidFill>
                  <a:srgbClr val="FF0000"/>
                </a:solidFill>
              </a:rPr>
              <a:t>ème</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73</a:t>
            </a:fld>
            <a:endParaRPr lang="fr-FR"/>
          </a:p>
        </p:txBody>
      </p:sp>
    </p:spTree>
    <p:extLst>
      <p:ext uri="{BB962C8B-B14F-4D97-AF65-F5344CB8AC3E}">
        <p14:creationId xmlns:p14="http://schemas.microsoft.com/office/powerpoint/2010/main" val="3666275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a:t>
            </a:r>
            <a:r>
              <a:rPr lang="fr-FR" sz="1200" b="1">
                <a:solidFill>
                  <a:schemeClr val="tx1"/>
                </a:solidFill>
                <a:effectLst/>
                <a:latin typeface="+mn-lt"/>
                <a:ea typeface="+mn-ea"/>
                <a:cs typeface="+mn-cs"/>
              </a:rPr>
              <a:t>par les</a:t>
            </a:r>
            <a:r>
              <a:rPr lang="fr-FR" sz="1200" b="1" baseline="0">
                <a:solidFill>
                  <a:schemeClr val="tx1"/>
                </a:solidFill>
                <a:effectLst/>
                <a:latin typeface="+mn-lt"/>
                <a:ea typeface="+mn-ea"/>
                <a:cs typeface="+mn-cs"/>
              </a:rPr>
              <a:t> IA-IPR des LVE</a:t>
            </a:r>
            <a:r>
              <a:rPr lang="fr-FR" sz="1200" b="1">
                <a:solidFill>
                  <a:schemeClr val="tx1"/>
                </a:solidFill>
                <a:effectLst/>
                <a:latin typeface="+mn-lt"/>
                <a:ea typeface="+mn-ea"/>
                <a:cs typeface="+mn-cs"/>
              </a:rPr>
              <a:t> </a:t>
            </a:r>
            <a:r>
              <a:rPr lang="fr-FR" sz="1200" b="1" dirty="0">
                <a:solidFill>
                  <a:schemeClr val="tx1"/>
                </a:solidFill>
                <a:effectLst/>
                <a:latin typeface="+mn-lt"/>
                <a:ea typeface="+mn-ea"/>
                <a:cs typeface="+mn-cs"/>
              </a:rPr>
              <a:t>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74</a:t>
            </a:fld>
            <a:endParaRPr lang="fr-FR"/>
          </a:p>
        </p:txBody>
      </p:sp>
    </p:spTree>
    <p:extLst>
      <p:ext uri="{BB962C8B-B14F-4D97-AF65-F5344CB8AC3E}">
        <p14:creationId xmlns:p14="http://schemas.microsoft.com/office/powerpoint/2010/main" val="284584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8</a:t>
            </a:fld>
            <a:endParaRPr lang="fr-FR"/>
          </a:p>
        </p:txBody>
      </p:sp>
    </p:spTree>
    <p:extLst>
      <p:ext uri="{BB962C8B-B14F-4D97-AF65-F5344CB8AC3E}">
        <p14:creationId xmlns:p14="http://schemas.microsoft.com/office/powerpoint/2010/main" val="214245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allemand.</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allemand.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strike="noStrike" dirty="0">
                <a:solidFill>
                  <a:schemeClr val="accent6"/>
                </a:solidFill>
              </a:rPr>
              <a:t>6</a:t>
            </a:r>
            <a:r>
              <a:rPr lang="fr-FR" strike="noStrike" dirty="0"/>
              <a:t> é</a:t>
            </a:r>
            <a:r>
              <a:rPr lang="fr-FR" dirty="0"/>
              <a:t>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allemand, tous collèges confondus, pour la 6</a:t>
            </a:r>
            <a:r>
              <a:rPr lang="fr-FR" baseline="30000" dirty="0"/>
              <a:t>ème</a:t>
            </a:r>
            <a:r>
              <a:rPr lang="fr-FR" dirty="0"/>
              <a:t> et dernière manche. </a:t>
            </a:r>
            <a:r>
              <a:rPr lang="fr-FR" b="1" dirty="0">
                <a:solidFill>
                  <a:schemeClr val="accent6"/>
                </a:solidFill>
              </a:rPr>
              <a:t>(7 + 4 + 6 = 17 / 17 – 6 – 6 = 5, le compte est bon)</a:t>
            </a:r>
            <a:endParaRPr dirty="0"/>
          </a:p>
          <a:p>
            <a:pPr marL="171450" marR="0" indent="-171450" algn="l" defTabSz="914400">
              <a:lnSpc>
                <a:spcPct val="100000"/>
              </a:lnSpc>
              <a:spcBef>
                <a:spcPts val="0"/>
              </a:spcBef>
              <a:spcAft>
                <a:spcPts val="0"/>
              </a:spcAft>
              <a:buClrTx/>
              <a:buSzTx/>
              <a:buFont typeface="Symbol"/>
              <a:buChar char="Þ"/>
              <a:defRPr/>
            </a:pPr>
            <a:endParaRPr lang="fr-FR" b="1" dirty="0"/>
          </a:p>
          <a:p>
            <a:pPr marL="0" marR="0" indent="0" algn="l" defTabSz="914400">
              <a:lnSpc>
                <a:spcPct val="100000"/>
              </a:lnSpc>
              <a:spcBef>
                <a:spcPts val="0"/>
              </a:spcBef>
              <a:spcAft>
                <a:spcPts val="0"/>
              </a:spcAft>
              <a:buClrTx/>
              <a:buSzTx/>
              <a:buFont typeface="Symbol"/>
              <a:buNone/>
              <a:defRPr/>
            </a:pPr>
            <a:r>
              <a:rPr lang="fr-FR" dirty="0"/>
              <a:t>Le collège A présente 3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allemand, tous collèges confondus, pour la 6</a:t>
            </a:r>
            <a:r>
              <a:rPr lang="fr-FR" baseline="30000" dirty="0"/>
              <a:t>ème</a:t>
            </a:r>
            <a:r>
              <a:rPr lang="fr-FR" dirty="0"/>
              <a:t> et dernière manche.</a:t>
            </a:r>
            <a:endParaRPr dirty="0"/>
          </a:p>
          <a:p>
            <a:pPr marL="0" marR="0" indent="0" algn="l" defTabSz="914400">
              <a:lnSpc>
                <a:spcPct val="100000"/>
              </a:lnSpc>
              <a:spcBef>
                <a:spcPts val="0"/>
              </a:spcBef>
              <a:spcAft>
                <a:spcPts val="0"/>
              </a:spcAft>
              <a:buClrTx/>
              <a:buSzTx/>
              <a:buFont typeface="Arial"/>
              <a:buNone/>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9</a:t>
            </a:fld>
            <a:endParaRPr lang="fr-FR"/>
          </a:p>
        </p:txBody>
      </p:sp>
    </p:spTree>
    <p:extLst>
      <p:ext uri="{BB962C8B-B14F-4D97-AF65-F5344CB8AC3E}">
        <p14:creationId xmlns:p14="http://schemas.microsoft.com/office/powerpoint/2010/main" val="268478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Distribuer</a:t>
            </a:r>
            <a:r>
              <a:rPr lang="fr-FR" b="1" baseline="0" dirty="0">
                <a:solidFill>
                  <a:srgbClr val="FF0000"/>
                </a:solidFill>
              </a:rPr>
              <a:t> une version papier des </a:t>
            </a:r>
            <a:r>
              <a:rPr lang="fr-FR" b="1" baseline="0" dirty="0" err="1">
                <a:solidFill>
                  <a:srgbClr val="FF0000"/>
                </a:solidFill>
              </a:rPr>
              <a:t>virelangues</a:t>
            </a:r>
            <a:r>
              <a:rPr lang="fr-FR" b="1" baseline="0" dirty="0">
                <a:solidFill>
                  <a:srgbClr val="FF0000"/>
                </a:solidFill>
              </a:rPr>
              <a:t> inconnus. Laisser entre 10 et 15 minutes à chaque équipe pour lire, s’entraîner et se répartir les </a:t>
            </a:r>
            <a:r>
              <a:rPr lang="fr-FR" b="1" baseline="0" dirty="0" err="1">
                <a:solidFill>
                  <a:srgbClr val="FF0000"/>
                </a:solidFill>
              </a:rPr>
              <a:t>virelangues</a:t>
            </a:r>
            <a:r>
              <a:rPr lang="fr-FR" b="1" baseline="0" dirty="0">
                <a:solidFill>
                  <a:srgbClr val="FF0000"/>
                </a:solidFill>
              </a:rPr>
              <a:t>. Veiller à ce que chaque élève passe une fois. </a:t>
            </a: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1</a:t>
            </a:r>
            <a:r>
              <a:rPr lang="fr-FR" baseline="30000" dirty="0">
                <a:solidFill>
                  <a:srgbClr val="FF0000"/>
                </a:solidFill>
              </a:rPr>
              <a:t>er</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de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solidFill>
                <a:schemeClr val="accent6"/>
              </a:solidFill>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10</a:t>
            </a:fld>
            <a:endParaRPr lang="fr-FR"/>
          </a:p>
        </p:txBody>
      </p:sp>
    </p:spTree>
    <p:extLst>
      <p:ext uri="{BB962C8B-B14F-4D97-AF65-F5344CB8AC3E}">
        <p14:creationId xmlns:p14="http://schemas.microsoft.com/office/powerpoint/2010/main" val="59387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p>
        </p:txBody>
      </p:sp>
      <p:sp>
        <p:nvSpPr>
          <p:cNvPr id="5"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p>
        </p:txBody>
      </p:sp>
      <p:sp>
        <p:nvSpPr>
          <p:cNvPr id="5"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contenu 2"/>
          <p:cNvSpPr>
            <a:spLocks noGrp="1"/>
          </p:cNvSpPr>
          <p:nvPr>
            <p:ph idx="1"/>
          </p:nvPr>
        </p:nvSpPr>
        <p:spPr bwMode="auto"/>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p>
        </p:txBody>
      </p:sp>
      <p:sp>
        <p:nvSpPr>
          <p:cNvPr id="5"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Modifiez les styles du texte du masque</a:t>
            </a:r>
            <a:endParaRP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contenu 2"/>
          <p:cNvSpPr>
            <a:spLocks noGrp="1"/>
          </p:cNvSpPr>
          <p:nvPr>
            <p:ph sz="half" idx="1"/>
          </p:nvPr>
        </p:nvSpPr>
        <p:spPr bwMode="auto">
          <a:xfrm>
            <a:off x="838200" y="1825625"/>
            <a:ext cx="5181600" cy="435133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contenu 3"/>
          <p:cNvSpPr>
            <a:spLocks noGrp="1"/>
          </p:cNvSpPr>
          <p:nvPr>
            <p:ph sz="half" idx="2"/>
          </p:nvPr>
        </p:nvSpPr>
        <p:spPr bwMode="auto">
          <a:xfrm>
            <a:off x="6172200" y="1825625"/>
            <a:ext cx="5181600" cy="435133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365125"/>
            <a:ext cx="10515600" cy="1325563"/>
          </a:xfrm>
        </p:spPr>
        <p:txBody>
          <a:bodyPr/>
          <a:lstStyle/>
          <a:p>
            <a:pPr>
              <a:defRPr/>
            </a:pPr>
            <a:r>
              <a:rPr lang="fr-FR"/>
              <a:t>Modifiez le style du titre</a:t>
            </a:r>
          </a:p>
        </p:txBody>
      </p:sp>
      <p:sp>
        <p:nvSpPr>
          <p:cNvPr id="5"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Espace réservé du contenu 3"/>
          <p:cNvSpPr>
            <a:spLocks noGrp="1"/>
          </p:cNvSpPr>
          <p:nvPr>
            <p:ph sz="half" idx="2"/>
          </p:nvPr>
        </p:nvSpPr>
        <p:spPr bwMode="auto">
          <a:xfrm>
            <a:off x="839788" y="2505074"/>
            <a:ext cx="5157787" cy="368458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8" name="Espace réservé du contenu 5"/>
          <p:cNvSpPr>
            <a:spLocks noGrp="1"/>
          </p:cNvSpPr>
          <p:nvPr>
            <p:ph sz="quarter" idx="4"/>
          </p:nvPr>
        </p:nvSpPr>
        <p:spPr bwMode="auto">
          <a:xfrm>
            <a:off x="6172200" y="2505074"/>
            <a:ext cx="5183188" cy="368458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9" name="Espace réservé de la date 6"/>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10" name="Espace réservé du pied de page 7"/>
          <p:cNvSpPr>
            <a:spLocks noGrp="1"/>
          </p:cNvSpPr>
          <p:nvPr>
            <p:ph type="ftr" sz="quarter" idx="11"/>
          </p:nvPr>
        </p:nvSpPr>
        <p:spPr bwMode="auto"/>
        <p:txBody>
          <a:bodyPr/>
          <a:lstStyle/>
          <a:p>
            <a:pPr>
              <a:defRPr/>
            </a:pPr>
            <a:endParaRPr lang="fr-FR"/>
          </a:p>
        </p:txBody>
      </p:sp>
      <p:sp>
        <p:nvSpPr>
          <p:cNvPr id="11" name="Espace réservé du numéro de diapositive 8"/>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e la date 2"/>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6" name="Espace réservé du pied de page 3"/>
          <p:cNvSpPr>
            <a:spLocks noGrp="1"/>
          </p:cNvSpPr>
          <p:nvPr>
            <p:ph type="ftr" sz="quarter" idx="11"/>
          </p:nvPr>
        </p:nvSpPr>
        <p:spPr bwMode="auto"/>
        <p:txBody>
          <a:bodyPr/>
          <a:lstStyle/>
          <a:p>
            <a:pPr>
              <a:defRPr/>
            </a:pPr>
            <a:endParaRPr lang="fr-FR"/>
          </a:p>
        </p:txBody>
      </p:sp>
      <p:sp>
        <p:nvSpPr>
          <p:cNvPr id="7" name="Espace réservé du numéro de diapositive 4"/>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p>
        </p:txBody>
      </p:sp>
      <p:sp>
        <p:nvSpPr>
          <p:cNvPr id="5"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p>
        </p:txBody>
      </p:sp>
      <p:sp>
        <p:nvSpPr>
          <p:cNvPr id="5"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29/11/2024</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p>
        </p:txBody>
      </p:sp>
      <p:sp>
        <p:nvSpPr>
          <p:cNvPr id="5"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18BCD3-3C4C-4DBA-BD2E-B85E48FFDBA5}" type="datetimeFigureOut">
              <a:rPr lang="fr-FR"/>
              <a:t>29/11/2024</a:t>
            </a:fld>
            <a:endParaRPr lang="fr-FR"/>
          </a:p>
        </p:txBody>
      </p:sp>
      <p:sp>
        <p:nvSpPr>
          <p:cNvPr id="7"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A91084-44B7-412A-A3D6-40EF964F97F6}"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64.xml"/><Relationship Id="rId18" Type="http://schemas.openxmlformats.org/officeDocument/2006/relationships/slide" Target="slide13.xml"/><Relationship Id="rId3" Type="http://schemas.openxmlformats.org/officeDocument/2006/relationships/image" Target="../media/image1.png"/><Relationship Id="rId21" Type="http://schemas.openxmlformats.org/officeDocument/2006/relationships/image" Target="../media/image9.png"/><Relationship Id="rId7" Type="http://schemas.openxmlformats.org/officeDocument/2006/relationships/slide" Target="slide30.xml"/><Relationship Id="rId12" Type="http://schemas.openxmlformats.org/officeDocument/2006/relationships/slide" Target="slide55.xml"/><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slide" Target="slide63.xml"/><Relationship Id="rId20"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slide" Target="slide31.xml"/><Relationship Id="rId19" Type="http://schemas.openxmlformats.org/officeDocument/2006/relationships/slide" Target="slide23.xml"/><Relationship Id="rId4" Type="http://schemas.openxmlformats.org/officeDocument/2006/relationships/slide" Target="slide42.xml"/><Relationship Id="rId9" Type="http://schemas.openxmlformats.org/officeDocument/2006/relationships/slide" Target="slide45.xml"/><Relationship Id="rId14" Type="http://schemas.openxmlformats.org/officeDocument/2006/relationships/image" Target="../media/image7.png"/><Relationship Id="rId2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7.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67.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67.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9047" y="2390303"/>
            <a:ext cx="6371130" cy="1802893"/>
          </a:xfrm>
        </p:spPr>
        <p:txBody>
          <a:bodyPr>
            <a:noAutofit/>
          </a:bodyPr>
          <a:lstStyle/>
          <a:p>
            <a:r>
              <a:rPr lang="fr-FR" sz="3600" b="1" dirty="0">
                <a:solidFill>
                  <a:schemeClr val="tx1">
                    <a:lumMod val="75000"/>
                    <a:lumOff val="25000"/>
                  </a:schemeClr>
                </a:solidFill>
                <a:latin typeface="Berlin Sans FB Demi" panose="020E0802020502020306" pitchFamily="34" charset="0"/>
                <a:cs typeface="Arial" panose="020B0604020202020204" pitchFamily="34" charset="0"/>
              </a:rPr>
              <a:t>Concours de virelangues</a:t>
            </a:r>
            <a:br>
              <a:rPr lang="fr-FR" sz="3600" b="1" dirty="0">
                <a:solidFill>
                  <a:schemeClr val="tx1">
                    <a:lumMod val="75000"/>
                    <a:lumOff val="25000"/>
                  </a:schemeClr>
                </a:solidFill>
                <a:latin typeface="Berlin Sans FB Demi" panose="020E0802020502020306" pitchFamily="34" charset="0"/>
                <a:cs typeface="Arial" panose="020B0604020202020204" pitchFamily="34" charset="0"/>
              </a:rPr>
            </a:br>
            <a:r>
              <a:rPr lang="fr-FR" sz="3600" b="1" dirty="0">
                <a:solidFill>
                  <a:schemeClr val="tx1">
                    <a:lumMod val="75000"/>
                    <a:lumOff val="25000"/>
                  </a:schemeClr>
                </a:solidFill>
                <a:latin typeface="Berlin Sans FB Demi" panose="020E0802020502020306" pitchFamily="34" charset="0"/>
                <a:cs typeface="Arial" panose="020B0604020202020204" pitchFamily="34" charset="0"/>
              </a:rPr>
              <a:t> en langues étrangères</a:t>
            </a:r>
            <a:br>
              <a:rPr lang="fr-FR" sz="3600" b="1" dirty="0">
                <a:solidFill>
                  <a:schemeClr val="tx1">
                    <a:lumMod val="75000"/>
                    <a:lumOff val="25000"/>
                  </a:schemeClr>
                </a:solidFill>
                <a:latin typeface="Berlin Sans FB Demi" panose="020E0802020502020306" pitchFamily="34" charset="0"/>
                <a:cs typeface="Arial" panose="020B0604020202020204" pitchFamily="34" charset="0"/>
              </a:rPr>
            </a:br>
            <a:r>
              <a:rPr lang="fr-FR" sz="3600" b="1" dirty="0">
                <a:solidFill>
                  <a:schemeClr val="tx1">
                    <a:lumMod val="50000"/>
                    <a:lumOff val="50000"/>
                  </a:schemeClr>
                </a:solidFill>
                <a:latin typeface="Berlin Sans FB Demi" panose="020E0802020502020306" pitchFamily="34" charset="0"/>
                <a:cs typeface="Arial" panose="020B0604020202020204" pitchFamily="34" charset="0"/>
              </a:rPr>
              <a:t>Session 2025 – Manches 4-5</a:t>
            </a:r>
            <a:br>
              <a:rPr lang="fr-FR" sz="3600" b="1" dirty="0">
                <a:latin typeface="Berlin Sans FB Demi" panose="020E0802020502020306"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 </a:t>
            </a:r>
          </a:p>
        </p:txBody>
      </p:sp>
      <p:sp>
        <p:nvSpPr>
          <p:cNvPr id="3" name="Sous-titre 2"/>
          <p:cNvSpPr>
            <a:spLocks noGrp="1"/>
          </p:cNvSpPr>
          <p:nvPr>
            <p:ph type="subTitle" idx="1"/>
          </p:nvPr>
        </p:nvSpPr>
        <p:spPr>
          <a:xfrm>
            <a:off x="6164359" y="4223095"/>
            <a:ext cx="4553278" cy="936404"/>
          </a:xfrm>
        </p:spPr>
        <p:txBody>
          <a:bodyPr anchor="ctr">
            <a:normAutofit/>
          </a:bodyPr>
          <a:lstStyle/>
          <a:p>
            <a:r>
              <a:rPr lang="fr-FR" sz="1600" dirty="0"/>
              <a:t>Organisé par les IA-IPR de LVE </a:t>
            </a:r>
            <a:br>
              <a:rPr lang="fr-FR" sz="1600" dirty="0"/>
            </a:br>
            <a:r>
              <a:rPr lang="fr-FR" sz="1600" dirty="0"/>
              <a:t>de l’académie d’Orléans-Tours</a:t>
            </a:r>
            <a:br>
              <a:rPr lang="fr-FR" sz="1600" dirty="0"/>
            </a:br>
            <a:r>
              <a:rPr lang="fr-FR" sz="1600" i="1" dirty="0"/>
              <a:t>sur une idée originale de Madame </a:t>
            </a:r>
            <a:r>
              <a:rPr lang="fr-FR" sz="1600" i="1" dirty="0" err="1"/>
              <a:t>Metivier-Liaigre</a:t>
            </a:r>
            <a:endParaRPr lang="fr-FR" sz="1600" i="1"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00" y="771750"/>
            <a:ext cx="4112200" cy="5040000"/>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6179526" y="5335811"/>
            <a:ext cx="4521176" cy="369332"/>
          </a:xfrm>
          <a:prstGeom prst="rect">
            <a:avLst/>
          </a:prstGeom>
          <a:noFill/>
        </p:spPr>
        <p:txBody>
          <a:bodyPr wrap="square" rtlCol="0">
            <a:spAutoFit/>
          </a:bodyPr>
          <a:lstStyle/>
          <a:p>
            <a:pPr algn="ctr"/>
            <a:r>
              <a:rPr lang="fr-FR" dirty="0">
                <a:solidFill>
                  <a:schemeClr val="tx1">
                    <a:lumMod val="75000"/>
                    <a:lumOff val="25000"/>
                  </a:schemeClr>
                </a:solidFill>
                <a:latin typeface="Berlin Sans FB Demi" panose="020E0802020502020306" pitchFamily="34" charset="0"/>
              </a:rPr>
              <a:t>Diaporama de </a:t>
            </a:r>
            <a:r>
              <a:rPr lang="fr-FR" dirty="0" err="1">
                <a:solidFill>
                  <a:schemeClr val="tx1">
                    <a:lumMod val="75000"/>
                    <a:lumOff val="25000"/>
                  </a:schemeClr>
                </a:solidFill>
                <a:latin typeface="Berlin Sans FB Demi" panose="020E0802020502020306" pitchFamily="34" charset="0"/>
              </a:rPr>
              <a:t>virelangues</a:t>
            </a:r>
            <a:r>
              <a:rPr lang="fr-FR" dirty="0">
                <a:solidFill>
                  <a:schemeClr val="tx1">
                    <a:lumMod val="75000"/>
                    <a:lumOff val="25000"/>
                  </a:schemeClr>
                </a:solidFill>
                <a:latin typeface="Berlin Sans FB Demi" panose="020E0802020502020306" pitchFamily="34" charset="0"/>
              </a:rPr>
              <a:t> « élèves »</a:t>
            </a:r>
          </a:p>
        </p:txBody>
      </p:sp>
      <p:grpSp>
        <p:nvGrpSpPr>
          <p:cNvPr id="9" name="Groupe 8"/>
          <p:cNvGrpSpPr>
            <a:grpSpLocks noChangeAspect="1"/>
          </p:cNvGrpSpPr>
          <p:nvPr/>
        </p:nvGrpSpPr>
        <p:grpSpPr>
          <a:xfrm>
            <a:off x="10455499" y="5144918"/>
            <a:ext cx="1512000" cy="1512000"/>
            <a:chOff x="5478272" y="3816927"/>
            <a:chExt cx="1260000" cy="1260000"/>
          </a:xfrm>
        </p:grpSpPr>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33289" t="10575" r="33661" b="49072"/>
            <a:stretch/>
          </p:blipFill>
          <p:spPr>
            <a:xfrm>
              <a:off x="5478272" y="3816927"/>
              <a:ext cx="1260000" cy="1260000"/>
            </a:xfrm>
            <a:prstGeom prst="rect">
              <a:avLst/>
            </a:prstGeom>
          </p:spPr>
        </p:pic>
        <p:sp>
          <p:nvSpPr>
            <p:cNvPr id="6" name="ZoneTexte 5"/>
            <p:cNvSpPr txBox="1"/>
            <p:nvPr/>
          </p:nvSpPr>
          <p:spPr>
            <a:xfrm rot="21070011">
              <a:off x="5652597" y="4262345"/>
              <a:ext cx="911347" cy="307777"/>
            </a:xfrm>
            <a:prstGeom prst="rect">
              <a:avLst/>
            </a:prstGeom>
            <a:noFill/>
          </p:spPr>
          <p:txBody>
            <a:bodyPr wrap="square" rtlCol="0">
              <a:spAutoFit/>
            </a:bodyPr>
            <a:lstStyle/>
            <a:p>
              <a:pPr algn="ctr"/>
              <a:r>
                <a:rPr lang="fr-FR" b="1" dirty="0">
                  <a:solidFill>
                    <a:srgbClr val="C00000"/>
                  </a:solidFill>
                </a:rPr>
                <a:t>Lycée</a:t>
              </a:r>
            </a:p>
          </p:txBody>
        </p:sp>
      </p:grpSp>
      <p:pic>
        <p:nvPicPr>
          <p:cNvPr id="10" name="Image 9">
            <a:extLst>
              <a:ext uri="{FF2B5EF4-FFF2-40B4-BE49-F238E27FC236}">
                <a16:creationId xmlns:a16="http://schemas.microsoft.com/office/drawing/2014/main" id="{E10B876B-32C0-6F57-A3DA-543637CC3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112" y="230303"/>
            <a:ext cx="3375000" cy="2160000"/>
          </a:xfrm>
          <a:prstGeom prst="rect">
            <a:avLst/>
          </a:prstGeom>
        </p:spPr>
      </p:pic>
    </p:spTree>
    <p:extLst>
      <p:ext uri="{BB962C8B-B14F-4D97-AF65-F5344CB8AC3E}">
        <p14:creationId xmlns:p14="http://schemas.microsoft.com/office/powerpoint/2010/main" val="318469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sp>
        <p:nvSpPr>
          <p:cNvPr id="9" name="ZoneTexte 8">
            <a:extLst>
              <a:ext uri="{FF2B5EF4-FFF2-40B4-BE49-F238E27FC236}">
                <a16:creationId xmlns:a16="http://schemas.microsoft.com/office/drawing/2014/main" id="{68809831-4E80-9A53-D4CB-F5CB9DA9E9EA}"/>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15480" y="241299"/>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sp>
        <p:nvSpPr>
          <p:cNvPr id="2" name="ZoneTexte 1">
            <a:extLst>
              <a:ext uri="{FF2B5EF4-FFF2-40B4-BE49-F238E27FC236}">
                <a16:creationId xmlns:a16="http://schemas.microsoft.com/office/drawing/2014/main" id="{595010FE-7B61-CC72-8A02-F8A55B230CDD}"/>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43472" y="83225"/>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sp>
        <p:nvSpPr>
          <p:cNvPr id="7" name="ZoneTexte 6">
            <a:extLst>
              <a:ext uri="{FF2B5EF4-FFF2-40B4-BE49-F238E27FC236}">
                <a16:creationId xmlns:a16="http://schemas.microsoft.com/office/drawing/2014/main" id="{01B0F714-1F4C-699C-1F47-61EB98EC6655}"/>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 descr="UK.png"/>
          <p:cNvPicPr>
            <a:picLocks noChangeAspect="1"/>
          </p:cNvPicPr>
          <p:nvPr/>
        </p:nvPicPr>
        <p:blipFill>
          <a:blip r:embed="rId2"/>
          <a:stretch/>
        </p:blipFill>
        <p:spPr bwMode="auto">
          <a:xfrm>
            <a:off x="4313782" y="508008"/>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dirty="0"/>
              <a:t>   </a:t>
            </a:r>
          </a:p>
          <a:p>
            <a:pPr marL="0" indent="0" algn="ctr">
              <a:buNone/>
              <a:defRPr/>
            </a:pPr>
            <a:endParaRPr lang="fr-FR" sz="4800" b="1" dirty="0"/>
          </a:p>
          <a:p>
            <a:pPr marL="0" indent="0" algn="ctr">
              <a:buNone/>
              <a:defRPr/>
            </a:pPr>
            <a:r>
              <a:rPr lang="fr-FR" sz="4800" b="1" dirty="0"/>
              <a:t>ANGLAIS</a:t>
            </a:r>
          </a:p>
          <a:p>
            <a:pPr marL="0" indent="0">
              <a:buNone/>
              <a:defRPr/>
            </a:pPr>
            <a:endParaRPr lang="fr-FR" sz="4800" b="1" dirty="0"/>
          </a:p>
        </p:txBody>
      </p:sp>
      <p:pic>
        <p:nvPicPr>
          <p:cNvPr id="6" name="Espace réservé du contenu 3"/>
          <p:cNvPicPr>
            <a:picLocks noChangeAspect="1"/>
          </p:cNvPicPr>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0EDC8D67-6174-1A2A-8588-3219A3FB9833}"/>
              </a:ext>
            </a:extLst>
          </p:cNvPr>
          <p:cNvSpPr txBox="1"/>
          <p:nvPr/>
        </p:nvSpPr>
        <p:spPr bwMode="auto">
          <a:xfrm>
            <a:off x="561593" y="3006815"/>
            <a:ext cx="9649072" cy="1459887"/>
          </a:xfrm>
          <a:prstGeom prst="rect">
            <a:avLst/>
          </a:prstGeom>
          <a:noFill/>
        </p:spPr>
        <p:txBody>
          <a:bodyPr wrap="square" rtlCol="0">
            <a:spAutoFit/>
          </a:bodyPr>
          <a:lstStyle/>
          <a:p>
            <a:pPr lvl="0" fontAlgn="base">
              <a:lnSpc>
                <a:spcPct val="115000"/>
              </a:lnSpc>
              <a:spcAft>
                <a:spcPts val="1000"/>
              </a:spcAft>
            </a:pPr>
            <a:r>
              <a:rPr lang="en-GB" sz="4000" dirty="0">
                <a:effectLst/>
                <a:latin typeface="Comic Sans MS" panose="030F0702030302020204" pitchFamily="66" charset="0"/>
                <a:ea typeface="Calibri" panose="020F0502020204030204" pitchFamily="34" charset="0"/>
                <a:cs typeface="Times New Roman" panose="02020603050405020304" pitchFamily="18" charset="0"/>
              </a:rPr>
              <a:t>Which wristwatches are </a:t>
            </a:r>
            <a:br>
              <a:rPr lang="en-GB" sz="4000" dirty="0">
                <a:effectLst/>
                <a:latin typeface="Comic Sans MS" panose="030F0702030302020204" pitchFamily="66" charset="0"/>
                <a:ea typeface="Calibri" panose="020F0502020204030204" pitchFamily="34" charset="0"/>
                <a:cs typeface="Times New Roman" panose="02020603050405020304" pitchFamily="18" charset="0"/>
              </a:rPr>
            </a:br>
            <a:r>
              <a:rPr lang="en-GB" sz="4000" dirty="0">
                <a:effectLst/>
                <a:latin typeface="Comic Sans MS" panose="030F0702030302020204" pitchFamily="66" charset="0"/>
                <a:ea typeface="Calibri" panose="020F0502020204030204" pitchFamily="34" charset="0"/>
                <a:cs typeface="Times New Roman" panose="02020603050405020304" pitchFamily="18" charset="0"/>
              </a:rPr>
              <a:t>Swiss wristwatches?              </a:t>
            </a:r>
            <a:endParaRPr lang="fr-FR" sz="40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8" name="Image 7" descr="&quot;SWISS AROUND THE CLOCK&quot; Image #0">
            <a:extLst>
              <a:ext uri="{FF2B5EF4-FFF2-40B4-BE49-F238E27FC236}">
                <a16:creationId xmlns:a16="http://schemas.microsoft.com/office/drawing/2014/main" id="{637B7469-8697-6846-66F2-1B43B66161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5155" y="2183217"/>
            <a:ext cx="2790602" cy="31070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2" name="ZoneTexte 1">
            <a:extLst>
              <a:ext uri="{FF2B5EF4-FFF2-40B4-BE49-F238E27FC236}">
                <a16:creationId xmlns:a16="http://schemas.microsoft.com/office/drawing/2014/main" id="{6B5F23E2-92A2-C3A9-F6E6-35B4F166E113}"/>
              </a:ext>
            </a:extLst>
          </p:cNvPr>
          <p:cNvSpPr txBox="1"/>
          <p:nvPr/>
        </p:nvSpPr>
        <p:spPr bwMode="auto">
          <a:xfrm>
            <a:off x="479376" y="2208890"/>
            <a:ext cx="9937104" cy="1323439"/>
          </a:xfrm>
          <a:prstGeom prst="rect">
            <a:avLst/>
          </a:prstGeom>
          <a:noFill/>
        </p:spPr>
        <p:txBody>
          <a:bodyPr wrap="square" rtlCol="0">
            <a:spAutoFit/>
          </a:bodyPr>
          <a:lstStyle/>
          <a:p>
            <a:r>
              <a:rPr lang="en-GB" sz="4000" dirty="0">
                <a:effectLst/>
                <a:latin typeface="Comic Sans MS" panose="030F0702030302020204" pitchFamily="66" charset="0"/>
                <a:ea typeface="Calibri" panose="020F0502020204030204" pitchFamily="34" charset="0"/>
                <a:cs typeface="Times New Roman" panose="02020603050405020304" pitchFamily="18" charset="0"/>
              </a:rPr>
              <a:t>If a dog chews shoes, whose shoes does he choose?</a:t>
            </a:r>
            <a:endParaRPr lang="fr-FR" dirty="0"/>
          </a:p>
        </p:txBody>
      </p:sp>
      <p:pic>
        <p:nvPicPr>
          <p:cNvPr id="8" name="Image 7">
            <a:extLst>
              <a:ext uri="{FF2B5EF4-FFF2-40B4-BE49-F238E27FC236}">
                <a16:creationId xmlns:a16="http://schemas.microsoft.com/office/drawing/2014/main" id="{850EC3D7-BCF4-9103-B604-213A63817522}"/>
              </a:ext>
            </a:extLst>
          </p:cNvPr>
          <p:cNvPicPr>
            <a:picLocks noChangeAspect="1"/>
          </p:cNvPicPr>
          <p:nvPr/>
        </p:nvPicPr>
        <p:blipFill>
          <a:blip r:embed="rId5"/>
          <a:stretch>
            <a:fillRect/>
          </a:stretch>
        </p:blipFill>
        <p:spPr bwMode="auto">
          <a:xfrm>
            <a:off x="6960096" y="3365829"/>
            <a:ext cx="4521473" cy="3143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dirty="0">
                <a:solidFill>
                  <a:schemeClr val="tx1">
                    <a:lumMod val="75000"/>
                    <a:lumOff val="25000"/>
                  </a:schemeClr>
                </a:solidFill>
                <a:latin typeface="Berlin Sans FB Demi"/>
              </a:rPr>
              <a:t>4</a:t>
            </a:r>
            <a:r>
              <a:rPr lang="fr-FR" baseline="30000" dirty="0">
                <a:solidFill>
                  <a:schemeClr val="tx1">
                    <a:lumMod val="75000"/>
                    <a:lumOff val="25000"/>
                  </a:schemeClr>
                </a:solidFill>
                <a:latin typeface="Berlin Sans FB Demi"/>
              </a:rPr>
              <a:t>ème</a:t>
            </a:r>
            <a:r>
              <a:rPr lang="fr-FR" dirty="0">
                <a:solidFill>
                  <a:schemeClr val="tx1">
                    <a:lumMod val="75000"/>
                    <a:lumOff val="25000"/>
                  </a:schemeClr>
                </a:solidFill>
                <a:latin typeface="Berlin Sans FB Demi"/>
              </a:rPr>
              <a:t> manche – </a:t>
            </a:r>
            <a:r>
              <a:rPr lang="fr-FR" dirty="0" err="1">
                <a:solidFill>
                  <a:schemeClr val="tx1">
                    <a:lumMod val="75000"/>
                    <a:lumOff val="25000"/>
                  </a:schemeClr>
                </a:solidFill>
                <a:latin typeface="Berlin Sans FB Demi"/>
              </a:rPr>
              <a:t>Virelangue</a:t>
            </a:r>
            <a:r>
              <a:rPr lang="fr-FR" dirty="0">
                <a:solidFill>
                  <a:schemeClr val="tx1">
                    <a:lumMod val="75000"/>
                    <a:lumOff val="25000"/>
                  </a:schemeClr>
                </a:solidFill>
                <a:latin typeface="Berlin Sans FB Demi"/>
              </a:rPr>
              <a:t> 3</a:t>
            </a:r>
            <a:endParaRPr dirty="0"/>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2" name="Rectangle 1"/>
          <p:cNvSpPr/>
          <p:nvPr/>
        </p:nvSpPr>
        <p:spPr>
          <a:xfrm>
            <a:off x="3048000" y="2967335"/>
            <a:ext cx="6096000" cy="707886"/>
          </a:xfrm>
          <a:prstGeom prst="rect">
            <a:avLst/>
          </a:prstGeom>
        </p:spPr>
        <p:txBody>
          <a:bodyPr>
            <a:spAutoFit/>
          </a:bodyPr>
          <a:lstStyle/>
          <a:p>
            <a:endParaRPr lang="fr-FR" sz="4000" b="1" dirty="0"/>
          </a:p>
        </p:txBody>
      </p:sp>
      <p:sp>
        <p:nvSpPr>
          <p:cNvPr id="11" name="AutoShape 2" descr="Pinky finger design 1883026 Vector Art at Vecteez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a:extLst>
              <a:ext uri="{FF2B5EF4-FFF2-40B4-BE49-F238E27FC236}">
                <a16:creationId xmlns:a16="http://schemas.microsoft.com/office/drawing/2014/main" id="{B3BE7E7A-C660-E077-94E9-79E4E4523C5F}"/>
              </a:ext>
            </a:extLst>
          </p:cNvPr>
          <p:cNvSpPr txBox="1"/>
          <p:nvPr/>
        </p:nvSpPr>
        <p:spPr bwMode="auto">
          <a:xfrm>
            <a:off x="551384" y="2060848"/>
            <a:ext cx="9793088" cy="1938992"/>
          </a:xfrm>
          <a:prstGeom prst="rect">
            <a:avLst/>
          </a:prstGeom>
          <a:noFill/>
        </p:spPr>
        <p:txBody>
          <a:bodyPr wrap="square" rtlCol="0">
            <a:spAutoFit/>
          </a:bodyPr>
          <a:lstStyle/>
          <a:p>
            <a:r>
              <a:rPr lang="fr-FR" sz="4000" dirty="0">
                <a:latin typeface="Comic Sans MS" panose="030F0702030302020204" pitchFamily="66" charset="0"/>
              </a:rPr>
              <a:t>A </a:t>
            </a:r>
            <a:r>
              <a:rPr lang="fr-FR" sz="4000" dirty="0" err="1">
                <a:latin typeface="Comic Sans MS" panose="030F0702030302020204" pitchFamily="66" charset="0"/>
              </a:rPr>
              <a:t>skunk</a:t>
            </a:r>
            <a:r>
              <a:rPr lang="fr-FR" sz="4000" dirty="0">
                <a:latin typeface="Comic Sans MS" panose="030F0702030302020204" pitchFamily="66" charset="0"/>
              </a:rPr>
              <a:t> </a:t>
            </a:r>
            <a:r>
              <a:rPr lang="fr-FR" sz="4000" dirty="0" err="1">
                <a:latin typeface="Comic Sans MS" panose="030F0702030302020204" pitchFamily="66" charset="0"/>
              </a:rPr>
              <a:t>sat</a:t>
            </a:r>
            <a:r>
              <a:rPr lang="fr-FR" sz="4000" dirty="0">
                <a:latin typeface="Comic Sans MS" panose="030F0702030302020204" pitchFamily="66" charset="0"/>
              </a:rPr>
              <a:t> on a </a:t>
            </a:r>
            <a:r>
              <a:rPr lang="fr-FR" sz="4000" dirty="0" err="1">
                <a:latin typeface="Comic Sans MS" panose="030F0702030302020204" pitchFamily="66" charset="0"/>
              </a:rPr>
              <a:t>stump</a:t>
            </a:r>
            <a:r>
              <a:rPr lang="fr-FR" sz="4000" dirty="0">
                <a:latin typeface="Comic Sans MS" panose="030F0702030302020204" pitchFamily="66" charset="0"/>
              </a:rPr>
              <a:t>.</a:t>
            </a:r>
          </a:p>
          <a:p>
            <a:r>
              <a:rPr lang="fr-FR" sz="4000" dirty="0">
                <a:latin typeface="Comic Sans MS" panose="030F0702030302020204" pitchFamily="66" charset="0"/>
              </a:rPr>
              <a:t>The </a:t>
            </a:r>
            <a:r>
              <a:rPr lang="fr-FR" sz="4000" dirty="0" err="1">
                <a:latin typeface="Comic Sans MS" panose="030F0702030302020204" pitchFamily="66" charset="0"/>
              </a:rPr>
              <a:t>skunk</a:t>
            </a:r>
            <a:r>
              <a:rPr lang="fr-FR" sz="4000" dirty="0">
                <a:latin typeface="Comic Sans MS" panose="030F0702030302020204" pitchFamily="66" charset="0"/>
              </a:rPr>
              <a:t> </a:t>
            </a:r>
            <a:r>
              <a:rPr lang="fr-FR" sz="4000" dirty="0" err="1">
                <a:latin typeface="Comic Sans MS" panose="030F0702030302020204" pitchFamily="66" charset="0"/>
              </a:rPr>
              <a:t>thunk</a:t>
            </a:r>
            <a:r>
              <a:rPr lang="fr-FR" sz="4000" dirty="0">
                <a:latin typeface="Comic Sans MS" panose="030F0702030302020204" pitchFamily="66" charset="0"/>
              </a:rPr>
              <a:t> the </a:t>
            </a:r>
            <a:r>
              <a:rPr lang="fr-FR" sz="4000" dirty="0" err="1">
                <a:latin typeface="Comic Sans MS" panose="030F0702030302020204" pitchFamily="66" charset="0"/>
              </a:rPr>
              <a:t>stump</a:t>
            </a:r>
            <a:r>
              <a:rPr lang="fr-FR" sz="4000" dirty="0">
                <a:latin typeface="Comic Sans MS" panose="030F0702030302020204" pitchFamily="66" charset="0"/>
              </a:rPr>
              <a:t> </a:t>
            </a:r>
            <a:r>
              <a:rPr lang="fr-FR" sz="4000" dirty="0" err="1">
                <a:latin typeface="Comic Sans MS" panose="030F0702030302020204" pitchFamily="66" charset="0"/>
              </a:rPr>
              <a:t>stunk</a:t>
            </a:r>
            <a:r>
              <a:rPr lang="fr-FR" sz="4000" dirty="0">
                <a:latin typeface="Comic Sans MS" panose="030F0702030302020204" pitchFamily="66" charset="0"/>
              </a:rPr>
              <a:t> </a:t>
            </a:r>
          </a:p>
          <a:p>
            <a:r>
              <a:rPr lang="fr-FR" sz="4000" dirty="0">
                <a:latin typeface="Comic Sans MS" panose="030F0702030302020204" pitchFamily="66" charset="0"/>
              </a:rPr>
              <a:t>and the </a:t>
            </a:r>
            <a:r>
              <a:rPr lang="fr-FR" sz="4000" dirty="0" err="1">
                <a:latin typeface="Comic Sans MS" panose="030F0702030302020204" pitchFamily="66" charset="0"/>
              </a:rPr>
              <a:t>stump</a:t>
            </a:r>
            <a:r>
              <a:rPr lang="fr-FR" sz="4000" dirty="0">
                <a:latin typeface="Comic Sans MS" panose="030F0702030302020204" pitchFamily="66" charset="0"/>
              </a:rPr>
              <a:t> </a:t>
            </a:r>
            <a:r>
              <a:rPr lang="fr-FR" sz="4000" dirty="0" err="1">
                <a:latin typeface="Comic Sans MS" panose="030F0702030302020204" pitchFamily="66" charset="0"/>
              </a:rPr>
              <a:t>thunk</a:t>
            </a:r>
            <a:r>
              <a:rPr lang="fr-FR" sz="4000" dirty="0">
                <a:latin typeface="Comic Sans MS" panose="030F0702030302020204" pitchFamily="66" charset="0"/>
              </a:rPr>
              <a:t> the </a:t>
            </a:r>
            <a:r>
              <a:rPr lang="fr-FR" sz="4000" dirty="0" err="1">
                <a:latin typeface="Comic Sans MS" panose="030F0702030302020204" pitchFamily="66" charset="0"/>
              </a:rPr>
              <a:t>skunk</a:t>
            </a:r>
            <a:r>
              <a:rPr lang="fr-FR" sz="4000" dirty="0">
                <a:latin typeface="Comic Sans MS" panose="030F0702030302020204" pitchFamily="66" charset="0"/>
              </a:rPr>
              <a:t> </a:t>
            </a:r>
            <a:r>
              <a:rPr lang="fr-FR" sz="4000" dirty="0" err="1">
                <a:latin typeface="Comic Sans MS" panose="030F0702030302020204" pitchFamily="66" charset="0"/>
              </a:rPr>
              <a:t>stunk</a:t>
            </a:r>
            <a:r>
              <a:rPr lang="fr-FR" sz="4000" dirty="0">
                <a:latin typeface="Comic Sans MS" panose="030F0702030302020204" pitchFamily="66" charset="0"/>
              </a:rPr>
              <a:t>.</a:t>
            </a:r>
          </a:p>
        </p:txBody>
      </p:sp>
      <p:pic>
        <p:nvPicPr>
          <p:cNvPr id="9" name="Image 8">
            <a:extLst>
              <a:ext uri="{FF2B5EF4-FFF2-40B4-BE49-F238E27FC236}">
                <a16:creationId xmlns:a16="http://schemas.microsoft.com/office/drawing/2014/main" id="{29A1F3FE-27A1-73CE-8358-5EE21873D4B9}"/>
              </a:ext>
            </a:extLst>
          </p:cNvPr>
          <p:cNvPicPr>
            <a:picLocks noChangeAspect="1"/>
          </p:cNvPicPr>
          <p:nvPr/>
        </p:nvPicPr>
        <p:blipFill>
          <a:blip r:embed="rId5"/>
          <a:stretch>
            <a:fillRect/>
          </a:stretch>
        </p:blipFill>
        <p:spPr bwMode="auto">
          <a:xfrm>
            <a:off x="1117429" y="4437965"/>
            <a:ext cx="2505075" cy="1828800"/>
          </a:xfrm>
          <a:prstGeom prst="rect">
            <a:avLst/>
          </a:prstGeom>
        </p:spPr>
      </p:pic>
      <p:pic>
        <p:nvPicPr>
          <p:cNvPr id="10" name="Image 9">
            <a:extLst>
              <a:ext uri="{FF2B5EF4-FFF2-40B4-BE49-F238E27FC236}">
                <a16:creationId xmlns:a16="http://schemas.microsoft.com/office/drawing/2014/main" id="{5D7BA798-5186-9C15-EE31-9813CC9CBE06}"/>
              </a:ext>
            </a:extLst>
          </p:cNvPr>
          <p:cNvPicPr>
            <a:picLocks noChangeAspect="1"/>
          </p:cNvPicPr>
          <p:nvPr/>
        </p:nvPicPr>
        <p:blipFill>
          <a:blip r:embed="rId6"/>
          <a:stretch>
            <a:fillRect/>
          </a:stretch>
        </p:blipFill>
        <p:spPr bwMode="auto">
          <a:xfrm>
            <a:off x="5355399" y="4657040"/>
            <a:ext cx="2838450" cy="16097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87141" y="100191"/>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8" name="ZoneTexte 7">
            <a:extLst>
              <a:ext uri="{FF2B5EF4-FFF2-40B4-BE49-F238E27FC236}">
                <a16:creationId xmlns:a16="http://schemas.microsoft.com/office/drawing/2014/main" id="{D4315478-947B-1C24-85FB-381DEE9AD133}"/>
              </a:ext>
            </a:extLst>
          </p:cNvPr>
          <p:cNvSpPr txBox="1"/>
          <p:nvPr/>
        </p:nvSpPr>
        <p:spPr>
          <a:xfrm>
            <a:off x="475702" y="2366386"/>
            <a:ext cx="7272808" cy="2875659"/>
          </a:xfrm>
          <a:prstGeom prst="rect">
            <a:avLst/>
          </a:prstGeom>
          <a:noFill/>
        </p:spPr>
        <p:txBody>
          <a:bodyPr wrap="square">
            <a:spAutoFit/>
          </a:bodyPr>
          <a:lstStyle/>
          <a:p>
            <a:pPr lvl="0">
              <a:lnSpc>
                <a:spcPct val="115000"/>
              </a:lnSpc>
              <a:spcAft>
                <a:spcPts val="1000"/>
              </a:spcAft>
            </a:pPr>
            <a:r>
              <a:rPr lang="en-US" sz="4000" dirty="0">
                <a:latin typeface="Comic Sans MS" panose="030F0702030302020204" pitchFamily="66" charset="0"/>
              </a:rPr>
              <a:t>Ingenious iguanas improvising an intricate impromptu on impossibly-impractical instruments.</a:t>
            </a:r>
            <a:endParaRPr lang="fr-FR" sz="4000" dirty="0">
              <a:latin typeface="Comic Sans MS" panose="030F0702030302020204" pitchFamily="66" charset="0"/>
            </a:endParaRPr>
          </a:p>
        </p:txBody>
      </p:sp>
      <p:pic>
        <p:nvPicPr>
          <p:cNvPr id="10" name="Image 9">
            <a:extLst>
              <a:ext uri="{FF2B5EF4-FFF2-40B4-BE49-F238E27FC236}">
                <a16:creationId xmlns:a16="http://schemas.microsoft.com/office/drawing/2014/main" id="{60979334-0CE3-DB51-79C7-41DB00EDBCFE}"/>
              </a:ext>
            </a:extLst>
          </p:cNvPr>
          <p:cNvPicPr>
            <a:picLocks noChangeAspect="1"/>
          </p:cNvPicPr>
          <p:nvPr/>
        </p:nvPicPr>
        <p:blipFill>
          <a:blip r:embed="rId5"/>
          <a:srcRect l="10700" t="7834" r="10497" b="14004"/>
          <a:stretch/>
        </p:blipFill>
        <p:spPr>
          <a:xfrm>
            <a:off x="8362062" y="1583392"/>
            <a:ext cx="3354236" cy="44416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F70B79C0-AE12-893A-456C-0191E0A1E307}"/>
              </a:ext>
            </a:extLst>
          </p:cNvPr>
          <p:cNvSpPr txBox="1"/>
          <p:nvPr/>
        </p:nvSpPr>
        <p:spPr>
          <a:xfrm>
            <a:off x="335360" y="2348880"/>
            <a:ext cx="8496944" cy="2885342"/>
          </a:xfrm>
          <a:prstGeom prst="rect">
            <a:avLst/>
          </a:prstGeom>
          <a:noFill/>
        </p:spPr>
        <p:txBody>
          <a:bodyPr wrap="square">
            <a:spAutoFit/>
          </a:bodyPr>
          <a:lstStyle/>
          <a:p>
            <a:pPr>
              <a:lnSpc>
                <a:spcPct val="115000"/>
              </a:lnSpc>
              <a:spcAft>
                <a:spcPts val="1000"/>
              </a:spcAft>
            </a:pPr>
            <a:r>
              <a:rPr lang="en-GB" sz="3200" dirty="0">
                <a:latin typeface="Comic Sans MS" panose="030F0702030302020204" pitchFamily="66" charset="0"/>
              </a:rPr>
              <a:t>To sit in solemn silence in a dull, dark dock, in a pestilential prison, with a life-long lock,</a:t>
            </a:r>
            <a:br>
              <a:rPr lang="en-GB" sz="3200" dirty="0">
                <a:latin typeface="Comic Sans MS" panose="030F0702030302020204" pitchFamily="66" charset="0"/>
              </a:rPr>
            </a:br>
            <a:r>
              <a:rPr lang="en-GB" sz="3200" dirty="0">
                <a:latin typeface="Comic Sans MS" panose="030F0702030302020204" pitchFamily="66" charset="0"/>
              </a:rPr>
              <a:t>awaiting the sensation of a short, sharp shock, from a cheap and chippy chopper on a big black block!</a:t>
            </a:r>
            <a:endParaRPr lang="fr-FR" sz="3200" dirty="0">
              <a:latin typeface="Comic Sans MS" panose="030F0702030302020204" pitchFamily="66" charset="0"/>
            </a:endParaRPr>
          </a:p>
        </p:txBody>
      </p:sp>
      <p:pic>
        <p:nvPicPr>
          <p:cNvPr id="8" name="Image 7">
            <a:extLst>
              <a:ext uri="{FF2B5EF4-FFF2-40B4-BE49-F238E27FC236}">
                <a16:creationId xmlns:a16="http://schemas.microsoft.com/office/drawing/2014/main" id="{87975E2A-CB8F-1748-5019-D2D08B189BC4}"/>
              </a:ext>
            </a:extLst>
          </p:cNvPr>
          <p:cNvPicPr>
            <a:picLocks noChangeAspect="1"/>
          </p:cNvPicPr>
          <p:nvPr/>
        </p:nvPicPr>
        <p:blipFill>
          <a:blip r:embed="rId5"/>
          <a:srcRect b="8201"/>
          <a:stretch/>
        </p:blipFill>
        <p:spPr>
          <a:xfrm>
            <a:off x="8976320" y="2261025"/>
            <a:ext cx="3096344" cy="30610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dirty="0">
                <a:solidFill>
                  <a:schemeClr val="tx1">
                    <a:lumMod val="75000"/>
                    <a:lumOff val="25000"/>
                  </a:schemeClr>
                </a:solidFill>
                <a:latin typeface="Berlin Sans FB Demi"/>
              </a:rPr>
              <a:t>5</a:t>
            </a:r>
            <a:r>
              <a:rPr lang="fr-FR" baseline="30000" dirty="0">
                <a:solidFill>
                  <a:schemeClr val="tx1">
                    <a:lumMod val="75000"/>
                    <a:lumOff val="25000"/>
                  </a:schemeClr>
                </a:solidFill>
                <a:latin typeface="Berlin Sans FB Demi"/>
              </a:rPr>
              <a:t>ème</a:t>
            </a:r>
            <a:r>
              <a:rPr lang="fr-FR" dirty="0">
                <a:solidFill>
                  <a:schemeClr val="tx1">
                    <a:lumMod val="75000"/>
                    <a:lumOff val="25000"/>
                  </a:schemeClr>
                </a:solidFill>
                <a:latin typeface="Berlin Sans FB Demi"/>
              </a:rPr>
              <a:t> manche – </a:t>
            </a:r>
            <a:r>
              <a:rPr lang="fr-FR" dirty="0" err="1">
                <a:solidFill>
                  <a:schemeClr val="tx1">
                    <a:lumMod val="75000"/>
                    <a:lumOff val="25000"/>
                  </a:schemeClr>
                </a:solidFill>
                <a:latin typeface="Berlin Sans FB Demi"/>
              </a:rPr>
              <a:t>Virelangue</a:t>
            </a:r>
            <a:r>
              <a:rPr lang="fr-FR" dirty="0">
                <a:solidFill>
                  <a:schemeClr val="tx1">
                    <a:lumMod val="75000"/>
                    <a:lumOff val="25000"/>
                  </a:schemeClr>
                </a:solidFill>
                <a:latin typeface="Berlin Sans FB Demi"/>
              </a:rPr>
              <a:t>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3" name="ZoneTexte 2">
            <a:extLst>
              <a:ext uri="{FF2B5EF4-FFF2-40B4-BE49-F238E27FC236}">
                <a16:creationId xmlns:a16="http://schemas.microsoft.com/office/drawing/2014/main" id="{B5B91FD3-9D01-A739-5AAD-114CEBA2E87E}"/>
              </a:ext>
            </a:extLst>
          </p:cNvPr>
          <p:cNvSpPr txBox="1"/>
          <p:nvPr/>
        </p:nvSpPr>
        <p:spPr>
          <a:xfrm>
            <a:off x="335360" y="2204864"/>
            <a:ext cx="11471473" cy="1459887"/>
          </a:xfrm>
          <a:prstGeom prst="rect">
            <a:avLst/>
          </a:prstGeom>
          <a:noFill/>
        </p:spPr>
        <p:txBody>
          <a:bodyPr wrap="square">
            <a:spAutoFit/>
          </a:bodyPr>
          <a:lstStyle/>
          <a:p>
            <a:pPr>
              <a:lnSpc>
                <a:spcPct val="115000"/>
              </a:lnSpc>
              <a:spcAft>
                <a:spcPts val="1000"/>
              </a:spcAft>
            </a:pPr>
            <a:r>
              <a:rPr lang="en-GB" sz="4000" dirty="0">
                <a:latin typeface="Comic Sans MS" panose="030F0702030302020204" pitchFamily="66" charset="0"/>
              </a:rPr>
              <a:t>Six sick hicks nick six slick bricks with picks and sticks.</a:t>
            </a:r>
            <a:endParaRPr lang="fr-FR" sz="4000" dirty="0">
              <a:latin typeface="Comic Sans MS" panose="030F0702030302020204" pitchFamily="66" charset="0"/>
            </a:endParaRPr>
          </a:p>
        </p:txBody>
      </p:sp>
      <p:pic>
        <p:nvPicPr>
          <p:cNvPr id="9" name="Image 8">
            <a:extLst>
              <a:ext uri="{FF2B5EF4-FFF2-40B4-BE49-F238E27FC236}">
                <a16:creationId xmlns:a16="http://schemas.microsoft.com/office/drawing/2014/main" id="{31913959-B685-E09A-0EC9-977AFE9CB466}"/>
              </a:ext>
            </a:extLst>
          </p:cNvPr>
          <p:cNvPicPr>
            <a:picLocks noChangeAspect="1"/>
          </p:cNvPicPr>
          <p:nvPr/>
        </p:nvPicPr>
        <p:blipFill>
          <a:blip r:embed="rId5"/>
          <a:stretch>
            <a:fillRect/>
          </a:stretch>
        </p:blipFill>
        <p:spPr>
          <a:xfrm>
            <a:off x="839416" y="4005064"/>
            <a:ext cx="2105025" cy="2171700"/>
          </a:xfrm>
          <a:prstGeom prst="rect">
            <a:avLst/>
          </a:prstGeom>
        </p:spPr>
      </p:pic>
      <p:pic>
        <p:nvPicPr>
          <p:cNvPr id="10" name="Image 9">
            <a:extLst>
              <a:ext uri="{FF2B5EF4-FFF2-40B4-BE49-F238E27FC236}">
                <a16:creationId xmlns:a16="http://schemas.microsoft.com/office/drawing/2014/main" id="{CF4ED064-B44B-A4C8-8BDA-F3D9CF71D773}"/>
              </a:ext>
            </a:extLst>
          </p:cNvPr>
          <p:cNvPicPr>
            <a:picLocks noChangeAspect="1"/>
          </p:cNvPicPr>
          <p:nvPr/>
        </p:nvPicPr>
        <p:blipFill>
          <a:blip r:embed="rId6"/>
          <a:stretch>
            <a:fillRect/>
          </a:stretch>
        </p:blipFill>
        <p:spPr>
          <a:xfrm>
            <a:off x="5884078" y="4149080"/>
            <a:ext cx="2143125" cy="2143125"/>
          </a:xfrm>
          <a:prstGeom prst="rect">
            <a:avLst/>
          </a:prstGeom>
        </p:spPr>
      </p:pic>
      <p:pic>
        <p:nvPicPr>
          <p:cNvPr id="11" name="Image 10">
            <a:extLst>
              <a:ext uri="{FF2B5EF4-FFF2-40B4-BE49-F238E27FC236}">
                <a16:creationId xmlns:a16="http://schemas.microsoft.com/office/drawing/2014/main" id="{EBB473C5-4F27-8BBE-53C1-0C48FAC70325}"/>
              </a:ext>
            </a:extLst>
          </p:cNvPr>
          <p:cNvPicPr>
            <a:picLocks noChangeAspect="1"/>
          </p:cNvPicPr>
          <p:nvPr/>
        </p:nvPicPr>
        <p:blipFill>
          <a:blip r:embed="rId7"/>
          <a:stretch>
            <a:fillRect/>
          </a:stretch>
        </p:blipFill>
        <p:spPr>
          <a:xfrm>
            <a:off x="8425458" y="4873406"/>
            <a:ext cx="3381375" cy="1352550"/>
          </a:xfrm>
          <a:prstGeom prst="rect">
            <a:avLst/>
          </a:prstGeom>
        </p:spPr>
      </p:pic>
      <p:pic>
        <p:nvPicPr>
          <p:cNvPr id="12" name="Image 11">
            <a:extLst>
              <a:ext uri="{FF2B5EF4-FFF2-40B4-BE49-F238E27FC236}">
                <a16:creationId xmlns:a16="http://schemas.microsoft.com/office/drawing/2014/main" id="{CBF1236D-5767-5CE3-9A1B-2DA9CC206A65}"/>
              </a:ext>
            </a:extLst>
          </p:cNvPr>
          <p:cNvPicPr>
            <a:picLocks noChangeAspect="1"/>
          </p:cNvPicPr>
          <p:nvPr/>
        </p:nvPicPr>
        <p:blipFill>
          <a:blip r:embed="rId8"/>
          <a:stretch>
            <a:fillRect/>
          </a:stretch>
        </p:blipFill>
        <p:spPr>
          <a:xfrm>
            <a:off x="3342697" y="4160210"/>
            <a:ext cx="2143125" cy="2143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a:off x="8838899" y="606062"/>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74" y="641707"/>
            <a:ext cx="4112200" cy="5040000"/>
          </a:xfrm>
          <a:prstGeom prst="rect">
            <a:avLst/>
          </a:prstGeom>
          <a:ln>
            <a:noFill/>
          </a:ln>
          <a:effectLst>
            <a:outerShdw blurRad="292100" dist="139700" dir="2700000" algn="tl" rotWithShape="0">
              <a:srgbClr val="333333">
                <a:alpha val="65000"/>
              </a:srgbClr>
            </a:outerShdw>
          </a:effectLst>
        </p:spPr>
      </p:pic>
      <p:grpSp>
        <p:nvGrpSpPr>
          <p:cNvPr id="5" name="Groupe 4"/>
          <p:cNvGrpSpPr/>
          <p:nvPr/>
        </p:nvGrpSpPr>
        <p:grpSpPr>
          <a:xfrm>
            <a:off x="8938801" y="660062"/>
            <a:ext cx="2960098" cy="720000"/>
            <a:chOff x="5770034" y="2827868"/>
            <a:chExt cx="2960098" cy="720000"/>
          </a:xfrm>
        </p:grpSpPr>
        <p:pic>
          <p:nvPicPr>
            <p:cNvPr id="12" name="Image 11" descr="espagnol.png">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0034" y="2827868"/>
              <a:ext cx="454500" cy="720000"/>
            </a:xfrm>
            <a:prstGeom prst="rect">
              <a:avLst/>
            </a:prstGeom>
          </p:spPr>
        </p:pic>
        <p:sp>
          <p:nvSpPr>
            <p:cNvPr id="17" name="ZoneTexte 16"/>
            <p:cNvSpPr txBox="1"/>
            <p:nvPr/>
          </p:nvSpPr>
          <p:spPr>
            <a:xfrm>
              <a:off x="6570133" y="2827868"/>
              <a:ext cx="2159999" cy="584775"/>
            </a:xfrm>
            <a:prstGeom prst="rect">
              <a:avLst/>
            </a:prstGeom>
            <a:noFill/>
          </p:spPr>
          <p:txBody>
            <a:bodyPr wrap="square" rtlCol="0">
              <a:spAutoFit/>
            </a:bodyPr>
            <a:lstStyle/>
            <a:p>
              <a:r>
                <a:rPr lang="fr-FR" sz="3200" dirty="0">
                  <a:hlinkClick r:id="rId6" action="ppaction://hlinksldjump"/>
                </a:rPr>
                <a:t>ESPAGNOL</a:t>
              </a:r>
              <a:endParaRPr lang="fr-FR" sz="3200" dirty="0"/>
            </a:p>
          </p:txBody>
        </p:sp>
      </p:grpSp>
      <p:grpSp>
        <p:nvGrpSpPr>
          <p:cNvPr id="38" name="Groupe 37"/>
          <p:cNvGrpSpPr/>
          <p:nvPr/>
        </p:nvGrpSpPr>
        <p:grpSpPr>
          <a:xfrm>
            <a:off x="8809469" y="2243091"/>
            <a:ext cx="3089430" cy="828000"/>
            <a:chOff x="8737471" y="2177328"/>
            <a:chExt cx="3089430" cy="828000"/>
          </a:xfrm>
        </p:grpSpPr>
        <p:sp>
          <p:nvSpPr>
            <p:cNvPr id="30" name="Rectangle à coins arrondis 29"/>
            <p:cNvSpPr/>
            <p:nvPr/>
          </p:nvSpPr>
          <p:spPr>
            <a:xfrm>
              <a:off x="8737471" y="2177328"/>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13" name="Image 12" descr="italien.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6802" y="2264427"/>
              <a:ext cx="454500" cy="720000"/>
            </a:xfrm>
            <a:prstGeom prst="rect">
              <a:avLst/>
            </a:prstGeom>
          </p:spPr>
        </p:pic>
        <p:sp>
          <p:nvSpPr>
            <p:cNvPr id="18" name="ZoneTexte 17"/>
            <p:cNvSpPr txBox="1"/>
            <p:nvPr/>
          </p:nvSpPr>
          <p:spPr>
            <a:xfrm>
              <a:off x="9666901" y="2231328"/>
              <a:ext cx="2160000" cy="584775"/>
            </a:xfrm>
            <a:prstGeom prst="rect">
              <a:avLst/>
            </a:prstGeom>
            <a:noFill/>
          </p:spPr>
          <p:txBody>
            <a:bodyPr wrap="square" rtlCol="0">
              <a:spAutoFit/>
            </a:bodyPr>
            <a:lstStyle/>
            <a:p>
              <a:r>
                <a:rPr lang="fr-FR" sz="3200" dirty="0">
                  <a:hlinkClick r:id="rId9" action="ppaction://hlinksldjump"/>
                </a:rPr>
                <a:t>ITALIEN</a:t>
              </a:r>
              <a:endParaRPr lang="fr-FR" sz="3200" dirty="0"/>
            </a:p>
          </p:txBody>
        </p:sp>
      </p:grpSp>
      <p:grpSp>
        <p:nvGrpSpPr>
          <p:cNvPr id="39" name="Groupe 38"/>
          <p:cNvGrpSpPr/>
          <p:nvPr/>
        </p:nvGrpSpPr>
        <p:grpSpPr>
          <a:xfrm>
            <a:off x="8838899" y="3880120"/>
            <a:ext cx="3060000" cy="828000"/>
            <a:chOff x="8838899" y="3803278"/>
            <a:chExt cx="3060000" cy="828000"/>
          </a:xfrm>
        </p:grpSpPr>
        <p:sp>
          <p:nvSpPr>
            <p:cNvPr id="37" name="Rectangle à coins arrondis 36"/>
            <p:cNvSpPr/>
            <p:nvPr/>
          </p:nvSpPr>
          <p:spPr>
            <a:xfrm>
              <a:off x="8838899" y="3803278"/>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14" name="Image 13" descr="portugal.png">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66801" y="3860296"/>
              <a:ext cx="454500" cy="720000"/>
            </a:xfrm>
            <a:prstGeom prst="rect">
              <a:avLst/>
            </a:prstGeom>
          </p:spPr>
        </p:pic>
        <p:sp>
          <p:nvSpPr>
            <p:cNvPr id="19" name="ZoneTexte 18"/>
            <p:cNvSpPr txBox="1"/>
            <p:nvPr/>
          </p:nvSpPr>
          <p:spPr>
            <a:xfrm>
              <a:off x="9666901" y="3860296"/>
              <a:ext cx="2160000" cy="584775"/>
            </a:xfrm>
            <a:prstGeom prst="rect">
              <a:avLst/>
            </a:prstGeom>
            <a:noFill/>
          </p:spPr>
          <p:txBody>
            <a:bodyPr wrap="square" rtlCol="0">
              <a:spAutoFit/>
            </a:bodyPr>
            <a:lstStyle/>
            <a:p>
              <a:r>
                <a:rPr lang="fr-FR" sz="3200" dirty="0">
                  <a:hlinkClick r:id="rId12" action="ppaction://hlinksldjump"/>
                </a:rPr>
                <a:t>PORTUGAIS</a:t>
              </a:r>
              <a:endParaRPr lang="fr-FR" sz="3200" dirty="0"/>
            </a:p>
          </p:txBody>
        </p:sp>
      </p:grpSp>
      <p:sp>
        <p:nvSpPr>
          <p:cNvPr id="35" name="Rectangle à coins arrondis 34"/>
          <p:cNvSpPr/>
          <p:nvPr/>
        </p:nvSpPr>
        <p:spPr>
          <a:xfrm>
            <a:off x="4806922" y="588062"/>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4" name="Rectangle à coins arrondis 33"/>
          <p:cNvSpPr/>
          <p:nvPr/>
        </p:nvSpPr>
        <p:spPr>
          <a:xfrm>
            <a:off x="4806922" y="2264427"/>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2" name="Rectangle à coins arrondis 31"/>
          <p:cNvSpPr/>
          <p:nvPr/>
        </p:nvSpPr>
        <p:spPr>
          <a:xfrm>
            <a:off x="4806922" y="3860296"/>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grpSp>
        <p:nvGrpSpPr>
          <p:cNvPr id="7" name="Groupe 6"/>
          <p:cNvGrpSpPr/>
          <p:nvPr/>
        </p:nvGrpSpPr>
        <p:grpSpPr>
          <a:xfrm>
            <a:off x="4987113" y="641707"/>
            <a:ext cx="2947824" cy="720710"/>
            <a:chOff x="5782308" y="856223"/>
            <a:chExt cx="2947824" cy="720710"/>
          </a:xfrm>
        </p:grpSpPr>
        <p:pic>
          <p:nvPicPr>
            <p:cNvPr id="10" name="Image 9" descr="germany-652967_640.png">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2308" y="856223"/>
              <a:ext cx="454949" cy="720710"/>
            </a:xfrm>
            <a:prstGeom prst="rect">
              <a:avLst/>
            </a:prstGeom>
          </p:spPr>
        </p:pic>
        <p:sp>
          <p:nvSpPr>
            <p:cNvPr id="15" name="ZoneTexte 14"/>
            <p:cNvSpPr txBox="1"/>
            <p:nvPr/>
          </p:nvSpPr>
          <p:spPr>
            <a:xfrm>
              <a:off x="6570134" y="874578"/>
              <a:ext cx="2159998" cy="584775"/>
            </a:xfrm>
            <a:prstGeom prst="rect">
              <a:avLst/>
            </a:prstGeom>
            <a:noFill/>
          </p:spPr>
          <p:txBody>
            <a:bodyPr wrap="square" rtlCol="0">
              <a:spAutoFit/>
            </a:bodyPr>
            <a:lstStyle/>
            <a:p>
              <a:r>
                <a:rPr lang="fr-FR" sz="3200" dirty="0">
                  <a:hlinkClick r:id="rId15" action="ppaction://hlinksldjump"/>
                </a:rPr>
                <a:t>ALLEMAND</a:t>
              </a:r>
              <a:endParaRPr lang="fr-FR" sz="3200" dirty="0"/>
            </a:p>
          </p:txBody>
        </p:sp>
      </p:grpSp>
      <p:grpSp>
        <p:nvGrpSpPr>
          <p:cNvPr id="6" name="Groupe 5"/>
          <p:cNvGrpSpPr/>
          <p:nvPr/>
        </p:nvGrpSpPr>
        <p:grpSpPr>
          <a:xfrm>
            <a:off x="4987113" y="2285328"/>
            <a:ext cx="2977031" cy="720000"/>
            <a:chOff x="5753101" y="1845733"/>
            <a:chExt cx="2977031" cy="720000"/>
          </a:xfrm>
        </p:grpSpPr>
        <p:pic>
          <p:nvPicPr>
            <p:cNvPr id="11" name="Image 10" descr="UK.png">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53101" y="1845733"/>
              <a:ext cx="454500" cy="720000"/>
            </a:xfrm>
            <a:prstGeom prst="rect">
              <a:avLst/>
            </a:prstGeom>
          </p:spPr>
        </p:pic>
        <p:sp>
          <p:nvSpPr>
            <p:cNvPr id="16" name="ZoneTexte 15"/>
            <p:cNvSpPr txBox="1"/>
            <p:nvPr/>
          </p:nvSpPr>
          <p:spPr>
            <a:xfrm>
              <a:off x="6570133" y="1845733"/>
              <a:ext cx="2159999" cy="584775"/>
            </a:xfrm>
            <a:prstGeom prst="rect">
              <a:avLst/>
            </a:prstGeom>
            <a:noFill/>
          </p:spPr>
          <p:txBody>
            <a:bodyPr wrap="square" rtlCol="0">
              <a:spAutoFit/>
            </a:bodyPr>
            <a:lstStyle/>
            <a:p>
              <a:r>
                <a:rPr lang="fr-FR" sz="3200" dirty="0">
                  <a:hlinkClick r:id="rId18" action="ppaction://hlinksldjump"/>
                </a:rPr>
                <a:t>ANGLAIS</a:t>
              </a:r>
              <a:endParaRPr lang="fr-FR" sz="3200" dirty="0"/>
            </a:p>
          </p:txBody>
        </p:sp>
      </p:grpSp>
      <p:sp>
        <p:nvSpPr>
          <p:cNvPr id="20" name="ZoneTexte 19"/>
          <p:cNvSpPr txBox="1"/>
          <p:nvPr/>
        </p:nvSpPr>
        <p:spPr>
          <a:xfrm>
            <a:off x="5829164" y="3995521"/>
            <a:ext cx="2159998" cy="584775"/>
          </a:xfrm>
          <a:prstGeom prst="rect">
            <a:avLst/>
          </a:prstGeom>
          <a:noFill/>
        </p:spPr>
        <p:txBody>
          <a:bodyPr wrap="square" rtlCol="0">
            <a:spAutoFit/>
          </a:bodyPr>
          <a:lstStyle/>
          <a:p>
            <a:r>
              <a:rPr lang="fr-FR" sz="3200" dirty="0">
                <a:hlinkClick r:id="rId19" action="ppaction://hlinksldjump"/>
              </a:rPr>
              <a:t>ARABE</a:t>
            </a:r>
            <a:endParaRPr lang="fr-FR" sz="3200" dirty="0"/>
          </a:p>
        </p:txBody>
      </p:sp>
      <p:grpSp>
        <p:nvGrpSpPr>
          <p:cNvPr id="40" name="Groupe 39"/>
          <p:cNvGrpSpPr/>
          <p:nvPr/>
        </p:nvGrpSpPr>
        <p:grpSpPr>
          <a:xfrm>
            <a:off x="8838899" y="5517150"/>
            <a:ext cx="3060000" cy="828000"/>
            <a:chOff x="8838901" y="5376906"/>
            <a:chExt cx="3060000" cy="828000"/>
          </a:xfrm>
        </p:grpSpPr>
        <p:sp>
          <p:nvSpPr>
            <p:cNvPr id="29" name="Rectangle à coins arrondis 28"/>
            <p:cNvSpPr/>
            <p:nvPr/>
          </p:nvSpPr>
          <p:spPr>
            <a:xfrm>
              <a:off x="8838901" y="5376906"/>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2" name="ZoneTexte 21"/>
            <p:cNvSpPr txBox="1"/>
            <p:nvPr/>
          </p:nvSpPr>
          <p:spPr>
            <a:xfrm>
              <a:off x="9666901" y="5497833"/>
              <a:ext cx="2159998" cy="584775"/>
            </a:xfrm>
            <a:prstGeom prst="rect">
              <a:avLst/>
            </a:prstGeom>
            <a:noFill/>
          </p:spPr>
          <p:txBody>
            <a:bodyPr wrap="square" rtlCol="0">
              <a:spAutoFit/>
            </a:bodyPr>
            <a:lstStyle/>
            <a:p>
              <a:r>
                <a:rPr lang="fr-FR" sz="3200" dirty="0">
                  <a:hlinkClick r:id="rId20" action="ppaction://hlinksldjump"/>
                </a:rPr>
                <a:t>RUSSE</a:t>
              </a:r>
              <a:endParaRPr lang="fr-FR" sz="3200" dirty="0"/>
            </a:p>
          </p:txBody>
        </p:sp>
        <p:pic>
          <p:nvPicPr>
            <p:cNvPr id="27" name="Imag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66802" y="5452174"/>
              <a:ext cx="455000" cy="720000"/>
            </a:xfrm>
            <a:prstGeom prst="rect">
              <a:avLst/>
            </a:prstGeom>
          </p:spPr>
        </p:pic>
      </p:grpSp>
      <p:grpSp>
        <p:nvGrpSpPr>
          <p:cNvPr id="41" name="Groupe 40"/>
          <p:cNvGrpSpPr/>
          <p:nvPr/>
        </p:nvGrpSpPr>
        <p:grpSpPr>
          <a:xfrm>
            <a:off x="4944357" y="3880120"/>
            <a:ext cx="580571" cy="844513"/>
            <a:chOff x="1681080" y="409891"/>
            <a:chExt cx="580571" cy="844513"/>
          </a:xfrm>
        </p:grpSpPr>
        <p:pic>
          <p:nvPicPr>
            <p:cNvPr id="42" name="Image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43" name="ZoneTexte 42"/>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301354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DE17A572-FB99-039D-28CD-768D0CB89B41}"/>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9FC4D176-A93A-4B81-000E-972E8877AC41}"/>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a:stretch/>
        </p:blipFill>
        <p:spPr bwMode="auto">
          <a:xfrm>
            <a:off x="1824567" y="355600"/>
            <a:ext cx="545400" cy="864000"/>
          </a:xfrm>
          <a:prstGeom prst="rect">
            <a:avLst/>
          </a:prstGeom>
        </p:spPr>
      </p:pic>
      <p:sp>
        <p:nvSpPr>
          <p:cNvPr id="8" name="ZoneTexte 7">
            <a:extLst>
              <a:ext uri="{FF2B5EF4-FFF2-40B4-BE49-F238E27FC236}">
                <a16:creationId xmlns:a16="http://schemas.microsoft.com/office/drawing/2014/main" id="{142513CD-6C8A-E947-55EA-670E8DA7941F}"/>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524" y="832148"/>
            <a:ext cx="3150042" cy="5008213"/>
          </a:xfrm>
          <a:prstGeom prst="rect">
            <a:avLst/>
          </a:prstGeom>
        </p:spPr>
      </p:pic>
      <p:sp>
        <p:nvSpPr>
          <p:cNvPr id="9" name="ZoneTexte 8"/>
          <p:cNvSpPr txBox="1"/>
          <p:nvPr/>
        </p:nvSpPr>
        <p:spPr>
          <a:xfrm>
            <a:off x="6079456" y="2928004"/>
            <a:ext cx="1909512" cy="769441"/>
          </a:xfrm>
          <a:prstGeom prst="rect">
            <a:avLst/>
          </a:prstGeom>
          <a:noFill/>
        </p:spPr>
        <p:txBody>
          <a:bodyPr wrap="square" rtlCol="0">
            <a:spAutoFit/>
          </a:bodyPr>
          <a:lstStyle/>
          <a:p>
            <a:r>
              <a:rPr lang="fr-FR" sz="4400" b="1" dirty="0"/>
              <a:t>ARABE</a:t>
            </a:r>
          </a:p>
        </p:txBody>
      </p:sp>
    </p:spTree>
    <p:extLst>
      <p:ext uri="{BB962C8B-B14F-4D97-AF65-F5344CB8AC3E}">
        <p14:creationId xmlns:p14="http://schemas.microsoft.com/office/powerpoint/2010/main" val="3244284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2586"/>
          <a:stretch/>
        </p:blipFill>
        <p:spPr>
          <a:xfrm>
            <a:off x="705757" y="2471057"/>
            <a:ext cx="10781246" cy="3570514"/>
          </a:xfrm>
          <a:prstGeom prst="rect">
            <a:avLst/>
          </a:prstGeom>
        </p:spPr>
      </p:pic>
      <p:grpSp>
        <p:nvGrpSpPr>
          <p:cNvPr id="6" name="Groupe 5"/>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190004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7488" y="145331"/>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1966" t="2909" r="4076"/>
          <a:stretch/>
        </p:blipFill>
        <p:spPr>
          <a:xfrm>
            <a:off x="544286" y="2188029"/>
            <a:ext cx="11081658" cy="3853542"/>
          </a:xfrm>
          <a:prstGeom prst="rect">
            <a:avLst/>
          </a:prstGeom>
        </p:spPr>
      </p:pic>
      <p:grpSp>
        <p:nvGrpSpPr>
          <p:cNvPr id="7" name="Groupe 6"/>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286372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57" y="2380630"/>
            <a:ext cx="10794063" cy="3214625"/>
          </a:xfrm>
          <a:prstGeom prst="rect">
            <a:avLst/>
          </a:prstGeom>
        </p:spPr>
      </p:pic>
      <p:grpSp>
        <p:nvGrpSpPr>
          <p:cNvPr id="7" name="Groupe 6"/>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237633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70" y="2264230"/>
            <a:ext cx="11234193" cy="3320142"/>
          </a:xfrm>
          <a:prstGeom prst="rect">
            <a:avLst/>
          </a:prstGeom>
        </p:spPr>
      </p:pic>
      <p:grpSp>
        <p:nvGrpSpPr>
          <p:cNvPr id="6" name="Groupe 5"/>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4143574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0" y="2492896"/>
            <a:ext cx="11338234" cy="3456384"/>
          </a:xfrm>
          <a:prstGeom prst="rect">
            <a:avLst/>
          </a:prstGeom>
        </p:spPr>
      </p:pic>
      <p:grpSp>
        <p:nvGrpSpPr>
          <p:cNvPr id="6" name="Groupe 5"/>
          <p:cNvGrpSpPr/>
          <p:nvPr/>
        </p:nvGrpSpPr>
        <p:grpSpPr>
          <a:xfrm>
            <a:off x="1681080" y="409891"/>
            <a:ext cx="580571" cy="844513"/>
            <a:chOff x="1681080" y="409891"/>
            <a:chExt cx="580571" cy="844513"/>
          </a:xfrm>
        </p:grpSpPr>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8" name="ZoneTexte 7"/>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640466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1953" t="3324"/>
          <a:stretch/>
        </p:blipFill>
        <p:spPr>
          <a:xfrm>
            <a:off x="435428" y="2862943"/>
            <a:ext cx="11289671" cy="2819399"/>
          </a:xfrm>
          <a:prstGeom prst="rect">
            <a:avLst/>
          </a:prstGeom>
        </p:spPr>
      </p:pic>
      <p:grpSp>
        <p:nvGrpSpPr>
          <p:cNvPr id="7" name="Groupe 6"/>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383472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descr="germany-652967_640.png"/>
          <p:cNvPicPr>
            <a:picLocks noChangeAspect="1"/>
          </p:cNvPicPr>
          <p:nvPr/>
        </p:nvPicPr>
        <p:blipFill>
          <a:blip r:embed="rId2"/>
          <a:stretch/>
        </p:blipFill>
        <p:spPr bwMode="auto">
          <a:xfrm>
            <a:off x="4487332" y="856223"/>
            <a:ext cx="3285067" cy="5204062"/>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ALLEMAND</a:t>
            </a:r>
          </a:p>
          <a:p>
            <a:pPr marL="0" indent="0">
              <a:buNone/>
              <a:defRPr/>
            </a:pPr>
            <a:endParaRPr lang="fr-FR" sz="4800" b="1"/>
          </a:p>
        </p:txBody>
      </p:sp>
      <p:pic>
        <p:nvPicPr>
          <p:cNvPr id="6" name="Espace réservé du contenu 3"/>
          <p:cNvPicPr>
            <a:picLocks noChangeAspect="1"/>
          </p:cNvPicPr>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1681080" y="409891"/>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
        <p:nvSpPr>
          <p:cNvPr id="2" name="ZoneTexte 1">
            <a:extLst>
              <a:ext uri="{FF2B5EF4-FFF2-40B4-BE49-F238E27FC236}">
                <a16:creationId xmlns:a16="http://schemas.microsoft.com/office/drawing/2014/main" id="{2C074B87-298A-C1F2-0D77-22D182C34FF8}"/>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extLst>
      <p:ext uri="{BB962C8B-B14F-4D97-AF65-F5344CB8AC3E}">
        <p14:creationId xmlns:p14="http://schemas.microsoft.com/office/powerpoint/2010/main" val="282978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15480" y="241299"/>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1681080" y="409891"/>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
        <p:nvSpPr>
          <p:cNvPr id="2" name="ZoneTexte 1">
            <a:extLst>
              <a:ext uri="{FF2B5EF4-FFF2-40B4-BE49-F238E27FC236}">
                <a16:creationId xmlns:a16="http://schemas.microsoft.com/office/drawing/2014/main" id="{9AC9D0FD-1CDB-0ADB-9A1F-8D68974E6F45}"/>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publiées quelques jours avant la finale du mardi 18 mars 2025.</a:t>
            </a:r>
          </a:p>
        </p:txBody>
      </p:sp>
    </p:spTree>
    <p:extLst>
      <p:ext uri="{BB962C8B-B14F-4D97-AF65-F5344CB8AC3E}">
        <p14:creationId xmlns:p14="http://schemas.microsoft.com/office/powerpoint/2010/main" val="1308877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43472" y="83225"/>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1703512" y="232468"/>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
        <p:nvSpPr>
          <p:cNvPr id="2" name="ZoneTexte 1">
            <a:extLst>
              <a:ext uri="{FF2B5EF4-FFF2-40B4-BE49-F238E27FC236}">
                <a16:creationId xmlns:a16="http://schemas.microsoft.com/office/drawing/2014/main" id="{1A00B4DB-6942-92A7-9383-F08CD2D18D1C}"/>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publiées quelques jours avant la finale du mardi 18 mars 2025.</a:t>
            </a:r>
          </a:p>
        </p:txBody>
      </p:sp>
    </p:spTree>
    <p:extLst>
      <p:ext uri="{BB962C8B-B14F-4D97-AF65-F5344CB8AC3E}">
        <p14:creationId xmlns:p14="http://schemas.microsoft.com/office/powerpoint/2010/main" val="2364235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799" y="818012"/>
            <a:ext cx="3275673"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dirty="0"/>
              <a:t>   </a:t>
            </a:r>
          </a:p>
          <a:p>
            <a:pPr marL="0" indent="0" algn="ctr">
              <a:buNone/>
              <a:defRPr/>
            </a:pPr>
            <a:endParaRPr lang="fr-FR" sz="4800" b="1" dirty="0"/>
          </a:p>
          <a:p>
            <a:pPr marL="0" indent="0" algn="ctr">
              <a:buNone/>
              <a:defRPr/>
            </a:pPr>
            <a:r>
              <a:rPr lang="fr-FR" sz="4800" b="1" dirty="0"/>
              <a:t>ESPAGNOL</a:t>
            </a:r>
          </a:p>
          <a:p>
            <a:pPr marL="0" indent="0">
              <a:buNone/>
              <a:defRPr/>
            </a:pPr>
            <a:endParaRPr lang="fr-FR" sz="4800" b="1" dirty="0"/>
          </a:p>
        </p:txBody>
      </p:sp>
      <p:pic>
        <p:nvPicPr>
          <p:cNvPr id="6" name="Espace réservé du contenu 3"/>
          <p:cNvPicPr>
            <a:picLocks noChangeAspect="1"/>
          </p:cNvPicPr>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sp>
        <p:nvSpPr>
          <p:cNvPr id="2" name="ZoneTexte 1">
            <a:extLst>
              <a:ext uri="{FF2B5EF4-FFF2-40B4-BE49-F238E27FC236}">
                <a16:creationId xmlns:a16="http://schemas.microsoft.com/office/drawing/2014/main" id="{76D970EE-8AE2-201F-E38D-2A5F7DCC7C26}"/>
              </a:ext>
            </a:extLst>
          </p:cNvPr>
          <p:cNvSpPr txBox="1"/>
          <p:nvPr/>
        </p:nvSpPr>
        <p:spPr bwMode="auto">
          <a:xfrm>
            <a:off x="155575" y="1715754"/>
            <a:ext cx="10532169" cy="2554545"/>
          </a:xfrm>
          <a:prstGeom prst="rect">
            <a:avLst/>
          </a:prstGeom>
          <a:noFill/>
        </p:spPr>
        <p:txBody>
          <a:bodyPr wrap="square" rtlCol="0">
            <a:spAutoFit/>
          </a:bodyPr>
          <a:lstStyle/>
          <a:p>
            <a:r>
              <a:rPr lang="es-ES" sz="4000" dirty="0">
                <a:effectLst/>
                <a:latin typeface="Arial" panose="020B0604020202020204" pitchFamily="34" charset="0"/>
                <a:ea typeface="Arial" panose="020B0604020202020204" pitchFamily="34" charset="0"/>
              </a:rPr>
              <a:t>Tres tristes tigres comían trigo en tres tristes platos, sentados en un trigal.</a:t>
            </a:r>
            <a:endParaRPr lang="fr-FR" sz="4000" dirty="0">
              <a:effectLst/>
              <a:latin typeface="Calibri" panose="020F0502020204030204" pitchFamily="34" charset="0"/>
              <a:ea typeface="Calibri" panose="020F0502020204030204" pitchFamily="34" charset="0"/>
            </a:endParaRPr>
          </a:p>
          <a:p>
            <a:r>
              <a:rPr lang="es-ES" sz="4000" dirty="0">
                <a:effectLst/>
                <a:latin typeface="Arial" panose="020B0604020202020204" pitchFamily="34" charset="0"/>
                <a:ea typeface="Arial" panose="020B0604020202020204" pitchFamily="34" charset="0"/>
              </a:rPr>
              <a:t>Sentados en un trigal, en tres tristes platos, comían trigo tres tristes tigres.</a:t>
            </a:r>
            <a:endParaRPr lang="fr-FR" sz="4000" dirty="0"/>
          </a:p>
        </p:txBody>
      </p:sp>
      <p:pic>
        <p:nvPicPr>
          <p:cNvPr id="9" name="Image 8">
            <a:extLst>
              <a:ext uri="{FF2B5EF4-FFF2-40B4-BE49-F238E27FC236}">
                <a16:creationId xmlns:a16="http://schemas.microsoft.com/office/drawing/2014/main" id="{61FD9AE1-B729-B28B-3532-7ED7D93CB1EC}"/>
              </a:ext>
            </a:extLst>
          </p:cNvPr>
          <p:cNvPicPr>
            <a:picLocks noChangeAspect="1"/>
          </p:cNvPicPr>
          <p:nvPr/>
        </p:nvPicPr>
        <p:blipFill>
          <a:blip r:embed="rId5"/>
          <a:stretch>
            <a:fillRect/>
          </a:stretch>
        </p:blipFill>
        <p:spPr bwMode="auto">
          <a:xfrm>
            <a:off x="7680175" y="4210605"/>
            <a:ext cx="4198701" cy="224803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pic>
        <p:nvPicPr>
          <p:cNvPr id="2" name="Image 1">
            <a:extLst>
              <a:ext uri="{FF2B5EF4-FFF2-40B4-BE49-F238E27FC236}">
                <a16:creationId xmlns:a16="http://schemas.microsoft.com/office/drawing/2014/main" id="{C92D2870-4E40-32F6-6E3A-C891AB168E3E}"/>
              </a:ext>
            </a:extLst>
          </p:cNvPr>
          <p:cNvPicPr>
            <a:picLocks noChangeAspect="1"/>
          </p:cNvPicPr>
          <p:nvPr/>
        </p:nvPicPr>
        <p:blipFill>
          <a:blip r:embed="rId5"/>
          <a:stretch>
            <a:fillRect/>
          </a:stretch>
        </p:blipFill>
        <p:spPr>
          <a:xfrm>
            <a:off x="6499275" y="1572308"/>
            <a:ext cx="5417702" cy="2101577"/>
          </a:xfrm>
          <a:prstGeom prst="rect">
            <a:avLst/>
          </a:prstGeom>
        </p:spPr>
      </p:pic>
      <p:sp>
        <p:nvSpPr>
          <p:cNvPr id="9" name="ZoneTexte 8">
            <a:extLst>
              <a:ext uri="{FF2B5EF4-FFF2-40B4-BE49-F238E27FC236}">
                <a16:creationId xmlns:a16="http://schemas.microsoft.com/office/drawing/2014/main" id="{4177A8B5-7288-280A-95FD-C1B43E6D7E96}"/>
              </a:ext>
            </a:extLst>
          </p:cNvPr>
          <p:cNvSpPr txBox="1"/>
          <p:nvPr/>
        </p:nvSpPr>
        <p:spPr>
          <a:xfrm>
            <a:off x="762394" y="3842545"/>
            <a:ext cx="9368908" cy="2554545"/>
          </a:xfrm>
          <a:prstGeom prst="rect">
            <a:avLst/>
          </a:prstGeom>
          <a:noFill/>
        </p:spPr>
        <p:txBody>
          <a:bodyPr wrap="square">
            <a:spAutoFit/>
          </a:bodyPr>
          <a:lstStyle/>
          <a:p>
            <a:pPr fontAlgn="base"/>
            <a:r>
              <a:rPr lang="es-ES" sz="4000" dirty="0"/>
              <a:t>Tres tristes trapecistas con tres trapos troceados hacen trampas truculentas porque suben al trapecio por trapos y no por cuerdas. </a:t>
            </a:r>
            <a:endParaRPr lang="fr-FR" sz="4000"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endParaRP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sp>
        <p:nvSpPr>
          <p:cNvPr id="3" name="ZoneTexte 2">
            <a:extLst>
              <a:ext uri="{FF2B5EF4-FFF2-40B4-BE49-F238E27FC236}">
                <a16:creationId xmlns:a16="http://schemas.microsoft.com/office/drawing/2014/main" id="{F66A8154-8F16-F8B1-81D3-A9F56D24CCBC}"/>
              </a:ext>
            </a:extLst>
          </p:cNvPr>
          <p:cNvSpPr txBox="1"/>
          <p:nvPr/>
        </p:nvSpPr>
        <p:spPr>
          <a:xfrm>
            <a:off x="612774" y="1790732"/>
            <a:ext cx="7355433" cy="3785652"/>
          </a:xfrm>
          <a:prstGeom prst="rect">
            <a:avLst/>
          </a:prstGeom>
          <a:noFill/>
        </p:spPr>
        <p:txBody>
          <a:bodyPr wrap="square">
            <a:spAutoFit/>
          </a:bodyPr>
          <a:lstStyle/>
          <a:p>
            <a:pPr algn="l" fontAlgn="base"/>
            <a:r>
              <a:rPr lang="es-ES" sz="4000" dirty="0">
                <a:latin typeface="Arial" panose="020B0604020202020204" pitchFamily="34" charset="0"/>
              </a:rPr>
              <a:t>Hay suecos en Suiza</a:t>
            </a:r>
            <a:endParaRPr lang="fr-FR" sz="4000" dirty="0">
              <a:latin typeface="Arial" panose="020B0604020202020204" pitchFamily="34" charset="0"/>
            </a:endParaRPr>
          </a:p>
          <a:p>
            <a:pPr algn="l" fontAlgn="base"/>
            <a:r>
              <a:rPr lang="es-ES" sz="4000" dirty="0">
                <a:latin typeface="Arial" panose="020B0604020202020204" pitchFamily="34" charset="0"/>
              </a:rPr>
              <a:t>Y hay suizos en Suecia,</a:t>
            </a:r>
            <a:endParaRPr lang="fr-FR" sz="4000" dirty="0">
              <a:latin typeface="Arial" panose="020B0604020202020204" pitchFamily="34" charset="0"/>
            </a:endParaRPr>
          </a:p>
          <a:p>
            <a:pPr algn="l" fontAlgn="base"/>
            <a:r>
              <a:rPr lang="es-ES" sz="4000" dirty="0">
                <a:latin typeface="Arial" panose="020B0604020202020204" pitchFamily="34" charset="0"/>
              </a:rPr>
              <a:t>Pero hay más suizos en Suiza</a:t>
            </a:r>
            <a:endParaRPr lang="fr-FR" sz="4000" dirty="0">
              <a:latin typeface="Arial" panose="020B0604020202020204" pitchFamily="34" charset="0"/>
            </a:endParaRPr>
          </a:p>
          <a:p>
            <a:pPr algn="l" fontAlgn="base"/>
            <a:r>
              <a:rPr lang="es-ES" sz="4000" dirty="0">
                <a:latin typeface="Arial" panose="020B0604020202020204" pitchFamily="34" charset="0"/>
              </a:rPr>
              <a:t>Que suizos en Suecia,</a:t>
            </a:r>
            <a:endParaRPr lang="fr-FR" sz="4000" dirty="0">
              <a:latin typeface="Arial" panose="020B0604020202020204" pitchFamily="34" charset="0"/>
            </a:endParaRPr>
          </a:p>
          <a:p>
            <a:pPr algn="l" fontAlgn="base"/>
            <a:r>
              <a:rPr lang="es-ES" sz="4000" dirty="0">
                <a:latin typeface="Arial" panose="020B0604020202020204" pitchFamily="34" charset="0"/>
              </a:rPr>
              <a:t>Y más suecos en Suecia</a:t>
            </a:r>
            <a:endParaRPr lang="fr-FR" sz="4000" dirty="0">
              <a:latin typeface="Arial" panose="020B0604020202020204" pitchFamily="34" charset="0"/>
            </a:endParaRPr>
          </a:p>
          <a:p>
            <a:r>
              <a:rPr lang="es-ES" sz="4000" dirty="0">
                <a:latin typeface="Arial" panose="020B0604020202020204" pitchFamily="34" charset="0"/>
              </a:rPr>
              <a:t>Que suecos en Suiza</a:t>
            </a:r>
            <a:endParaRPr lang="fr-FR" sz="4000" dirty="0">
              <a:latin typeface="Arial" panose="020B0604020202020204" pitchFamily="34" charset="0"/>
            </a:endParaRPr>
          </a:p>
        </p:txBody>
      </p:sp>
      <p:pic>
        <p:nvPicPr>
          <p:cNvPr id="9" name="Image 8">
            <a:extLst>
              <a:ext uri="{FF2B5EF4-FFF2-40B4-BE49-F238E27FC236}">
                <a16:creationId xmlns:a16="http://schemas.microsoft.com/office/drawing/2014/main" id="{4F3933E8-BBA4-3B0B-F139-4F97620B5D73}"/>
              </a:ext>
            </a:extLst>
          </p:cNvPr>
          <p:cNvPicPr>
            <a:picLocks noChangeAspect="1"/>
          </p:cNvPicPr>
          <p:nvPr/>
        </p:nvPicPr>
        <p:blipFill>
          <a:blip r:embed="rId5"/>
          <a:stretch>
            <a:fillRect/>
          </a:stretch>
        </p:blipFill>
        <p:spPr>
          <a:xfrm>
            <a:off x="6960096" y="3861048"/>
            <a:ext cx="4791878" cy="24482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667508" y="260648"/>
            <a:ext cx="9829092"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Virelangue supplémentaire</a:t>
            </a:r>
          </a:p>
        </p:txBody>
      </p:sp>
      <p:pic>
        <p:nvPicPr>
          <p:cNvPr id="5" name="Espace réservé du contenu 3"/>
          <p:cNvPicPr>
            <a:picLocks noGrp="1" noChangeAspect="1"/>
          </p:cNvPicPr>
          <p:nvPr>
            <p:ph idx="1"/>
          </p:nvPr>
        </p:nvPicPr>
        <p:blipFill>
          <a:blip r:embed="rId3"/>
          <a:stretch/>
        </p:blipFill>
        <p:spPr bwMode="auto">
          <a:xfrm>
            <a:off x="181288" y="193450"/>
            <a:ext cx="1202852" cy="1476000"/>
          </a:xfrm>
          <a:prstGeom prst="rect">
            <a:avLst/>
          </a:prstGeom>
          <a:ln>
            <a:noFill/>
          </a:ln>
          <a:effectLst>
            <a:outerShdw blurRad="292100" dist="139700" dir="2700000" algn="tl" rotWithShape="0">
              <a:srgbClr val="333333">
                <a:alpha val="65000"/>
              </a:srgbClr>
            </a:outerShdw>
          </a:effectLst>
        </p:spPr>
      </p:pic>
      <p:sp>
        <p:nvSpPr>
          <p:cNvPr id="6" name="ZoneTexte 4"/>
          <p:cNvSpPr>
            <a:spLocks/>
          </p:cNvSpPr>
          <p:nvPr/>
        </p:nvSpPr>
        <p:spPr bwMode="auto">
          <a:xfrm>
            <a:off x="1703512" y="1484784"/>
            <a:ext cx="8784976" cy="369332"/>
          </a:xfrm>
          <a:prstGeom prst="rect">
            <a:avLst/>
          </a:prstGeom>
          <a:noFill/>
        </p:spPr>
        <p:txBody>
          <a:bodyPr wrap="square" rtlCol="0">
            <a:spAutoFit/>
          </a:bodyPr>
          <a:lstStyle/>
          <a:p>
            <a:pPr>
              <a:defRPr/>
            </a:pPr>
            <a:endParaRPr lang="fr-FR"/>
          </a:p>
        </p:txBody>
      </p:sp>
      <p:sp>
        <p:nvSpPr>
          <p:cNvPr id="7" name="ZoneTexte 5"/>
          <p:cNvSpPr>
            <a:spLocks/>
          </p:cNvSpPr>
          <p:nvPr/>
        </p:nvSpPr>
        <p:spPr bwMode="auto">
          <a:xfrm>
            <a:off x="376705" y="1916832"/>
            <a:ext cx="10094271" cy="2308324"/>
          </a:xfrm>
          <a:prstGeom prst="rect">
            <a:avLst/>
          </a:prstGeom>
          <a:noFill/>
        </p:spPr>
        <p:txBody>
          <a:bodyPr wrap="square" rtlCol="0">
            <a:spAutoFit/>
          </a:bodyPr>
          <a:lstStyle/>
          <a:p>
            <a:pPr>
              <a:defRPr/>
            </a:pPr>
            <a:r>
              <a:rPr lang="fr-FR" sz="4800" dirty="0">
                <a:ea typeface="Calibri"/>
                <a:cs typeface="Times New Roman"/>
              </a:rPr>
              <a:t>Erre con erre </a:t>
            </a:r>
            <a:r>
              <a:rPr lang="fr-FR" sz="4800" dirty="0" err="1">
                <a:ea typeface="Calibri"/>
                <a:cs typeface="Times New Roman"/>
              </a:rPr>
              <a:t>guitarra</a:t>
            </a:r>
            <a:r>
              <a:rPr lang="fr-FR" sz="4800" dirty="0">
                <a:ea typeface="Calibri"/>
                <a:cs typeface="Times New Roman"/>
              </a:rPr>
              <a:t>, erre con erre </a:t>
            </a:r>
            <a:r>
              <a:rPr lang="fr-FR" sz="4800" dirty="0" err="1">
                <a:ea typeface="Calibri"/>
                <a:cs typeface="Times New Roman"/>
              </a:rPr>
              <a:t>carril</a:t>
            </a:r>
            <a:r>
              <a:rPr lang="fr-FR" sz="4800" dirty="0">
                <a:ea typeface="Calibri"/>
                <a:cs typeface="Times New Roman"/>
              </a:rPr>
              <a:t>. </a:t>
            </a:r>
            <a:r>
              <a:rPr lang="fr-FR" sz="4800" dirty="0" err="1">
                <a:ea typeface="Calibri"/>
                <a:cs typeface="Times New Roman"/>
              </a:rPr>
              <a:t>Rápido</a:t>
            </a:r>
            <a:r>
              <a:rPr lang="fr-FR" sz="4800" dirty="0">
                <a:ea typeface="Calibri"/>
                <a:cs typeface="Times New Roman"/>
              </a:rPr>
              <a:t> </a:t>
            </a:r>
            <a:r>
              <a:rPr lang="fr-FR" sz="4800" dirty="0" err="1">
                <a:ea typeface="Calibri"/>
                <a:cs typeface="Times New Roman"/>
              </a:rPr>
              <a:t>ruedan</a:t>
            </a:r>
            <a:r>
              <a:rPr lang="fr-FR" sz="4800" dirty="0">
                <a:ea typeface="Calibri"/>
                <a:cs typeface="Times New Roman"/>
              </a:rPr>
              <a:t> las </a:t>
            </a:r>
            <a:r>
              <a:rPr lang="fr-FR" sz="4800" dirty="0" err="1">
                <a:ea typeface="Calibri"/>
                <a:cs typeface="Times New Roman"/>
              </a:rPr>
              <a:t>ruedas</a:t>
            </a:r>
            <a:r>
              <a:rPr lang="fr-FR" sz="4800" dirty="0">
                <a:ea typeface="Calibri"/>
                <a:cs typeface="Times New Roman"/>
              </a:rPr>
              <a:t> </a:t>
            </a:r>
            <a:r>
              <a:rPr lang="fr-FR" sz="4800" dirty="0" err="1">
                <a:ea typeface="Calibri"/>
                <a:cs typeface="Times New Roman"/>
              </a:rPr>
              <a:t>por</a:t>
            </a:r>
            <a:r>
              <a:rPr lang="fr-FR" sz="4800" dirty="0">
                <a:ea typeface="Calibri"/>
                <a:cs typeface="Times New Roman"/>
              </a:rPr>
              <a:t> los </a:t>
            </a:r>
            <a:r>
              <a:rPr lang="fr-FR" sz="4800" dirty="0" err="1">
                <a:ea typeface="Calibri"/>
                <a:cs typeface="Times New Roman"/>
              </a:rPr>
              <a:t>rieles</a:t>
            </a:r>
            <a:r>
              <a:rPr lang="fr-FR" sz="4800" dirty="0">
                <a:ea typeface="Calibri"/>
                <a:cs typeface="Times New Roman"/>
              </a:rPr>
              <a:t> </a:t>
            </a:r>
            <a:r>
              <a:rPr lang="fr-FR" sz="4800" dirty="0" err="1">
                <a:ea typeface="Calibri"/>
                <a:cs typeface="Times New Roman"/>
              </a:rPr>
              <a:t>del</a:t>
            </a:r>
            <a:r>
              <a:rPr lang="fr-FR" sz="4800" dirty="0">
                <a:ea typeface="Calibri"/>
                <a:cs typeface="Times New Roman"/>
              </a:rPr>
              <a:t> </a:t>
            </a:r>
            <a:r>
              <a:rPr lang="fr-FR" sz="4800" dirty="0" err="1">
                <a:ea typeface="Calibri"/>
                <a:cs typeface="Times New Roman"/>
              </a:rPr>
              <a:t>ferrocarril</a:t>
            </a:r>
            <a:r>
              <a:rPr lang="fr-FR" sz="4800" dirty="0">
                <a:ea typeface="Calibri"/>
                <a:cs typeface="Times New Roman"/>
              </a:rPr>
              <a:t>.</a:t>
            </a:r>
            <a:endParaRPr lang="fr-FR" sz="4800" dirty="0"/>
          </a:p>
        </p:txBody>
      </p:sp>
      <p:sp>
        <p:nvSpPr>
          <p:cNvPr id="8" name="Rectangle 2"/>
          <p:cNvSpPr/>
          <p:nvPr/>
        </p:nvSpPr>
        <p:spPr bwMode="auto">
          <a:xfrm>
            <a:off x="1384139" y="1854116"/>
            <a:ext cx="9571727" cy="392159"/>
          </a:xfrm>
          <a:prstGeom prst="rect">
            <a:avLst/>
          </a:prstGeom>
        </p:spPr>
        <p:txBody>
          <a:bodyPr wrap="square">
            <a:spAutoFit/>
          </a:bodyPr>
          <a:lstStyle/>
          <a:p>
            <a:pPr>
              <a:lnSpc>
                <a:spcPct val="114999"/>
              </a:lnSpc>
              <a:spcAft>
                <a:spcPts val="1000"/>
              </a:spcAft>
              <a:defRPr/>
            </a:pPr>
            <a:r>
              <a:rPr lang="es-ES"/>
              <a:t>.</a:t>
            </a:r>
            <a:endParaRPr lang="fr-FR"/>
          </a:p>
        </p:txBody>
      </p:sp>
      <p:sp>
        <p:nvSpPr>
          <p:cNvPr id="9" name="Rectangle 6"/>
          <p:cNvSpPr/>
          <p:nvPr/>
        </p:nvSpPr>
        <p:spPr bwMode="auto">
          <a:xfrm>
            <a:off x="877824" y="2119918"/>
            <a:ext cx="8906256" cy="891911"/>
          </a:xfrm>
          <a:prstGeom prst="rect">
            <a:avLst/>
          </a:prstGeom>
        </p:spPr>
        <p:txBody>
          <a:bodyPr wrap="square">
            <a:spAutoFit/>
          </a:bodyPr>
          <a:lstStyle/>
          <a:p>
            <a:pPr>
              <a:lnSpc>
                <a:spcPct val="114999"/>
              </a:lnSpc>
              <a:spcAft>
                <a:spcPts val="0"/>
              </a:spcAft>
              <a:defRPr/>
            </a:pPr>
            <a:endParaRPr lang="fr-FR" sz="4800">
              <a:ea typeface="Calibri"/>
              <a:cs typeface="Times New Roman"/>
            </a:endParaRPr>
          </a:p>
        </p:txBody>
      </p:sp>
      <p:pic>
        <p:nvPicPr>
          <p:cNvPr id="10" name="Image 8"/>
          <p:cNvPicPr>
            <a:picLocks noChangeAspect="1"/>
          </p:cNvPicPr>
          <p:nvPr/>
        </p:nvPicPr>
        <p:blipFill>
          <a:blip r:embed="rId4"/>
          <a:stretch/>
        </p:blipFill>
        <p:spPr bwMode="auto">
          <a:xfrm>
            <a:off x="376705" y="4680776"/>
            <a:ext cx="1371600" cy="1371600"/>
          </a:xfrm>
          <a:prstGeom prst="rect">
            <a:avLst/>
          </a:prstGeom>
        </p:spPr>
      </p:pic>
      <p:pic>
        <p:nvPicPr>
          <p:cNvPr id="11" name="Image 9"/>
          <p:cNvPicPr>
            <a:picLocks noChangeAspect="1"/>
          </p:cNvPicPr>
          <p:nvPr/>
        </p:nvPicPr>
        <p:blipFill>
          <a:blip r:embed="rId4"/>
          <a:stretch/>
        </p:blipFill>
        <p:spPr bwMode="auto">
          <a:xfrm>
            <a:off x="1758006" y="4680776"/>
            <a:ext cx="1363915" cy="1363915"/>
          </a:xfrm>
          <a:prstGeom prst="rect">
            <a:avLst/>
          </a:prstGeom>
        </p:spPr>
      </p:pic>
      <p:pic>
        <p:nvPicPr>
          <p:cNvPr id="12" name="Image 10"/>
          <p:cNvPicPr>
            <a:picLocks noChangeAspect="1"/>
          </p:cNvPicPr>
          <p:nvPr/>
        </p:nvPicPr>
        <p:blipFill>
          <a:blip r:embed="rId5"/>
          <a:stretch/>
        </p:blipFill>
        <p:spPr bwMode="auto">
          <a:xfrm>
            <a:off x="4206961" y="4472538"/>
            <a:ext cx="1845564" cy="1845564"/>
          </a:xfrm>
          <a:prstGeom prst="rect">
            <a:avLst/>
          </a:prstGeom>
        </p:spPr>
      </p:pic>
      <p:pic>
        <p:nvPicPr>
          <p:cNvPr id="13" name="Image 12"/>
          <p:cNvPicPr>
            <a:picLocks noChangeAspect="1"/>
          </p:cNvPicPr>
          <p:nvPr/>
        </p:nvPicPr>
        <p:blipFill>
          <a:blip r:embed="rId6"/>
          <a:stretch/>
        </p:blipFill>
        <p:spPr bwMode="auto">
          <a:xfrm>
            <a:off x="6503359" y="4680776"/>
            <a:ext cx="2143125" cy="2033140"/>
          </a:xfrm>
          <a:prstGeom prst="rect">
            <a:avLst/>
          </a:prstGeom>
        </p:spPr>
      </p:pic>
      <p:pic>
        <p:nvPicPr>
          <p:cNvPr id="14" name="Image 13"/>
          <p:cNvPicPr>
            <a:picLocks noChangeAspect="1"/>
          </p:cNvPicPr>
          <p:nvPr/>
        </p:nvPicPr>
        <p:blipFill>
          <a:blip r:embed="rId7"/>
          <a:srcRect l="3166" t="4364" r="7260" b="3677"/>
          <a:stretch/>
        </p:blipFill>
        <p:spPr bwMode="auto">
          <a:xfrm>
            <a:off x="8778240" y="4681727"/>
            <a:ext cx="2944368" cy="213969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sp>
        <p:nvSpPr>
          <p:cNvPr id="9" name="AutoShape 2" descr="Résultat de recherche d'images pour &quot;euros espagnols&quot;"/>
          <p:cNvSpPr>
            <a:spLocks noChangeAspect="1" noChangeArrowheads="1"/>
          </p:cNvSpPr>
          <p:nvPr/>
        </p:nvSpPr>
        <p:spPr bwMode="auto">
          <a:xfrm>
            <a:off x="460375" y="160338"/>
            <a:ext cx="272799" cy="272800"/>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10" name="ZoneTexte 9">
            <a:extLst>
              <a:ext uri="{FF2B5EF4-FFF2-40B4-BE49-F238E27FC236}">
                <a16:creationId xmlns:a16="http://schemas.microsoft.com/office/drawing/2014/main" id="{CE1535CD-ED1D-6AE8-6941-54FB42E44607}"/>
              </a:ext>
            </a:extLst>
          </p:cNvPr>
          <p:cNvSpPr txBox="1"/>
          <p:nvPr/>
        </p:nvSpPr>
        <p:spPr bwMode="auto">
          <a:xfrm>
            <a:off x="307975" y="1844824"/>
            <a:ext cx="11044609" cy="3910686"/>
          </a:xfrm>
          <a:prstGeom prst="rect">
            <a:avLst/>
          </a:prstGeom>
          <a:noFill/>
        </p:spPr>
        <p:txBody>
          <a:bodyPr wrap="square" rtlCol="0">
            <a:spAutoFit/>
          </a:bodyPr>
          <a:lstStyle/>
          <a:p>
            <a:pPr>
              <a:lnSpc>
                <a:spcPct val="150000"/>
              </a:lnSpc>
            </a:pPr>
            <a:r>
              <a:rPr lang="es-ES" sz="2400" dirty="0">
                <a:effectLst/>
                <a:latin typeface="Arial" panose="020B0604020202020204" pitchFamily="34" charset="0"/>
                <a:ea typeface="Arial" panose="020B0604020202020204" pitchFamily="34" charset="0"/>
              </a:rPr>
              <a:t>En la ciudad de Pamplona hay una plaza. En la plaza hay una esquina,</a:t>
            </a:r>
            <a:endParaRPr lang="fr-FR" sz="2400" dirty="0">
              <a:effectLst/>
              <a:latin typeface="Calibri" panose="020F0502020204030204" pitchFamily="34" charset="0"/>
              <a:ea typeface="Calibri" panose="020F0502020204030204" pitchFamily="34" charset="0"/>
            </a:endParaRPr>
          </a:p>
          <a:p>
            <a:pPr>
              <a:lnSpc>
                <a:spcPct val="150000"/>
              </a:lnSpc>
            </a:pPr>
            <a:r>
              <a:rPr lang="es-ES" sz="2400" dirty="0">
                <a:effectLst/>
                <a:latin typeface="Arial" panose="020B0604020202020204" pitchFamily="34" charset="0"/>
                <a:ea typeface="Arial" panose="020B0604020202020204" pitchFamily="34" charset="0"/>
              </a:rPr>
              <a:t>En la esquina hay una casa. En la casa hay una pieza. En la pieza hay una cama. En la cama hay una estera. En la estera hay una barra. En la barra hay una lora. </a:t>
            </a:r>
            <a:endParaRPr lang="fr-FR" sz="2400" dirty="0">
              <a:effectLst/>
              <a:latin typeface="Calibri" panose="020F0502020204030204" pitchFamily="34" charset="0"/>
              <a:ea typeface="Calibri" panose="020F0502020204030204" pitchFamily="34" charset="0"/>
            </a:endParaRPr>
          </a:p>
          <a:p>
            <a:pPr>
              <a:lnSpc>
                <a:spcPct val="150000"/>
              </a:lnSpc>
            </a:pPr>
            <a:r>
              <a:rPr lang="es-ES" sz="2400" dirty="0">
                <a:effectLst/>
                <a:latin typeface="Arial" panose="020B0604020202020204" pitchFamily="34" charset="0"/>
                <a:ea typeface="Arial" panose="020B0604020202020204" pitchFamily="34" charset="0"/>
              </a:rPr>
              <a:t>Luego la lora a la barra, la barra a la estera, la estera a la cama, la cama a la pieza, la pieza a la casa, la casa a la esquina, la esquina a la plaza, la plaza a la ciudad de Pamplona.</a:t>
            </a:r>
            <a:endParaRPr lang="fr-FR" sz="2400" dirty="0"/>
          </a:p>
        </p:txBody>
      </p:sp>
      <p:pic>
        <p:nvPicPr>
          <p:cNvPr id="11" name="Image 10">
            <a:extLst>
              <a:ext uri="{FF2B5EF4-FFF2-40B4-BE49-F238E27FC236}">
                <a16:creationId xmlns:a16="http://schemas.microsoft.com/office/drawing/2014/main" id="{A09DA5EC-E01C-37E7-AFAA-30F49F426B2A}"/>
              </a:ext>
            </a:extLst>
          </p:cNvPr>
          <p:cNvPicPr>
            <a:picLocks noChangeAspect="1"/>
          </p:cNvPicPr>
          <p:nvPr/>
        </p:nvPicPr>
        <p:blipFill>
          <a:blip r:embed="rId5"/>
          <a:stretch>
            <a:fillRect/>
          </a:stretch>
        </p:blipFill>
        <p:spPr bwMode="auto">
          <a:xfrm>
            <a:off x="7536160" y="5374290"/>
            <a:ext cx="3390900" cy="12096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sp>
        <p:nvSpPr>
          <p:cNvPr id="9" name="ZoneTexte 8">
            <a:extLst>
              <a:ext uri="{FF2B5EF4-FFF2-40B4-BE49-F238E27FC236}">
                <a16:creationId xmlns:a16="http://schemas.microsoft.com/office/drawing/2014/main" id="{2D95AA96-6A01-90FC-602F-B6CDCD3ADB31}"/>
              </a:ext>
            </a:extLst>
          </p:cNvPr>
          <p:cNvSpPr txBox="1"/>
          <p:nvPr/>
        </p:nvSpPr>
        <p:spPr bwMode="auto">
          <a:xfrm>
            <a:off x="286441" y="1665100"/>
            <a:ext cx="11271250" cy="2608086"/>
          </a:xfrm>
          <a:prstGeom prst="rect">
            <a:avLst/>
          </a:prstGeom>
          <a:noFill/>
        </p:spPr>
        <p:txBody>
          <a:bodyPr wrap="square" rtlCol="0">
            <a:spAutoFit/>
          </a:bodyPr>
          <a:lstStyle/>
          <a:p>
            <a:pPr>
              <a:lnSpc>
                <a:spcPct val="150000"/>
              </a:lnSpc>
            </a:pPr>
            <a:r>
              <a:rPr lang="es-ES" sz="2800" dirty="0">
                <a:effectLst/>
                <a:latin typeface="Arial" panose="020B0604020202020204" pitchFamily="34" charset="0"/>
                <a:ea typeface="Arial" panose="020B0604020202020204" pitchFamily="34" charset="0"/>
              </a:rPr>
              <a:t>Tengo una gallina pinta, </a:t>
            </a:r>
            <a:r>
              <a:rPr lang="es-ES" sz="2800" dirty="0" err="1">
                <a:effectLst/>
                <a:latin typeface="Arial" panose="020B0604020202020204" pitchFamily="34" charset="0"/>
                <a:ea typeface="Arial" panose="020B0604020202020204" pitchFamily="34" charset="0"/>
              </a:rPr>
              <a:t>pipiripinta</a:t>
            </a:r>
            <a:r>
              <a:rPr lang="es-ES" sz="2800" dirty="0">
                <a:effectLst/>
                <a:latin typeface="Arial" panose="020B0604020202020204" pitchFamily="34" charset="0"/>
                <a:ea typeface="Arial" panose="020B0604020202020204" pitchFamily="34" charset="0"/>
              </a:rPr>
              <a:t>, </a:t>
            </a:r>
            <a:r>
              <a:rPr lang="es-ES" sz="2800" dirty="0" err="1">
                <a:effectLst/>
                <a:latin typeface="Arial" panose="020B0604020202020204" pitchFamily="34" charset="0"/>
                <a:ea typeface="Arial" panose="020B0604020202020204" pitchFamily="34" charset="0"/>
              </a:rPr>
              <a:t>pipirialegre</a:t>
            </a:r>
            <a:r>
              <a:rPr lang="es-ES" sz="2800" dirty="0">
                <a:effectLst/>
                <a:latin typeface="Arial" panose="020B0604020202020204" pitchFamily="34" charset="0"/>
                <a:ea typeface="Arial" panose="020B0604020202020204" pitchFamily="34" charset="0"/>
              </a:rPr>
              <a:t> y gorda, </a:t>
            </a:r>
            <a:endParaRPr lang="fr-FR" sz="2800" dirty="0">
              <a:effectLst/>
              <a:latin typeface="Calibri" panose="020F0502020204030204" pitchFamily="34" charset="0"/>
              <a:ea typeface="Calibri" panose="020F0502020204030204" pitchFamily="34" charset="0"/>
            </a:endParaRPr>
          </a:p>
          <a:p>
            <a:pPr>
              <a:lnSpc>
                <a:spcPct val="150000"/>
              </a:lnSpc>
            </a:pPr>
            <a:r>
              <a:rPr lang="es-ES" sz="2800" dirty="0">
                <a:effectLst/>
                <a:latin typeface="Arial" panose="020B0604020202020204" pitchFamily="34" charset="0"/>
                <a:ea typeface="Arial" panose="020B0604020202020204" pitchFamily="34" charset="0"/>
              </a:rPr>
              <a:t>que tiene tres pollitos pintos, </a:t>
            </a:r>
            <a:r>
              <a:rPr lang="es-ES" sz="2800" dirty="0" err="1">
                <a:effectLst/>
                <a:latin typeface="Arial" panose="020B0604020202020204" pitchFamily="34" charset="0"/>
                <a:ea typeface="Arial" panose="020B0604020202020204" pitchFamily="34" charset="0"/>
              </a:rPr>
              <a:t>pipiripintos</a:t>
            </a:r>
            <a:r>
              <a:rPr lang="es-ES" sz="2800" dirty="0">
                <a:effectLst/>
                <a:latin typeface="Arial" panose="020B0604020202020204" pitchFamily="34" charset="0"/>
                <a:ea typeface="Arial" panose="020B0604020202020204" pitchFamily="34" charset="0"/>
              </a:rPr>
              <a:t>, </a:t>
            </a:r>
            <a:r>
              <a:rPr lang="es-ES" sz="2800" dirty="0" err="1">
                <a:effectLst/>
                <a:latin typeface="Arial" panose="020B0604020202020204" pitchFamily="34" charset="0"/>
                <a:ea typeface="Arial" panose="020B0604020202020204" pitchFamily="34" charset="0"/>
              </a:rPr>
              <a:t>pipirialegres</a:t>
            </a:r>
            <a:r>
              <a:rPr lang="es-ES" sz="2800" dirty="0">
                <a:effectLst/>
                <a:latin typeface="Arial" panose="020B0604020202020204" pitchFamily="34" charset="0"/>
                <a:ea typeface="Arial" panose="020B0604020202020204" pitchFamily="34" charset="0"/>
              </a:rPr>
              <a:t> y gordos. </a:t>
            </a:r>
            <a:endParaRPr lang="fr-FR" sz="2800" dirty="0">
              <a:effectLst/>
              <a:latin typeface="Calibri" panose="020F0502020204030204" pitchFamily="34" charset="0"/>
              <a:ea typeface="Calibri" panose="020F0502020204030204" pitchFamily="34" charset="0"/>
            </a:endParaRPr>
          </a:p>
          <a:p>
            <a:pPr>
              <a:lnSpc>
                <a:spcPct val="150000"/>
              </a:lnSpc>
            </a:pPr>
            <a:r>
              <a:rPr lang="es-ES" sz="2800" dirty="0">
                <a:effectLst/>
                <a:latin typeface="Arial" panose="020B0604020202020204" pitchFamily="34" charset="0"/>
                <a:ea typeface="Arial" panose="020B0604020202020204" pitchFamily="34" charset="0"/>
              </a:rPr>
              <a:t>Si la gallina no hubiera sido pinta </a:t>
            </a:r>
            <a:r>
              <a:rPr lang="es-ES" sz="2800" dirty="0" err="1">
                <a:effectLst/>
                <a:latin typeface="Arial" panose="020B0604020202020204" pitchFamily="34" charset="0"/>
                <a:ea typeface="Arial" panose="020B0604020202020204" pitchFamily="34" charset="0"/>
              </a:rPr>
              <a:t>pipiripinta</a:t>
            </a:r>
            <a:r>
              <a:rPr lang="es-ES" sz="2800" dirty="0">
                <a:effectLst/>
                <a:latin typeface="Arial" panose="020B0604020202020204" pitchFamily="34" charset="0"/>
                <a:ea typeface="Arial" panose="020B0604020202020204" pitchFamily="34" charset="0"/>
              </a:rPr>
              <a:t>, </a:t>
            </a:r>
            <a:r>
              <a:rPr lang="es-ES" sz="2800" dirty="0" err="1">
                <a:effectLst/>
                <a:latin typeface="Arial" panose="020B0604020202020204" pitchFamily="34" charset="0"/>
                <a:ea typeface="Arial" panose="020B0604020202020204" pitchFamily="34" charset="0"/>
              </a:rPr>
              <a:t>pipirialegre</a:t>
            </a:r>
            <a:r>
              <a:rPr lang="es-ES" sz="2800" dirty="0">
                <a:effectLst/>
                <a:latin typeface="Arial" panose="020B0604020202020204" pitchFamily="34" charset="0"/>
                <a:ea typeface="Arial" panose="020B0604020202020204" pitchFamily="34" charset="0"/>
              </a:rPr>
              <a:t> y gorda,</a:t>
            </a:r>
            <a:endParaRPr lang="fr-FR" sz="2800" dirty="0">
              <a:effectLst/>
              <a:latin typeface="Calibri" panose="020F0502020204030204" pitchFamily="34" charset="0"/>
              <a:ea typeface="Calibri" panose="020F0502020204030204" pitchFamily="34" charset="0"/>
            </a:endParaRPr>
          </a:p>
          <a:p>
            <a:pPr>
              <a:lnSpc>
                <a:spcPct val="150000"/>
              </a:lnSpc>
            </a:pPr>
            <a:r>
              <a:rPr lang="es-ES" sz="2800" dirty="0">
                <a:effectLst/>
                <a:latin typeface="Arial" panose="020B0604020202020204" pitchFamily="34" charset="0"/>
                <a:ea typeface="Arial" panose="020B0604020202020204" pitchFamily="34" charset="0"/>
              </a:rPr>
              <a:t>los pollitos no hubieran sido pintos, </a:t>
            </a:r>
            <a:r>
              <a:rPr lang="es-ES" sz="2800" dirty="0" err="1">
                <a:effectLst/>
                <a:latin typeface="Arial" panose="020B0604020202020204" pitchFamily="34" charset="0"/>
                <a:ea typeface="Arial" panose="020B0604020202020204" pitchFamily="34" charset="0"/>
              </a:rPr>
              <a:t>pipiripintos</a:t>
            </a:r>
            <a:r>
              <a:rPr lang="es-ES" sz="2800" dirty="0">
                <a:effectLst/>
                <a:latin typeface="Arial" panose="020B0604020202020204" pitchFamily="34" charset="0"/>
                <a:ea typeface="Arial" panose="020B0604020202020204" pitchFamily="34" charset="0"/>
              </a:rPr>
              <a:t>, </a:t>
            </a:r>
            <a:r>
              <a:rPr lang="es-ES" sz="2800" dirty="0" err="1">
                <a:effectLst/>
                <a:latin typeface="Arial" panose="020B0604020202020204" pitchFamily="34" charset="0"/>
                <a:ea typeface="Arial" panose="020B0604020202020204" pitchFamily="34" charset="0"/>
              </a:rPr>
              <a:t>pipirialegres</a:t>
            </a:r>
            <a:r>
              <a:rPr lang="es-ES" sz="2800" dirty="0">
                <a:effectLst/>
                <a:latin typeface="Arial" panose="020B0604020202020204" pitchFamily="34" charset="0"/>
                <a:ea typeface="Arial" panose="020B0604020202020204" pitchFamily="34" charset="0"/>
              </a:rPr>
              <a:t> y gordos.</a:t>
            </a:r>
            <a:endParaRPr lang="fr-FR" sz="2800" dirty="0"/>
          </a:p>
        </p:txBody>
      </p:sp>
      <p:pic>
        <p:nvPicPr>
          <p:cNvPr id="10" name="Image 9">
            <a:extLst>
              <a:ext uri="{FF2B5EF4-FFF2-40B4-BE49-F238E27FC236}">
                <a16:creationId xmlns:a16="http://schemas.microsoft.com/office/drawing/2014/main" id="{CA35585E-BDAA-1ECD-7FA7-A6B49D9A8C61}"/>
              </a:ext>
            </a:extLst>
          </p:cNvPr>
          <p:cNvPicPr>
            <a:picLocks noChangeAspect="1"/>
          </p:cNvPicPr>
          <p:nvPr/>
        </p:nvPicPr>
        <p:blipFill>
          <a:blip r:embed="rId5"/>
          <a:stretch>
            <a:fillRect/>
          </a:stretch>
        </p:blipFill>
        <p:spPr bwMode="auto">
          <a:xfrm>
            <a:off x="4214351" y="4368138"/>
            <a:ext cx="3763297" cy="2229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pic>
        <p:nvPicPr>
          <p:cNvPr id="2" name="Image 1">
            <a:extLst>
              <a:ext uri="{FF2B5EF4-FFF2-40B4-BE49-F238E27FC236}">
                <a16:creationId xmlns:a16="http://schemas.microsoft.com/office/drawing/2014/main" id="{6A0C5CA9-C6E8-ABDC-A5E3-40BE56665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60968" y="2339017"/>
            <a:ext cx="3935916" cy="2613759"/>
          </a:xfrm>
          <a:prstGeom prst="rect">
            <a:avLst/>
          </a:prstGeom>
        </p:spPr>
      </p:pic>
      <p:sp>
        <p:nvSpPr>
          <p:cNvPr id="7" name="ZoneTexte 6">
            <a:extLst>
              <a:ext uri="{FF2B5EF4-FFF2-40B4-BE49-F238E27FC236}">
                <a16:creationId xmlns:a16="http://schemas.microsoft.com/office/drawing/2014/main" id="{74E48501-BF31-33AF-1148-5A41DCA3BCF4}"/>
              </a:ext>
            </a:extLst>
          </p:cNvPr>
          <p:cNvSpPr txBox="1"/>
          <p:nvPr/>
        </p:nvSpPr>
        <p:spPr bwMode="auto">
          <a:xfrm>
            <a:off x="4511824" y="2060848"/>
            <a:ext cx="6984776" cy="3170099"/>
          </a:xfrm>
          <a:prstGeom prst="rect">
            <a:avLst/>
          </a:prstGeom>
          <a:noFill/>
        </p:spPr>
        <p:txBody>
          <a:bodyPr wrap="square" rtlCol="0">
            <a:spAutoFit/>
          </a:bodyPr>
          <a:lstStyle/>
          <a:p>
            <a:r>
              <a:rPr lang="de-DE" sz="4000" dirty="0">
                <a:effectLst/>
                <a:latin typeface="Comic Sans MS" panose="030F0702030302020204" pitchFamily="66" charset="0"/>
                <a:ea typeface="Calibri" panose="020F0502020204030204" pitchFamily="34" charset="0"/>
                <a:cs typeface="Arial" panose="020B0604020202020204" pitchFamily="34" charset="0"/>
              </a:rPr>
              <a:t>Die Rinde der breitblättrigen Linde blättert leicht ab. Leicht blättert die Rinde der breitblättrigen Linde ab.</a:t>
            </a:r>
            <a:endParaRPr lang="fr-FR" sz="4000" dirty="0">
              <a:latin typeface="Comic Sans MS" panose="030F0702030302020204" pitchFamily="66"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sp>
        <p:nvSpPr>
          <p:cNvPr id="3" name="ZoneTexte 2">
            <a:extLst>
              <a:ext uri="{FF2B5EF4-FFF2-40B4-BE49-F238E27FC236}">
                <a16:creationId xmlns:a16="http://schemas.microsoft.com/office/drawing/2014/main" id="{266BD3B5-DA9D-B192-9E83-A8973C1F33D8}"/>
              </a:ext>
            </a:extLst>
          </p:cNvPr>
          <p:cNvSpPr txBox="1"/>
          <p:nvPr/>
        </p:nvSpPr>
        <p:spPr>
          <a:xfrm>
            <a:off x="704779" y="2111202"/>
            <a:ext cx="6111432" cy="3405741"/>
          </a:xfrm>
          <a:prstGeom prst="rect">
            <a:avLst/>
          </a:prstGeom>
          <a:noFill/>
        </p:spPr>
        <p:txBody>
          <a:bodyPr wrap="square">
            <a:spAutoFit/>
          </a:bodyPr>
          <a:lstStyle/>
          <a:p>
            <a:pPr>
              <a:lnSpc>
                <a:spcPct val="200000"/>
              </a:lnSpc>
            </a:pPr>
            <a:r>
              <a:rPr lang="es-ES" sz="2800" dirty="0">
                <a:latin typeface="Arial" panose="020B0604020202020204" pitchFamily="34" charset="0"/>
              </a:rPr>
              <a:t>Un relojero de Argelia arreglaba relojes en Argel. Los relojes de Argel quedaban bien arreglados por el relojero argelino</a:t>
            </a:r>
            <a:endParaRPr lang="fr-FR" sz="2800" dirty="0">
              <a:latin typeface="Arial" panose="020B0604020202020204" pitchFamily="34" charset="0"/>
            </a:endParaRPr>
          </a:p>
        </p:txBody>
      </p:sp>
      <p:pic>
        <p:nvPicPr>
          <p:cNvPr id="9" name="Image 8">
            <a:extLst>
              <a:ext uri="{FF2B5EF4-FFF2-40B4-BE49-F238E27FC236}">
                <a16:creationId xmlns:a16="http://schemas.microsoft.com/office/drawing/2014/main" id="{01FF56F2-DC21-5076-350E-7CE1668E4D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8168" y="1772816"/>
            <a:ext cx="4082514" cy="408251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686000" y="341784"/>
            <a:ext cx="9827098"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Virelangue supplémentaire</a:t>
            </a:r>
          </a:p>
        </p:txBody>
      </p:sp>
      <p:pic>
        <p:nvPicPr>
          <p:cNvPr id="5" name="Espace réservé du contenu 3"/>
          <p:cNvPicPr>
            <a:picLocks noGrp="1" noChangeAspect="1"/>
          </p:cNvPicPr>
          <p:nvPr>
            <p:ph idx="1"/>
          </p:nvPr>
        </p:nvPicPr>
        <p:blipFill>
          <a:blip r:embed="rId3"/>
          <a:stretch/>
        </p:blipFill>
        <p:spPr bwMode="auto">
          <a:xfrm>
            <a:off x="181288" y="193450"/>
            <a:ext cx="1202852" cy="1476000"/>
          </a:xfrm>
          <a:prstGeom prst="rect">
            <a:avLst/>
          </a:prstGeom>
          <a:ln>
            <a:noFill/>
          </a:ln>
          <a:effectLst>
            <a:outerShdw blurRad="292100" dist="139700" dir="2700000" algn="tl" rotWithShape="0">
              <a:srgbClr val="333333">
                <a:alpha val="65000"/>
              </a:srgbClr>
            </a:outerShdw>
          </a:effectLst>
        </p:spPr>
      </p:pic>
      <p:sp>
        <p:nvSpPr>
          <p:cNvPr id="6" name="ZoneTexte 4"/>
          <p:cNvSpPr>
            <a:spLocks/>
          </p:cNvSpPr>
          <p:nvPr/>
        </p:nvSpPr>
        <p:spPr bwMode="auto">
          <a:xfrm>
            <a:off x="1703512" y="1484784"/>
            <a:ext cx="8784976" cy="369332"/>
          </a:xfrm>
          <a:prstGeom prst="rect">
            <a:avLst/>
          </a:prstGeom>
          <a:noFill/>
        </p:spPr>
        <p:txBody>
          <a:bodyPr wrap="square" rtlCol="0">
            <a:spAutoFit/>
          </a:bodyPr>
          <a:lstStyle/>
          <a:p>
            <a:pPr>
              <a:defRPr/>
            </a:pPr>
            <a:endParaRPr lang="fr-FR"/>
          </a:p>
        </p:txBody>
      </p:sp>
      <p:sp>
        <p:nvSpPr>
          <p:cNvPr id="7" name="ZoneTexte 5"/>
          <p:cNvSpPr>
            <a:spLocks/>
          </p:cNvSpPr>
          <p:nvPr/>
        </p:nvSpPr>
        <p:spPr bwMode="auto">
          <a:xfrm>
            <a:off x="1686000" y="1916832"/>
            <a:ext cx="8784976" cy="749372"/>
          </a:xfrm>
          <a:prstGeom prst="rect">
            <a:avLst/>
          </a:prstGeom>
          <a:noFill/>
        </p:spPr>
        <p:txBody>
          <a:bodyPr wrap="square" rtlCol="0">
            <a:spAutoFit/>
          </a:bodyPr>
          <a:lstStyle/>
          <a:p>
            <a:pPr>
              <a:lnSpc>
                <a:spcPct val="150000"/>
              </a:lnSpc>
              <a:defRPr/>
            </a:pPr>
            <a:r>
              <a:rPr lang="en-US" sz="3200">
                <a:latin typeface="Comic Sans MS"/>
              </a:rPr>
              <a:t>.</a:t>
            </a:r>
            <a:endParaRPr lang="fr-FR" sz="3600">
              <a:latin typeface="Comic Sans MS"/>
            </a:endParaRPr>
          </a:p>
        </p:txBody>
      </p:sp>
      <p:sp>
        <p:nvSpPr>
          <p:cNvPr id="8" name="Rectangle 2"/>
          <p:cNvSpPr/>
          <p:nvPr/>
        </p:nvSpPr>
        <p:spPr bwMode="auto">
          <a:xfrm>
            <a:off x="1384139" y="1854116"/>
            <a:ext cx="9571727" cy="392159"/>
          </a:xfrm>
          <a:prstGeom prst="rect">
            <a:avLst/>
          </a:prstGeom>
        </p:spPr>
        <p:txBody>
          <a:bodyPr wrap="square">
            <a:spAutoFit/>
          </a:bodyPr>
          <a:lstStyle/>
          <a:p>
            <a:pPr>
              <a:lnSpc>
                <a:spcPct val="114999"/>
              </a:lnSpc>
              <a:spcAft>
                <a:spcPts val="1000"/>
              </a:spcAft>
              <a:defRPr/>
            </a:pPr>
            <a:r>
              <a:rPr lang="es-ES"/>
              <a:t> </a:t>
            </a:r>
            <a:endParaRPr lang="fr-FR"/>
          </a:p>
        </p:txBody>
      </p:sp>
      <p:sp>
        <p:nvSpPr>
          <p:cNvPr id="9" name="Rectangle 6"/>
          <p:cNvSpPr/>
          <p:nvPr/>
        </p:nvSpPr>
        <p:spPr bwMode="auto">
          <a:xfrm>
            <a:off x="1536192" y="2038782"/>
            <a:ext cx="9419674" cy="2640723"/>
          </a:xfrm>
          <a:prstGeom prst="rect">
            <a:avLst/>
          </a:prstGeom>
        </p:spPr>
        <p:txBody>
          <a:bodyPr wrap="square">
            <a:spAutoFit/>
          </a:bodyPr>
          <a:lstStyle/>
          <a:p>
            <a:pPr>
              <a:lnSpc>
                <a:spcPct val="114999"/>
              </a:lnSpc>
              <a:spcAft>
                <a:spcPts val="1000"/>
              </a:spcAft>
              <a:defRPr/>
            </a:pPr>
            <a:r>
              <a:rPr lang="es-ES_tradnl" sz="4800">
                <a:ea typeface="Calibri"/>
                <a:cs typeface="Times New Roman"/>
              </a:rPr>
              <a:t>La sucesión sucesiva de sucesos sucede sucesivamente con la sucesión del tiempo.</a:t>
            </a:r>
            <a:endParaRPr lang="fr-FR" sz="4800">
              <a:ea typeface="Calibri"/>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a:stretch/>
        </p:blipFill>
        <p:spPr bwMode="auto">
          <a:xfrm>
            <a:off x="155575" y="89960"/>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sp>
        <p:nvSpPr>
          <p:cNvPr id="9" name="Rectangle 4"/>
          <p:cNvSpPr/>
          <p:nvPr/>
        </p:nvSpPr>
        <p:spPr bwMode="auto">
          <a:xfrm>
            <a:off x="460375" y="2310063"/>
            <a:ext cx="8531225" cy="900568"/>
          </a:xfrm>
          <a:prstGeom prst="rect">
            <a:avLst/>
          </a:prstGeom>
        </p:spPr>
        <p:txBody>
          <a:bodyPr wrap="square">
            <a:spAutoFit/>
          </a:bodyPr>
          <a:lstStyle/>
          <a:p>
            <a:pPr>
              <a:lnSpc>
                <a:spcPct val="118000"/>
              </a:lnSpc>
              <a:spcAft>
                <a:spcPts val="0"/>
              </a:spcAft>
              <a:defRPr/>
            </a:pPr>
            <a:r>
              <a:rPr lang="es-ES_tradnl" sz="4800" b="1">
                <a:solidFill>
                  <a:srgbClr val="FF3300"/>
                </a:solidFill>
                <a:latin typeface="Comic Sans MS"/>
                <a:ea typeface="Times New Roman"/>
                <a:cs typeface="Arial"/>
              </a:rPr>
              <a:t> </a:t>
            </a:r>
            <a:endParaRPr lang="fr-FR" sz="4800" b="1">
              <a:solidFill>
                <a:srgbClr val="FF3300"/>
              </a:solidFill>
              <a:latin typeface="Comic Sans MS"/>
              <a:ea typeface="Times New Roman"/>
              <a:cs typeface="Times New Roman"/>
            </a:endParaRPr>
          </a:p>
        </p:txBody>
      </p:sp>
      <p:sp>
        <p:nvSpPr>
          <p:cNvPr id="10" name="ZoneTexte 9">
            <a:extLst>
              <a:ext uri="{FF2B5EF4-FFF2-40B4-BE49-F238E27FC236}">
                <a16:creationId xmlns:a16="http://schemas.microsoft.com/office/drawing/2014/main" id="{2F25D07A-18F9-29EA-8270-757B9B867D3E}"/>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sp>
        <p:nvSpPr>
          <p:cNvPr id="9" name="ZoneTexte 8">
            <a:extLst>
              <a:ext uri="{FF2B5EF4-FFF2-40B4-BE49-F238E27FC236}">
                <a16:creationId xmlns:a16="http://schemas.microsoft.com/office/drawing/2014/main" id="{2E3C86D6-BAA7-26EA-9FF3-8BB64DED0597}"/>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a:stretch/>
        </p:blipFill>
        <p:spPr bwMode="auto">
          <a:xfrm>
            <a:off x="2027766" y="355600"/>
            <a:ext cx="545400" cy="864000"/>
          </a:xfrm>
          <a:prstGeom prst="rect">
            <a:avLst/>
          </a:prstGeom>
        </p:spPr>
      </p:pic>
      <p:sp>
        <p:nvSpPr>
          <p:cNvPr id="9" name="ZoneTexte 8">
            <a:extLst>
              <a:ext uri="{FF2B5EF4-FFF2-40B4-BE49-F238E27FC236}">
                <a16:creationId xmlns:a16="http://schemas.microsoft.com/office/drawing/2014/main" id="{0567C914-F429-7F0C-ADA6-9CB923A184C6}"/>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descr="italien.png"/>
          <p:cNvPicPr>
            <a:picLocks noChangeAspect="1"/>
          </p:cNvPicPr>
          <p:nvPr/>
        </p:nvPicPr>
        <p:blipFill>
          <a:blip r:embed="rId2"/>
          <a:stretch/>
        </p:blipFill>
        <p:spPr bwMode="auto">
          <a:xfrm>
            <a:off x="4229115" y="524941"/>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ITALIEN</a:t>
            </a:r>
          </a:p>
          <a:p>
            <a:pPr marL="0" indent="0">
              <a:buNone/>
              <a:defRPr/>
            </a:pPr>
            <a:endParaRPr lang="fr-FR" sz="4800" b="1"/>
          </a:p>
        </p:txBody>
      </p:sp>
      <p:pic>
        <p:nvPicPr>
          <p:cNvPr id="6" name="Espace réservé du contenu 3"/>
          <p:cNvPicPr>
            <a:picLocks noChangeAspect="1"/>
          </p:cNvPicPr>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774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5055FA0D-AC28-9BAE-2CAE-29D1A3EEFE56}"/>
              </a:ext>
            </a:extLst>
          </p:cNvPr>
          <p:cNvSpPr txBox="1"/>
          <p:nvPr/>
        </p:nvSpPr>
        <p:spPr bwMode="auto">
          <a:xfrm>
            <a:off x="436340" y="2397948"/>
            <a:ext cx="7200800" cy="2062103"/>
          </a:xfrm>
          <a:prstGeom prst="rect">
            <a:avLst/>
          </a:prstGeom>
          <a:noFill/>
        </p:spPr>
        <p:txBody>
          <a:bodyPr wrap="square" rtlCol="0">
            <a:spAutoFit/>
          </a:bodyPr>
          <a:lstStyle/>
          <a:p>
            <a:pPr fontAlgn="base"/>
            <a:r>
              <a:rPr lang="fr-FR" sz="3200" i="1" dirty="0"/>
              <a:t>Al </a:t>
            </a:r>
            <a:r>
              <a:rPr lang="fr-FR" sz="3200" i="1" dirty="0" err="1"/>
              <a:t>pozzo</a:t>
            </a:r>
            <a:r>
              <a:rPr lang="fr-FR" sz="3200" i="1" dirty="0"/>
              <a:t> dei </a:t>
            </a:r>
            <a:r>
              <a:rPr lang="fr-FR" sz="3200" i="1" dirty="0" err="1"/>
              <a:t>pazzi</a:t>
            </a:r>
            <a:r>
              <a:rPr lang="fr-FR" sz="3200" i="1" dirty="0"/>
              <a:t> </a:t>
            </a:r>
            <a:r>
              <a:rPr lang="fr-FR" sz="3200" i="1" dirty="0" err="1"/>
              <a:t>una</a:t>
            </a:r>
            <a:r>
              <a:rPr lang="fr-FR" sz="3200" i="1" dirty="0"/>
              <a:t> </a:t>
            </a:r>
            <a:r>
              <a:rPr lang="fr-FR" sz="3200" i="1" dirty="0" err="1"/>
              <a:t>pazza</a:t>
            </a:r>
            <a:endParaRPr lang="fr-FR" sz="3200" i="1" dirty="0"/>
          </a:p>
          <a:p>
            <a:pPr fontAlgn="base"/>
            <a:r>
              <a:rPr lang="fr-FR" sz="3200" i="1" dirty="0" err="1"/>
              <a:t>lavava</a:t>
            </a:r>
            <a:r>
              <a:rPr lang="fr-FR" sz="3200" i="1" dirty="0"/>
              <a:t> le </a:t>
            </a:r>
            <a:r>
              <a:rPr lang="fr-FR" sz="3200" i="1" dirty="0" err="1"/>
              <a:t>pezze</a:t>
            </a:r>
            <a:r>
              <a:rPr lang="fr-FR" sz="3200" i="1" dirty="0"/>
              <a:t>. </a:t>
            </a:r>
          </a:p>
          <a:p>
            <a:pPr fontAlgn="base"/>
            <a:r>
              <a:rPr lang="fr-FR" sz="3200" i="1" dirty="0" err="1"/>
              <a:t>Andò</a:t>
            </a:r>
            <a:r>
              <a:rPr lang="fr-FR" sz="3200" i="1" dirty="0"/>
              <a:t> un </a:t>
            </a:r>
            <a:r>
              <a:rPr lang="fr-FR" sz="3200" i="1" dirty="0" err="1"/>
              <a:t>pazzo</a:t>
            </a:r>
            <a:r>
              <a:rPr lang="fr-FR" sz="3200" i="1" dirty="0"/>
              <a:t> e </a:t>
            </a:r>
            <a:r>
              <a:rPr lang="fr-FR" sz="3200" i="1" dirty="0" err="1"/>
              <a:t>buttò</a:t>
            </a:r>
            <a:r>
              <a:rPr lang="fr-FR" sz="3200" i="1" dirty="0"/>
              <a:t> la </a:t>
            </a:r>
            <a:r>
              <a:rPr lang="fr-FR" sz="3200" i="1" dirty="0" err="1"/>
              <a:t>pazza</a:t>
            </a:r>
            <a:r>
              <a:rPr lang="fr-FR" sz="3200" i="1" dirty="0"/>
              <a:t> con tutte le </a:t>
            </a:r>
            <a:r>
              <a:rPr lang="fr-FR" sz="3200" i="1" dirty="0" err="1"/>
              <a:t>pezze</a:t>
            </a:r>
            <a:r>
              <a:rPr lang="fr-FR" sz="3200" i="1" dirty="0"/>
              <a:t> </a:t>
            </a:r>
            <a:r>
              <a:rPr lang="fr-FR" sz="3200" i="1" dirty="0" err="1"/>
              <a:t>nel</a:t>
            </a:r>
            <a:r>
              <a:rPr lang="fr-FR" sz="3200" i="1" dirty="0"/>
              <a:t> </a:t>
            </a:r>
            <a:r>
              <a:rPr lang="fr-FR" sz="3200" i="1" dirty="0" err="1"/>
              <a:t>pozzo</a:t>
            </a:r>
            <a:r>
              <a:rPr lang="fr-FR" sz="3200" i="1" dirty="0"/>
              <a:t> dei </a:t>
            </a:r>
            <a:r>
              <a:rPr lang="fr-FR" sz="3200" i="1" dirty="0" err="1"/>
              <a:t>pazzi</a:t>
            </a:r>
            <a:r>
              <a:rPr lang="fr-FR" sz="3200" i="1" dirty="0"/>
              <a:t>.</a:t>
            </a:r>
          </a:p>
        </p:txBody>
      </p:sp>
      <p:pic>
        <p:nvPicPr>
          <p:cNvPr id="8" name="Image1">
            <a:extLst>
              <a:ext uri="{FF2B5EF4-FFF2-40B4-BE49-F238E27FC236}">
                <a16:creationId xmlns:a16="http://schemas.microsoft.com/office/drawing/2014/main" id="{169B87CA-399F-6C07-2347-EF737193C06D}"/>
              </a:ext>
            </a:extLst>
          </p:cNvPr>
          <p:cNvPicPr>
            <a:picLocks noChangeAspect="1"/>
          </p:cNvPicPr>
          <p:nvPr/>
        </p:nvPicPr>
        <p:blipFill rotWithShape="1">
          <a:blip r:embed="rId5"/>
          <a:srcRect b="8861"/>
          <a:stretch/>
        </p:blipFill>
        <p:spPr bwMode="auto">
          <a:xfrm>
            <a:off x="7824192" y="2397948"/>
            <a:ext cx="3732044" cy="338611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0E761BB4-9BB9-967D-8212-906150AA53B2}"/>
              </a:ext>
            </a:extLst>
          </p:cNvPr>
          <p:cNvSpPr txBox="1"/>
          <p:nvPr/>
        </p:nvSpPr>
        <p:spPr bwMode="auto">
          <a:xfrm>
            <a:off x="335361" y="2701662"/>
            <a:ext cx="5864122" cy="2554545"/>
          </a:xfrm>
          <a:prstGeom prst="rect">
            <a:avLst/>
          </a:prstGeom>
          <a:noFill/>
        </p:spPr>
        <p:txBody>
          <a:bodyPr wrap="square" rtlCol="0">
            <a:spAutoFit/>
          </a:bodyPr>
          <a:lstStyle/>
          <a:p>
            <a:r>
              <a:rPr lang="it-IT" sz="4000" i="1" dirty="0"/>
              <a:t>I cespugli tra gli scogli</a:t>
            </a:r>
            <a:br>
              <a:rPr lang="it-IT" sz="4000" i="1" dirty="0"/>
            </a:br>
            <a:r>
              <a:rPr lang="it-IT" sz="4000" i="1" dirty="0"/>
              <a:t>che facevano i bagagli</a:t>
            </a:r>
            <a:br>
              <a:rPr lang="it-IT" sz="4000" i="1" dirty="0"/>
            </a:br>
            <a:r>
              <a:rPr lang="it-IT" sz="4000" i="1" dirty="0"/>
              <a:t>tra gli sbagli e tafferugli</a:t>
            </a:r>
            <a:br>
              <a:rPr lang="it-IT" sz="4000" i="1" dirty="0"/>
            </a:br>
            <a:r>
              <a:rPr lang="it-IT" sz="4000" i="1" dirty="0"/>
              <a:t>ed eran tutti molto svegli. </a:t>
            </a:r>
            <a:endParaRPr lang="fr-FR" sz="4000" i="1" dirty="0"/>
          </a:p>
        </p:txBody>
      </p:sp>
      <p:pic>
        <p:nvPicPr>
          <p:cNvPr id="8" name="Image2">
            <a:extLst>
              <a:ext uri="{FF2B5EF4-FFF2-40B4-BE49-F238E27FC236}">
                <a16:creationId xmlns:a16="http://schemas.microsoft.com/office/drawing/2014/main" id="{B3DDB7D0-D9F5-6F7A-D9F3-74D7AA2CD86F}"/>
              </a:ext>
            </a:extLst>
          </p:cNvPr>
          <p:cNvPicPr>
            <a:picLocks noChangeAspect="1"/>
          </p:cNvPicPr>
          <p:nvPr/>
        </p:nvPicPr>
        <p:blipFill>
          <a:blip r:embed="rId5"/>
          <a:stretch>
            <a:fillRect/>
          </a:stretch>
        </p:blipFill>
        <p:spPr bwMode="auto">
          <a:xfrm>
            <a:off x="6199483" y="2201658"/>
            <a:ext cx="5369125" cy="355455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A95A307E-483D-902C-2E64-D6D98582B48F}"/>
              </a:ext>
            </a:extLst>
          </p:cNvPr>
          <p:cNvSpPr txBox="1"/>
          <p:nvPr/>
        </p:nvSpPr>
        <p:spPr bwMode="auto">
          <a:xfrm>
            <a:off x="160968" y="1830795"/>
            <a:ext cx="10513168" cy="3170099"/>
          </a:xfrm>
          <a:prstGeom prst="rect">
            <a:avLst/>
          </a:prstGeom>
          <a:noFill/>
        </p:spPr>
        <p:txBody>
          <a:bodyPr wrap="square" rtlCol="0">
            <a:spAutoFit/>
          </a:bodyPr>
          <a:lstStyle/>
          <a:p>
            <a:pPr algn="just" fontAlgn="base"/>
            <a:r>
              <a:rPr lang="it-IT" sz="4000" i="1" dirty="0"/>
              <a:t>Ho in tasca l’esca ed esco per la pesca, ma il pesce non s’adesca, c’è l’acqua troppo fresca. Convien che la finisca, non prenderò una lisca!</a:t>
            </a:r>
          </a:p>
          <a:p>
            <a:pPr algn="just" fontAlgn="base"/>
            <a:r>
              <a:rPr lang="it-IT" sz="4000" i="1" dirty="0"/>
              <a:t>Mi metto in tasca l’esca e torno dalla</a:t>
            </a:r>
            <a:endParaRPr lang="fr-FR" sz="4000" i="1" dirty="0"/>
          </a:p>
          <a:p>
            <a:r>
              <a:rPr lang="fr-FR" sz="4000" i="1" dirty="0" err="1"/>
              <a:t>pesca</a:t>
            </a:r>
            <a:r>
              <a:rPr lang="fr-FR" sz="4000" i="1" dirty="0"/>
              <a:t>. </a:t>
            </a:r>
          </a:p>
        </p:txBody>
      </p:sp>
      <p:pic>
        <p:nvPicPr>
          <p:cNvPr id="8" name="Image3">
            <a:extLst>
              <a:ext uri="{FF2B5EF4-FFF2-40B4-BE49-F238E27FC236}">
                <a16:creationId xmlns:a16="http://schemas.microsoft.com/office/drawing/2014/main" id="{9F94BFAD-1573-8B7B-A002-C5BFCAB71D90}"/>
              </a:ext>
            </a:extLst>
          </p:cNvPr>
          <p:cNvPicPr>
            <a:picLocks noChangeAspect="1"/>
          </p:cNvPicPr>
          <p:nvPr/>
        </p:nvPicPr>
        <p:blipFill>
          <a:blip r:embed="rId5"/>
          <a:stretch>
            <a:fillRect/>
          </a:stretch>
        </p:blipFill>
        <p:spPr bwMode="auto">
          <a:xfrm>
            <a:off x="8090490" y="3997803"/>
            <a:ext cx="3940542" cy="252747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sp>
        <p:nvSpPr>
          <p:cNvPr id="3" name="ZoneTexte 2">
            <a:extLst>
              <a:ext uri="{FF2B5EF4-FFF2-40B4-BE49-F238E27FC236}">
                <a16:creationId xmlns:a16="http://schemas.microsoft.com/office/drawing/2014/main" id="{3CCD2C84-5871-DF35-EA26-2866EBE60B15}"/>
              </a:ext>
            </a:extLst>
          </p:cNvPr>
          <p:cNvSpPr txBox="1"/>
          <p:nvPr/>
        </p:nvSpPr>
        <p:spPr>
          <a:xfrm>
            <a:off x="1363820" y="3157126"/>
            <a:ext cx="6111432" cy="1938992"/>
          </a:xfrm>
          <a:prstGeom prst="rect">
            <a:avLst/>
          </a:prstGeom>
          <a:noFill/>
        </p:spPr>
        <p:txBody>
          <a:bodyPr wrap="square">
            <a:spAutoFit/>
          </a:bodyPr>
          <a:lstStyle/>
          <a:p>
            <a:r>
              <a:rPr lang="it-IT" sz="4000" i="1" dirty="0"/>
              <a:t>Assolto in assise l’assassino dell’assessore di Frasassi in missione segreta a Sassari.</a:t>
            </a:r>
            <a:endParaRPr lang="fr-FR" sz="4000" i="1" dirty="0"/>
          </a:p>
        </p:txBody>
      </p:sp>
      <p:pic>
        <p:nvPicPr>
          <p:cNvPr id="7" name="Image 6" descr="Vettoriale stockCartone animato di assassino pazzo o assassino con ascia e  coltello di ©ursus@zdeneksasek.com #197139392">
            <a:extLst>
              <a:ext uri="{FF2B5EF4-FFF2-40B4-BE49-F238E27FC236}">
                <a16:creationId xmlns:a16="http://schemas.microsoft.com/office/drawing/2014/main" id="{BB4768AA-E277-5169-C334-BC662E3A3B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0176" y="2244985"/>
            <a:ext cx="3673177" cy="3763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sp>
        <p:nvSpPr>
          <p:cNvPr id="9" name="ZoneTexte 8">
            <a:extLst>
              <a:ext uri="{FF2B5EF4-FFF2-40B4-BE49-F238E27FC236}">
                <a16:creationId xmlns:a16="http://schemas.microsoft.com/office/drawing/2014/main" id="{40D65D1D-F94B-4A69-1C2D-CD9A41B6AED4}"/>
              </a:ext>
            </a:extLst>
          </p:cNvPr>
          <p:cNvSpPr txBox="1"/>
          <p:nvPr/>
        </p:nvSpPr>
        <p:spPr bwMode="auto">
          <a:xfrm>
            <a:off x="475374" y="2151727"/>
            <a:ext cx="7204801" cy="1938992"/>
          </a:xfrm>
          <a:prstGeom prst="rect">
            <a:avLst/>
          </a:prstGeom>
          <a:noFill/>
        </p:spPr>
        <p:txBody>
          <a:bodyPr wrap="square">
            <a:spAutoFit/>
          </a:bodyPr>
          <a:lstStyle/>
          <a:p>
            <a:r>
              <a:rPr lang="de-DE" sz="4000" dirty="0">
                <a:effectLst/>
                <a:latin typeface="Comic Sans MS" panose="030F0702030302020204" pitchFamily="66" charset="0"/>
                <a:ea typeface="Calibri" panose="020F0502020204030204" pitchFamily="34" charset="0"/>
              </a:rPr>
              <a:t>Ein chinesischer Chirurg schenkte seinem Chef sechs chinesische Schüsseln.</a:t>
            </a:r>
            <a:endParaRPr lang="fr-FR" sz="4000" dirty="0">
              <a:latin typeface="Comic Sans MS" panose="030F0702030302020204" pitchFamily="66" charset="0"/>
            </a:endParaRPr>
          </a:p>
        </p:txBody>
      </p:sp>
      <p:pic>
        <p:nvPicPr>
          <p:cNvPr id="10" name="Image 9">
            <a:extLst>
              <a:ext uri="{FF2B5EF4-FFF2-40B4-BE49-F238E27FC236}">
                <a16:creationId xmlns:a16="http://schemas.microsoft.com/office/drawing/2014/main" id="{00634A40-DF0A-3C0B-BA9B-D6DDBF96C4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120416" y="3789040"/>
            <a:ext cx="4644211" cy="262363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pic>
        <p:nvPicPr>
          <p:cNvPr id="2" name="Image 1" descr="Scarpe Con Tacco Alto Scarpe Vettoriali Da Colorare Per Ragazze Disegni Di  Schizzi Contorni Gratuiti | Elementi grafici PNG download gratis - Pikbest">
            <a:extLst>
              <a:ext uri="{FF2B5EF4-FFF2-40B4-BE49-F238E27FC236}">
                <a16:creationId xmlns:a16="http://schemas.microsoft.com/office/drawing/2014/main" id="{00A201BC-AAE7-0F83-E0B2-07AF907B97F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8208" y="2374887"/>
            <a:ext cx="3336950" cy="3336950"/>
          </a:xfrm>
          <a:prstGeom prst="rect">
            <a:avLst/>
          </a:prstGeom>
          <a:noFill/>
          <a:ln>
            <a:noFill/>
          </a:ln>
        </p:spPr>
      </p:pic>
      <p:sp>
        <p:nvSpPr>
          <p:cNvPr id="7" name="ZoneTexte 6">
            <a:extLst>
              <a:ext uri="{FF2B5EF4-FFF2-40B4-BE49-F238E27FC236}">
                <a16:creationId xmlns:a16="http://schemas.microsoft.com/office/drawing/2014/main" id="{BC35A14D-0545-5454-C815-A3302B7FCD2D}"/>
              </a:ext>
            </a:extLst>
          </p:cNvPr>
          <p:cNvSpPr txBox="1"/>
          <p:nvPr/>
        </p:nvSpPr>
        <p:spPr>
          <a:xfrm>
            <a:off x="1055440" y="2458312"/>
            <a:ext cx="6111432" cy="3170099"/>
          </a:xfrm>
          <a:prstGeom prst="rect">
            <a:avLst/>
          </a:prstGeom>
          <a:noFill/>
        </p:spPr>
        <p:txBody>
          <a:bodyPr wrap="square">
            <a:spAutoFit/>
          </a:bodyPr>
          <a:lstStyle/>
          <a:p>
            <a:r>
              <a:rPr lang="it-IT" sz="4000" i="1" dirty="0"/>
              <a:t>Mi attacchi i tacchi tu che attacchi i tacchi? Io attaccarti i tacchi a te? Attaccati te i tuoi tacchi tu che attacchi i tacchi! </a:t>
            </a:r>
            <a:endParaRPr lang="fr-FR" sz="4000"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sp>
        <p:nvSpPr>
          <p:cNvPr id="3" name="ZoneTexte 2">
            <a:extLst>
              <a:ext uri="{FF2B5EF4-FFF2-40B4-BE49-F238E27FC236}">
                <a16:creationId xmlns:a16="http://schemas.microsoft.com/office/drawing/2014/main" id="{B635523F-17B9-65B5-1A7A-6C6DF1715387}"/>
              </a:ext>
            </a:extLst>
          </p:cNvPr>
          <p:cNvSpPr txBox="1"/>
          <p:nvPr/>
        </p:nvSpPr>
        <p:spPr>
          <a:xfrm>
            <a:off x="1559496" y="3140968"/>
            <a:ext cx="6111432" cy="1323439"/>
          </a:xfrm>
          <a:prstGeom prst="rect">
            <a:avLst/>
          </a:prstGeom>
          <a:noFill/>
        </p:spPr>
        <p:txBody>
          <a:bodyPr wrap="square">
            <a:spAutoFit/>
          </a:bodyPr>
          <a:lstStyle/>
          <a:p>
            <a:r>
              <a:rPr lang="it-IT" sz="4000" i="1" dirty="0"/>
              <a:t>Ti ci stizzisci? E </a:t>
            </a:r>
            <a:r>
              <a:rPr lang="it-IT" sz="4000" i="1" dirty="0" err="1"/>
              <a:t>stizziscitici</a:t>
            </a:r>
            <a:r>
              <a:rPr lang="it-IT" sz="4000" i="1" dirty="0"/>
              <a:t> pure!</a:t>
            </a:r>
            <a:endParaRPr lang="fr-FR" sz="4000" i="1" dirty="0"/>
          </a:p>
        </p:txBody>
      </p:sp>
      <p:pic>
        <p:nvPicPr>
          <p:cNvPr id="7" name="Image 6">
            <a:extLst>
              <a:ext uri="{FF2B5EF4-FFF2-40B4-BE49-F238E27FC236}">
                <a16:creationId xmlns:a16="http://schemas.microsoft.com/office/drawing/2014/main" id="{C4336FE6-7331-6138-B040-3B18EC66AE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8135" y="2130916"/>
            <a:ext cx="3885743" cy="259616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23643D09-9FAA-2083-A41C-C66AAEE2ED09}"/>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EB8BFB81-DCA6-74D6-EE0C-9F6AA46EAEEA}"/>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7"/>
          </a:xfrm>
          <a:prstGeom prst="rect">
            <a:avLst/>
          </a:prstGeom>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a:extLst>
              <a:ext uri="{FF2B5EF4-FFF2-40B4-BE49-F238E27FC236}">
                <a16:creationId xmlns:a16="http://schemas.microsoft.com/office/drawing/2014/main" id="{0A51E01F-D757-358F-56C8-128C1EA08DC0}"/>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 descr="portugal.png"/>
          <p:cNvPicPr>
            <a:picLocks noChangeAspect="1"/>
          </p:cNvPicPr>
          <p:nvPr/>
        </p:nvPicPr>
        <p:blipFill>
          <a:blip r:embed="rId2"/>
          <a:stretch/>
        </p:blipFill>
        <p:spPr bwMode="auto">
          <a:xfrm>
            <a:off x="4313779" y="575741"/>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PORTUGAIS</a:t>
            </a:r>
          </a:p>
          <a:p>
            <a:pPr marL="0" indent="0">
              <a:buNone/>
              <a:defRPr/>
            </a:pPr>
            <a:endParaRPr lang="fr-FR" sz="4800" b="1"/>
          </a:p>
        </p:txBody>
      </p:sp>
      <p:pic>
        <p:nvPicPr>
          <p:cNvPr id="6" name="Espace réservé du contenu 3"/>
          <p:cNvPicPr>
            <a:picLocks noChangeAspect="1"/>
          </p:cNvPicPr>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pic>
        <p:nvPicPr>
          <p:cNvPr id="3" name="Image 2" descr="parrot-1417286_640.png">
            <a:extLst>
              <a:ext uri="{FF2B5EF4-FFF2-40B4-BE49-F238E27FC236}">
                <a16:creationId xmlns:a16="http://schemas.microsoft.com/office/drawing/2014/main" id="{65D6A335-0B49-7549-2502-95A983D492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45633" y="1896532"/>
            <a:ext cx="4138591" cy="3640667"/>
          </a:xfrm>
          <a:prstGeom prst="rect">
            <a:avLst/>
          </a:prstGeom>
        </p:spPr>
      </p:pic>
      <p:sp>
        <p:nvSpPr>
          <p:cNvPr id="8" name="ZoneTexte 7">
            <a:extLst>
              <a:ext uri="{FF2B5EF4-FFF2-40B4-BE49-F238E27FC236}">
                <a16:creationId xmlns:a16="http://schemas.microsoft.com/office/drawing/2014/main" id="{266099C4-269C-236B-0EC8-8E6B3CD45372}"/>
              </a:ext>
            </a:extLst>
          </p:cNvPr>
          <p:cNvSpPr txBox="1"/>
          <p:nvPr/>
        </p:nvSpPr>
        <p:spPr bwMode="auto">
          <a:xfrm>
            <a:off x="5663952" y="2562703"/>
            <a:ext cx="5875925" cy="2308324"/>
          </a:xfrm>
          <a:prstGeom prst="rect">
            <a:avLst/>
          </a:prstGeom>
          <a:noFill/>
        </p:spPr>
        <p:txBody>
          <a:bodyPr wrap="square" rtlCol="0">
            <a:spAutoFit/>
          </a:bodyPr>
          <a:lstStyle/>
          <a:p>
            <a:pPr lvl="0"/>
            <a:r>
              <a:rPr lang="fr-FR" sz="4800" dirty="0"/>
              <a:t>A </a:t>
            </a:r>
            <a:r>
              <a:rPr lang="fr-FR" sz="4800" dirty="0" err="1"/>
              <a:t>Iara</a:t>
            </a:r>
            <a:r>
              <a:rPr lang="fr-FR" sz="4800" dirty="0"/>
              <a:t> </a:t>
            </a:r>
            <a:r>
              <a:rPr lang="fr-FR" sz="4800" dirty="0" err="1"/>
              <a:t>agarra</a:t>
            </a:r>
            <a:r>
              <a:rPr lang="fr-FR" sz="4800" dirty="0"/>
              <a:t> e amarra a </a:t>
            </a:r>
            <a:r>
              <a:rPr lang="fr-FR" sz="4800" dirty="0" err="1"/>
              <a:t>rara</a:t>
            </a:r>
            <a:r>
              <a:rPr lang="fr-FR" sz="4800" dirty="0"/>
              <a:t> </a:t>
            </a:r>
            <a:r>
              <a:rPr lang="fr-FR" sz="4800" dirty="0" err="1"/>
              <a:t>arara</a:t>
            </a:r>
            <a:r>
              <a:rPr lang="fr-FR" sz="4800" dirty="0"/>
              <a:t> de </a:t>
            </a:r>
            <a:r>
              <a:rPr lang="fr-FR" sz="4800" dirty="0" err="1"/>
              <a:t>Araraquara</a:t>
            </a:r>
            <a:r>
              <a:rPr lang="fr-FR" sz="4800"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pic>
        <p:nvPicPr>
          <p:cNvPr id="2" name="Image 1" descr="pied noir.png">
            <a:extLst>
              <a:ext uri="{FF2B5EF4-FFF2-40B4-BE49-F238E27FC236}">
                <a16:creationId xmlns:a16="http://schemas.microsoft.com/office/drawing/2014/main" id="{8C3B42E7-EB6C-A7C0-5981-3788C93CC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83432" y="2204864"/>
            <a:ext cx="3071409" cy="3898900"/>
          </a:xfrm>
          <a:prstGeom prst="rect">
            <a:avLst/>
          </a:prstGeom>
        </p:spPr>
      </p:pic>
      <p:sp>
        <p:nvSpPr>
          <p:cNvPr id="7" name="ZoneTexte 6">
            <a:extLst>
              <a:ext uri="{FF2B5EF4-FFF2-40B4-BE49-F238E27FC236}">
                <a16:creationId xmlns:a16="http://schemas.microsoft.com/office/drawing/2014/main" id="{86D6A31C-E27F-1B15-EB26-06BB675C3F33}"/>
              </a:ext>
            </a:extLst>
          </p:cNvPr>
          <p:cNvSpPr txBox="1"/>
          <p:nvPr/>
        </p:nvSpPr>
        <p:spPr bwMode="auto">
          <a:xfrm>
            <a:off x="5231904" y="2204864"/>
            <a:ext cx="5875925" cy="3785652"/>
          </a:xfrm>
          <a:prstGeom prst="rect">
            <a:avLst/>
          </a:prstGeom>
          <a:noFill/>
        </p:spPr>
        <p:txBody>
          <a:bodyPr wrap="square" rtlCol="0">
            <a:spAutoFit/>
          </a:bodyPr>
          <a:lstStyle/>
          <a:p>
            <a:pPr lvl="0"/>
            <a:r>
              <a:rPr lang="fr-FR" sz="4800" dirty="0"/>
              <a:t>Se o Pedro </a:t>
            </a:r>
            <a:r>
              <a:rPr lang="fr-FR" sz="4800" dirty="0" err="1"/>
              <a:t>é</a:t>
            </a:r>
            <a:r>
              <a:rPr lang="fr-FR" sz="4800" dirty="0"/>
              <a:t> </a:t>
            </a:r>
            <a:r>
              <a:rPr lang="fr-FR" sz="4800" dirty="0" err="1"/>
              <a:t>preto</a:t>
            </a:r>
            <a:r>
              <a:rPr lang="fr-FR" sz="4800" dirty="0"/>
              <a:t>, o </a:t>
            </a:r>
            <a:r>
              <a:rPr lang="fr-FR" sz="4800" dirty="0" err="1"/>
              <a:t>peito</a:t>
            </a:r>
            <a:r>
              <a:rPr lang="fr-FR" sz="4800" dirty="0"/>
              <a:t> do Pedro </a:t>
            </a:r>
            <a:r>
              <a:rPr lang="fr-FR" sz="4800" dirty="0" err="1"/>
              <a:t>é</a:t>
            </a:r>
            <a:r>
              <a:rPr lang="fr-FR" sz="4800" dirty="0"/>
              <a:t> </a:t>
            </a:r>
            <a:r>
              <a:rPr lang="fr-FR" sz="4800" dirty="0" err="1"/>
              <a:t>preto</a:t>
            </a:r>
            <a:r>
              <a:rPr lang="fr-FR" sz="4800" dirty="0"/>
              <a:t> e o </a:t>
            </a:r>
            <a:r>
              <a:rPr lang="fr-FR" sz="4800" dirty="0" err="1"/>
              <a:t>peito</a:t>
            </a:r>
            <a:r>
              <a:rPr lang="fr-FR" sz="4800" dirty="0"/>
              <a:t> do </a:t>
            </a:r>
            <a:r>
              <a:rPr lang="fr-FR" sz="4800" dirty="0" err="1"/>
              <a:t>pé</a:t>
            </a:r>
            <a:r>
              <a:rPr lang="fr-FR" sz="4800" dirty="0"/>
              <a:t> do Pedro </a:t>
            </a:r>
            <a:r>
              <a:rPr lang="fr-FR" sz="4800" dirty="0" err="1"/>
              <a:t>também</a:t>
            </a:r>
            <a:r>
              <a:rPr lang="fr-FR" sz="4800" dirty="0"/>
              <a:t> </a:t>
            </a:r>
            <a:r>
              <a:rPr lang="fr-FR" sz="4800" dirty="0" err="1"/>
              <a:t>é</a:t>
            </a:r>
            <a:r>
              <a:rPr lang="fr-FR" sz="4800" dirty="0"/>
              <a:t> </a:t>
            </a:r>
            <a:r>
              <a:rPr lang="fr-FR" sz="4800" dirty="0" err="1"/>
              <a:t>preto</a:t>
            </a:r>
            <a:r>
              <a:rPr lang="fr-FR" sz="4800" dirty="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sp>
        <p:nvSpPr>
          <p:cNvPr id="2" name="ZoneTexte 1">
            <a:extLst>
              <a:ext uri="{FF2B5EF4-FFF2-40B4-BE49-F238E27FC236}">
                <a16:creationId xmlns:a16="http://schemas.microsoft.com/office/drawing/2014/main" id="{F0DC66C2-97F3-5974-6AA2-CFC0B51EAB28}"/>
              </a:ext>
            </a:extLst>
          </p:cNvPr>
          <p:cNvSpPr txBox="1"/>
          <p:nvPr/>
        </p:nvSpPr>
        <p:spPr bwMode="auto">
          <a:xfrm>
            <a:off x="2855640" y="3776928"/>
            <a:ext cx="8624655" cy="2554545"/>
          </a:xfrm>
          <a:prstGeom prst="rect">
            <a:avLst/>
          </a:prstGeom>
          <a:noFill/>
        </p:spPr>
        <p:txBody>
          <a:bodyPr wrap="square">
            <a:spAutoFit/>
          </a:bodyPr>
          <a:lstStyle/>
          <a:p>
            <a:r>
              <a:rPr lang="pt-PT" sz="3200" kern="1400" dirty="0">
                <a:latin typeface="Comic Sans MS" panose="030F0702030302020204" pitchFamily="66" charset="0"/>
                <a:ea typeface="Times New Roman" panose="02020603050405020304" pitchFamily="18" charset="0"/>
                <a:cs typeface="Arial" panose="020B0604020202020204" pitchFamily="34" charset="0"/>
              </a:rPr>
              <a:t>O doce perguntou pro doce qual é o doce mais doce que o doce de batata-doce. </a:t>
            </a:r>
          </a:p>
          <a:p>
            <a:r>
              <a:rPr lang="pt-PT" sz="3200" kern="1400" dirty="0">
                <a:latin typeface="Comic Sans MS" panose="030F0702030302020204" pitchFamily="66" charset="0"/>
                <a:ea typeface="Times New Roman" panose="02020603050405020304" pitchFamily="18" charset="0"/>
                <a:cs typeface="Arial" panose="020B0604020202020204" pitchFamily="34" charset="0"/>
              </a:rPr>
              <a:t>O doce respondeu pro doce que o doce mais doce que o doce de batata-doce é o doce de doce de batata-doce.</a:t>
            </a:r>
            <a:endParaRPr lang="fr-FR" sz="3200" dirty="0">
              <a:latin typeface="Comic Sans MS" panose="030F0702030302020204" pitchFamily="66" charset="0"/>
            </a:endParaRPr>
          </a:p>
        </p:txBody>
      </p:sp>
      <p:pic>
        <p:nvPicPr>
          <p:cNvPr id="3" name="Image 2">
            <a:extLst>
              <a:ext uri="{FF2B5EF4-FFF2-40B4-BE49-F238E27FC236}">
                <a16:creationId xmlns:a16="http://schemas.microsoft.com/office/drawing/2014/main" id="{520A58B9-808E-65D6-BE08-3C108AE8B9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84730" y="1833723"/>
            <a:ext cx="3181245" cy="194409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sp>
        <p:nvSpPr>
          <p:cNvPr id="2" name="Rectangle 1">
            <a:extLst>
              <a:ext uri="{FF2B5EF4-FFF2-40B4-BE49-F238E27FC236}">
                <a16:creationId xmlns:a16="http://schemas.microsoft.com/office/drawing/2014/main" id="{127C504D-2BC7-4252-48B3-62C9EE09CD57}"/>
              </a:ext>
            </a:extLst>
          </p:cNvPr>
          <p:cNvSpPr/>
          <p:nvPr/>
        </p:nvSpPr>
        <p:spPr bwMode="auto">
          <a:xfrm>
            <a:off x="1363820" y="2315183"/>
            <a:ext cx="6982512" cy="3416320"/>
          </a:xfrm>
          <a:prstGeom prst="rect">
            <a:avLst/>
          </a:prstGeom>
        </p:spPr>
        <p:txBody>
          <a:bodyPr wrap="square">
            <a:spAutoFit/>
          </a:bodyPr>
          <a:lstStyle/>
          <a:p>
            <a:r>
              <a:rPr lang="pt-PT" sz="3600" kern="1400" dirty="0">
                <a:latin typeface="Comic Sans MS" panose="030F0702030302020204" pitchFamily="66" charset="0"/>
                <a:ea typeface="Times New Roman" panose="02020603050405020304" pitchFamily="18" charset="0"/>
                <a:cs typeface="Arial" panose="020B0604020202020204" pitchFamily="34" charset="0"/>
              </a:rPr>
              <a:t>Sabendo o que sei e sabendo o que sabes e o que não sabes e o que não sabemos, ambos saberemos se somos sábios, sabidos ou simplesmente saberemos se somos sabedores.</a:t>
            </a:r>
            <a:endParaRPr lang="fr-FR" sz="3600" dirty="0">
              <a:latin typeface="Comic Sans MS" panose="030F0702030302020204" pitchFamily="66" charset="0"/>
            </a:endParaRPr>
          </a:p>
        </p:txBody>
      </p:sp>
      <p:pic>
        <p:nvPicPr>
          <p:cNvPr id="3" name="Image 2">
            <a:extLst>
              <a:ext uri="{FF2B5EF4-FFF2-40B4-BE49-F238E27FC236}">
                <a16:creationId xmlns:a16="http://schemas.microsoft.com/office/drawing/2014/main" id="{99C19191-C126-6EC0-5A96-5DFA9528E1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822407" y="4263170"/>
            <a:ext cx="3899761" cy="18729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pic>
        <p:nvPicPr>
          <p:cNvPr id="9" name="Image 8">
            <a:extLst>
              <a:ext uri="{FF2B5EF4-FFF2-40B4-BE49-F238E27FC236}">
                <a16:creationId xmlns:a16="http://schemas.microsoft.com/office/drawing/2014/main" id="{D0AF9268-4138-203A-3DDE-69F337969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112224" y="2060848"/>
            <a:ext cx="3492083" cy="3991128"/>
          </a:xfrm>
          <a:prstGeom prst="rect">
            <a:avLst/>
          </a:prstGeom>
        </p:spPr>
      </p:pic>
      <p:sp>
        <p:nvSpPr>
          <p:cNvPr id="10" name="ZoneTexte 9">
            <a:extLst>
              <a:ext uri="{FF2B5EF4-FFF2-40B4-BE49-F238E27FC236}">
                <a16:creationId xmlns:a16="http://schemas.microsoft.com/office/drawing/2014/main" id="{ECCA2D28-3C16-862E-E8E4-5804C7462AAF}"/>
              </a:ext>
            </a:extLst>
          </p:cNvPr>
          <p:cNvSpPr txBox="1"/>
          <p:nvPr/>
        </p:nvSpPr>
        <p:spPr bwMode="auto">
          <a:xfrm>
            <a:off x="515380" y="3394692"/>
            <a:ext cx="7488832" cy="1323439"/>
          </a:xfrm>
          <a:prstGeom prst="rect">
            <a:avLst/>
          </a:prstGeom>
          <a:noFill/>
        </p:spPr>
        <p:txBody>
          <a:bodyPr wrap="square" rtlCol="0">
            <a:spAutoFit/>
          </a:bodyPr>
          <a:lstStyle/>
          <a:p>
            <a:r>
              <a:rPr lang="de-DE" sz="4000" dirty="0">
                <a:effectLst/>
                <a:latin typeface="Comic Sans MS" panose="030F0702030302020204" pitchFamily="66" charset="0"/>
                <a:ea typeface="Calibri" panose="020F0502020204030204" pitchFamily="34" charset="0"/>
              </a:rPr>
              <a:t>Im Potsdamer Boxclub boxt der Potsdamer Postbusboss.</a:t>
            </a:r>
            <a:endParaRPr lang="fr-FR" sz="4000" dirty="0">
              <a:latin typeface="Comic Sans MS" panose="030F0702030302020204" pitchFamily="66"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sp>
        <p:nvSpPr>
          <p:cNvPr id="2" name="Rectangle 5">
            <a:extLst>
              <a:ext uri="{FF2B5EF4-FFF2-40B4-BE49-F238E27FC236}">
                <a16:creationId xmlns:a16="http://schemas.microsoft.com/office/drawing/2014/main" id="{37E419DC-63D7-E0D1-B5E0-369E469A70A7}"/>
              </a:ext>
            </a:extLst>
          </p:cNvPr>
          <p:cNvSpPr/>
          <p:nvPr/>
        </p:nvSpPr>
        <p:spPr bwMode="auto">
          <a:xfrm>
            <a:off x="119336" y="1628800"/>
            <a:ext cx="8808640" cy="5016758"/>
          </a:xfrm>
          <a:prstGeom prst="rect">
            <a:avLst/>
          </a:prstGeom>
        </p:spPr>
        <p:txBody>
          <a:bodyPr wrap="square">
            <a:spAutoFit/>
          </a:bodyPr>
          <a:lstStyle/>
          <a:p>
            <a:pPr>
              <a:lnSpc>
                <a:spcPct val="200000"/>
              </a:lnSpc>
              <a:defRPr/>
            </a:pPr>
            <a:r>
              <a:rPr lang="fr-FR" sz="4000" dirty="0" err="1">
                <a:latin typeface="Comic Sans MS"/>
              </a:rPr>
              <a:t>Num</a:t>
            </a:r>
            <a:r>
              <a:rPr lang="fr-FR" sz="4000" dirty="0">
                <a:latin typeface="Comic Sans MS"/>
              </a:rPr>
              <a:t> </a:t>
            </a:r>
            <a:r>
              <a:rPr lang="fr-FR" sz="4000" dirty="0" err="1">
                <a:latin typeface="Comic Sans MS"/>
              </a:rPr>
              <a:t>ninho</a:t>
            </a:r>
            <a:r>
              <a:rPr lang="fr-FR" sz="4000" dirty="0">
                <a:latin typeface="Comic Sans MS"/>
              </a:rPr>
              <a:t> de </a:t>
            </a:r>
            <a:r>
              <a:rPr lang="fr-FR" sz="4000" dirty="0" err="1">
                <a:latin typeface="Comic Sans MS"/>
              </a:rPr>
              <a:t>mafagafos</a:t>
            </a:r>
            <a:r>
              <a:rPr lang="fr-FR" sz="4000" dirty="0">
                <a:latin typeface="Comic Sans MS"/>
              </a:rPr>
              <a:t>, </a:t>
            </a:r>
            <a:r>
              <a:rPr lang="fr-FR" sz="4000" dirty="0" err="1">
                <a:latin typeface="Comic Sans MS"/>
              </a:rPr>
              <a:t>cinco</a:t>
            </a:r>
            <a:r>
              <a:rPr lang="fr-FR" sz="4000" dirty="0">
                <a:latin typeface="Comic Sans MS"/>
              </a:rPr>
              <a:t> </a:t>
            </a:r>
            <a:r>
              <a:rPr lang="fr-FR" sz="4000" dirty="0" err="1">
                <a:latin typeface="Comic Sans MS"/>
              </a:rPr>
              <a:t>mafagafinhos</a:t>
            </a:r>
            <a:r>
              <a:rPr lang="fr-FR" sz="4000" dirty="0">
                <a:latin typeface="Comic Sans MS"/>
              </a:rPr>
              <a:t> </a:t>
            </a:r>
            <a:r>
              <a:rPr lang="fr-FR" sz="4000" dirty="0" err="1">
                <a:latin typeface="Comic Sans MS"/>
              </a:rPr>
              <a:t>há</a:t>
            </a:r>
            <a:r>
              <a:rPr lang="fr-FR" sz="4000" dirty="0">
                <a:latin typeface="Comic Sans MS"/>
              </a:rPr>
              <a:t> ! Quem os </a:t>
            </a:r>
            <a:r>
              <a:rPr lang="fr-FR" sz="4000" dirty="0" err="1">
                <a:latin typeface="Comic Sans MS"/>
              </a:rPr>
              <a:t>desmafagafizá</a:t>
            </a:r>
            <a:r>
              <a:rPr lang="fr-FR" sz="4000" dirty="0">
                <a:latin typeface="Comic Sans MS"/>
              </a:rPr>
              <a:t>-los, </a:t>
            </a:r>
            <a:r>
              <a:rPr lang="fr-FR" sz="4000" dirty="0" err="1">
                <a:latin typeface="Comic Sans MS"/>
              </a:rPr>
              <a:t>um</a:t>
            </a:r>
            <a:r>
              <a:rPr lang="fr-FR" sz="4000" dirty="0">
                <a:latin typeface="Comic Sans MS"/>
              </a:rPr>
              <a:t> </a:t>
            </a:r>
            <a:r>
              <a:rPr lang="fr-FR" sz="4000" dirty="0" err="1">
                <a:latin typeface="Comic Sans MS"/>
              </a:rPr>
              <a:t>bom</a:t>
            </a:r>
            <a:r>
              <a:rPr lang="fr-FR" sz="4000" dirty="0">
                <a:latin typeface="Comic Sans MS"/>
              </a:rPr>
              <a:t> </a:t>
            </a:r>
            <a:r>
              <a:rPr lang="fr-FR" sz="4000" dirty="0" err="1">
                <a:latin typeface="Comic Sans MS"/>
              </a:rPr>
              <a:t>desmafagafizador</a:t>
            </a:r>
            <a:r>
              <a:rPr lang="fr-FR" sz="4000" dirty="0">
                <a:latin typeface="Comic Sans MS"/>
              </a:rPr>
              <a:t> </a:t>
            </a:r>
            <a:r>
              <a:rPr lang="fr-FR" sz="4000" dirty="0" err="1">
                <a:latin typeface="Comic Sans MS"/>
              </a:rPr>
              <a:t>será</a:t>
            </a:r>
            <a:r>
              <a:rPr lang="fr-FR" sz="4000" dirty="0">
                <a:latin typeface="Comic Sans MS"/>
              </a:rPr>
              <a:t>.</a:t>
            </a:r>
          </a:p>
        </p:txBody>
      </p:sp>
      <p:pic>
        <p:nvPicPr>
          <p:cNvPr id="3" name="Picture 2">
            <a:extLst>
              <a:ext uri="{FF2B5EF4-FFF2-40B4-BE49-F238E27FC236}">
                <a16:creationId xmlns:a16="http://schemas.microsoft.com/office/drawing/2014/main" id="{107AA904-6BEA-70A1-5B09-3FCC6FEF8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9225" y="3573016"/>
            <a:ext cx="4271943" cy="23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sp>
        <p:nvSpPr>
          <p:cNvPr id="2" name="Rectangle 5">
            <a:extLst>
              <a:ext uri="{FF2B5EF4-FFF2-40B4-BE49-F238E27FC236}">
                <a16:creationId xmlns:a16="http://schemas.microsoft.com/office/drawing/2014/main" id="{C2727233-1779-FDE9-D7C8-9A4BCB8CA735}"/>
              </a:ext>
            </a:extLst>
          </p:cNvPr>
          <p:cNvSpPr/>
          <p:nvPr/>
        </p:nvSpPr>
        <p:spPr bwMode="auto">
          <a:xfrm>
            <a:off x="3041496" y="1484784"/>
            <a:ext cx="8808640" cy="5016758"/>
          </a:xfrm>
          <a:prstGeom prst="rect">
            <a:avLst/>
          </a:prstGeom>
        </p:spPr>
        <p:txBody>
          <a:bodyPr wrap="square">
            <a:spAutoFit/>
          </a:bodyPr>
          <a:lstStyle/>
          <a:p>
            <a:pPr>
              <a:lnSpc>
                <a:spcPct val="200000"/>
              </a:lnSpc>
              <a:defRPr/>
            </a:pPr>
            <a:r>
              <a:rPr lang="fr-FR" sz="4000" dirty="0">
                <a:latin typeface="Comic Sans MS"/>
              </a:rPr>
              <a:t>O tempo </a:t>
            </a:r>
            <a:r>
              <a:rPr lang="fr-FR" sz="4000" dirty="0" err="1">
                <a:latin typeface="Comic Sans MS"/>
              </a:rPr>
              <a:t>perguntou</a:t>
            </a:r>
            <a:r>
              <a:rPr lang="fr-FR" sz="4000" dirty="0">
                <a:latin typeface="Comic Sans MS"/>
              </a:rPr>
              <a:t> pro tempo quanto tempo o tempo tem, o tempo </a:t>
            </a:r>
            <a:r>
              <a:rPr lang="fr-FR" sz="4000" dirty="0" err="1">
                <a:latin typeface="Comic Sans MS"/>
              </a:rPr>
              <a:t>respondeu</a:t>
            </a:r>
            <a:r>
              <a:rPr lang="fr-FR" sz="4000" dirty="0">
                <a:latin typeface="Comic Sans MS"/>
              </a:rPr>
              <a:t> pro tempo que o tempo tem o tempo que o tempo tem.</a:t>
            </a:r>
          </a:p>
        </p:txBody>
      </p:sp>
      <p:pic>
        <p:nvPicPr>
          <p:cNvPr id="3" name="Picture 2">
            <a:extLst>
              <a:ext uri="{FF2B5EF4-FFF2-40B4-BE49-F238E27FC236}">
                <a16:creationId xmlns:a16="http://schemas.microsoft.com/office/drawing/2014/main" id="{991EFF91-4397-7B09-B12A-5005163F3B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79" r="19476"/>
          <a:stretch/>
        </p:blipFill>
        <p:spPr bwMode="auto">
          <a:xfrm>
            <a:off x="407368" y="2636912"/>
            <a:ext cx="2355823" cy="238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sp>
        <p:nvSpPr>
          <p:cNvPr id="2" name="ZoneTexte 1">
            <a:extLst>
              <a:ext uri="{FF2B5EF4-FFF2-40B4-BE49-F238E27FC236}">
                <a16:creationId xmlns:a16="http://schemas.microsoft.com/office/drawing/2014/main" id="{88492755-7431-BC82-6874-4B26FDA4D263}"/>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sp>
        <p:nvSpPr>
          <p:cNvPr id="7" name="ZoneTexte 6">
            <a:extLst>
              <a:ext uri="{FF2B5EF4-FFF2-40B4-BE49-F238E27FC236}">
                <a16:creationId xmlns:a16="http://schemas.microsoft.com/office/drawing/2014/main" id="{CAB47DE1-6C8D-162E-9944-B0F846E1FC25}"/>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a:stretch/>
        </p:blipFill>
        <p:spPr bwMode="auto">
          <a:xfrm>
            <a:off x="1775353" y="389466"/>
            <a:ext cx="534458" cy="846666"/>
          </a:xfrm>
          <a:prstGeom prst="rect">
            <a:avLst/>
          </a:prstGeom>
        </p:spPr>
      </p:pic>
      <p:sp>
        <p:nvSpPr>
          <p:cNvPr id="7" name="ZoneTexte 6">
            <a:extLst>
              <a:ext uri="{FF2B5EF4-FFF2-40B4-BE49-F238E27FC236}">
                <a16:creationId xmlns:a16="http://schemas.microsoft.com/office/drawing/2014/main" id="{3A452738-D947-C7D8-F5D3-CA66C6890018}"/>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229" y="905813"/>
            <a:ext cx="3298751" cy="5220000"/>
          </a:xfrm>
          <a:prstGeom prst="rect">
            <a:avLst/>
          </a:prstGeom>
        </p:spPr>
      </p:pic>
    </p:spTree>
    <p:extLst>
      <p:ext uri="{BB962C8B-B14F-4D97-AF65-F5344CB8AC3E}">
        <p14:creationId xmlns:p14="http://schemas.microsoft.com/office/powerpoint/2010/main" val="1254855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gens dans magasin. Hommes et femmes achats à supermarché. les clients achat  des produits. épicerie magasin, vente au détail magasin avec consommateurs  vecteur illustration 21072427 Art vectoriel chez Vecteezy">
            <a:extLst>
              <a:ext uri="{FF2B5EF4-FFF2-40B4-BE49-F238E27FC236}">
                <a16:creationId xmlns:a16="http://schemas.microsoft.com/office/drawing/2014/main" id="{B8478E89-2FCB-767B-3C40-537823AB23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6120" y="2564904"/>
            <a:ext cx="4120019" cy="2403450"/>
          </a:xfrm>
          <a:prstGeom prst="rect">
            <a:avLst/>
          </a:prstGeom>
          <a:noFill/>
          <a:ln>
            <a:noFill/>
          </a:ln>
        </p:spPr>
      </p:pic>
      <p:sp>
        <p:nvSpPr>
          <p:cNvPr id="6" name="ZoneTexte 5">
            <a:extLst>
              <a:ext uri="{FF2B5EF4-FFF2-40B4-BE49-F238E27FC236}">
                <a16:creationId xmlns:a16="http://schemas.microsoft.com/office/drawing/2014/main" id="{7C0C24BE-7F26-A34B-B0E9-C62167700120}"/>
              </a:ext>
            </a:extLst>
          </p:cNvPr>
          <p:cNvSpPr txBox="1"/>
          <p:nvPr/>
        </p:nvSpPr>
        <p:spPr bwMode="auto">
          <a:xfrm>
            <a:off x="432544" y="2212357"/>
            <a:ext cx="6115050" cy="3108543"/>
          </a:xfrm>
          <a:prstGeom prst="rect">
            <a:avLst/>
          </a:prstGeom>
          <a:noFill/>
        </p:spPr>
        <p:txBody>
          <a:bodyPr wrap="square">
            <a:spAutoFit/>
          </a:bodyPr>
          <a:lstStyle/>
          <a:p>
            <a:pPr>
              <a:lnSpc>
                <a:spcPct val="150000"/>
              </a:lnSpc>
              <a:spcAft>
                <a:spcPts val="800"/>
              </a:spcAft>
            </a:pPr>
            <a:r>
              <a:rPr lang="ru-RU" sz="3200" dirty="0">
                <a:effectLst/>
                <a:latin typeface="Arial" panose="020B0604020202020204" pitchFamily="34" charset="0"/>
                <a:ea typeface="Calibri" panose="020F0502020204030204" pitchFamily="34" charset="0"/>
                <a:cs typeface="Times New Roman" panose="02020603050405020304" pitchFamily="18" charset="0"/>
              </a:rPr>
              <a:t>—</a:t>
            </a:r>
            <a:r>
              <a:rPr lang="fr-FR" sz="3200" dirty="0">
                <a:effectLst/>
                <a:latin typeface="Arial" panose="020B0604020202020204" pitchFamily="34" charset="0"/>
                <a:ea typeface="Calibri" panose="020F0502020204030204" pitchFamily="34" charset="0"/>
                <a:cs typeface="Times New Roman" panose="02020603050405020304" pitchFamily="18" charset="0"/>
              </a:rPr>
              <a:t> </a:t>
            </a:r>
            <a:r>
              <a:rPr lang="ru-RU" sz="3200" dirty="0">
                <a:effectLst/>
                <a:latin typeface="Arial" panose="020B0604020202020204" pitchFamily="34" charset="0"/>
                <a:ea typeface="Calibri" panose="020F0502020204030204" pitchFamily="34" charset="0"/>
                <a:cs typeface="Times New Roman" panose="02020603050405020304" pitchFamily="18" charset="0"/>
              </a:rPr>
              <a:t>Расскаж</a:t>
            </a:r>
            <a:r>
              <a:rPr lang="ru-RU" sz="3200" b="1" dirty="0">
                <a:effectLst/>
                <a:latin typeface="Arial" panose="020B0604020202020204" pitchFamily="34" charset="0"/>
                <a:ea typeface="Calibri" panose="020F0502020204030204" pitchFamily="34" charset="0"/>
                <a:cs typeface="Times New Roman" panose="02020603050405020304" pitchFamily="18" charset="0"/>
              </a:rPr>
              <a:t>и</a:t>
            </a:r>
            <a:r>
              <a:rPr lang="ru-RU" sz="3200" dirty="0">
                <a:effectLst/>
                <a:latin typeface="Arial" panose="020B0604020202020204" pitchFamily="34" charset="0"/>
                <a:ea typeface="Calibri" panose="020F0502020204030204" pitchFamily="34" charset="0"/>
                <a:cs typeface="Times New Roman" panose="02020603050405020304" pitchFamily="18" charset="0"/>
              </a:rPr>
              <a:t>те про пок</a:t>
            </a:r>
            <a:r>
              <a:rPr lang="ru-RU" sz="3200" b="1" dirty="0">
                <a:effectLst/>
                <a:latin typeface="Arial" panose="020B0604020202020204" pitchFamily="34" charset="0"/>
                <a:ea typeface="Calibri" panose="020F0502020204030204" pitchFamily="34" charset="0"/>
                <a:cs typeface="Times New Roman" panose="02020603050405020304" pitchFamily="18" charset="0"/>
              </a:rPr>
              <a:t>у</a:t>
            </a:r>
            <a:r>
              <a:rPr lang="ru-RU" sz="3200" dirty="0">
                <a:effectLst/>
                <a:latin typeface="Arial" panose="020B0604020202020204" pitchFamily="34" charset="0"/>
                <a:ea typeface="Calibri" panose="020F0502020204030204" pitchFamily="34" charset="0"/>
                <a:cs typeface="Times New Roman" panose="02020603050405020304" pitchFamily="18" charset="0"/>
              </a:rPr>
              <a:t>пки!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200" dirty="0">
                <a:effectLst/>
                <a:latin typeface="Arial" panose="020B0604020202020204" pitchFamily="34" charset="0"/>
                <a:ea typeface="Calibri" panose="020F0502020204030204" pitchFamily="34" charset="0"/>
                <a:cs typeface="Times New Roman" panose="02020603050405020304" pitchFamily="18" charset="0"/>
              </a:rPr>
              <a:t>—</a:t>
            </a:r>
            <a:r>
              <a:rPr lang="fr-FR" sz="3200" dirty="0">
                <a:effectLst/>
                <a:latin typeface="Arial" panose="020B0604020202020204" pitchFamily="34" charset="0"/>
                <a:ea typeface="Calibri" panose="020F0502020204030204" pitchFamily="34" charset="0"/>
                <a:cs typeface="Times New Roman" panose="02020603050405020304" pitchFamily="18" charset="0"/>
              </a:rPr>
              <a:t> </a:t>
            </a:r>
            <a:r>
              <a:rPr lang="ru-RU" sz="3200" dirty="0">
                <a:effectLst/>
                <a:latin typeface="Arial" panose="020B0604020202020204" pitchFamily="34" charset="0"/>
                <a:ea typeface="Calibri" panose="020F0502020204030204" pitchFamily="34" charset="0"/>
                <a:cs typeface="Times New Roman" panose="02020603050405020304" pitchFamily="18" charset="0"/>
              </a:rPr>
              <a:t>Про как</a:t>
            </a:r>
            <a:r>
              <a:rPr lang="ru-RU" sz="3200" b="1" dirty="0">
                <a:effectLst/>
                <a:latin typeface="Arial" panose="020B0604020202020204" pitchFamily="34" charset="0"/>
                <a:ea typeface="Calibri" panose="020F0502020204030204" pitchFamily="34" charset="0"/>
                <a:cs typeface="Times New Roman" panose="02020603050405020304" pitchFamily="18" charset="0"/>
              </a:rPr>
              <a:t>и</a:t>
            </a:r>
            <a:r>
              <a:rPr lang="ru-RU" sz="3200" dirty="0">
                <a:effectLst/>
                <a:latin typeface="Arial" panose="020B0604020202020204" pitchFamily="34" charset="0"/>
                <a:ea typeface="Calibri" panose="020F0502020204030204" pitchFamily="34" charset="0"/>
                <a:cs typeface="Times New Roman" panose="02020603050405020304" pitchFamily="18" charset="0"/>
              </a:rPr>
              <a:t>е про пок</a:t>
            </a:r>
            <a:r>
              <a:rPr lang="ru-RU" sz="3200" b="1" dirty="0">
                <a:effectLst/>
                <a:latin typeface="Arial" panose="020B0604020202020204" pitchFamily="34" charset="0"/>
                <a:ea typeface="Calibri" panose="020F0502020204030204" pitchFamily="34" charset="0"/>
                <a:cs typeface="Times New Roman" panose="02020603050405020304" pitchFamily="18" charset="0"/>
              </a:rPr>
              <a:t>у</a:t>
            </a:r>
            <a:r>
              <a:rPr lang="ru-RU" sz="3200" dirty="0">
                <a:effectLst/>
                <a:latin typeface="Arial" panose="020B0604020202020204" pitchFamily="34" charset="0"/>
                <a:ea typeface="Calibri" panose="020F0502020204030204" pitchFamily="34" charset="0"/>
                <a:cs typeface="Times New Roman" panose="02020603050405020304" pitchFamily="18" charset="0"/>
              </a:rPr>
              <a:t>пки?</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200" dirty="0">
                <a:effectLst/>
                <a:latin typeface="Arial" panose="020B0604020202020204" pitchFamily="34" charset="0"/>
                <a:ea typeface="Calibri" panose="020F0502020204030204" pitchFamily="34" charset="0"/>
                <a:cs typeface="Times New Roman" panose="02020603050405020304" pitchFamily="18" charset="0"/>
              </a:rPr>
              <a:t>—</a:t>
            </a:r>
            <a:r>
              <a:rPr lang="fr-FR" sz="3200" dirty="0">
                <a:effectLst/>
                <a:latin typeface="Arial" panose="020B0604020202020204" pitchFamily="34" charset="0"/>
                <a:ea typeface="Calibri" panose="020F0502020204030204" pitchFamily="34" charset="0"/>
                <a:cs typeface="Times New Roman" panose="02020603050405020304" pitchFamily="18" charset="0"/>
              </a:rPr>
              <a:t> </a:t>
            </a:r>
            <a:r>
              <a:rPr lang="ru-RU" sz="3200" dirty="0">
                <a:effectLst/>
                <a:latin typeface="Arial" panose="020B0604020202020204" pitchFamily="34" charset="0"/>
                <a:ea typeface="Calibri" panose="020F0502020204030204" pitchFamily="34" charset="0"/>
                <a:cs typeface="Times New Roman" panose="02020603050405020304" pitchFamily="18" charset="0"/>
              </a:rPr>
              <a:t>Про пок</a:t>
            </a:r>
            <a:r>
              <a:rPr lang="ru-RU" sz="3200" b="1" dirty="0">
                <a:effectLst/>
                <a:latin typeface="Arial" panose="020B0604020202020204" pitchFamily="34" charset="0"/>
                <a:ea typeface="Calibri" panose="020F0502020204030204" pitchFamily="34" charset="0"/>
                <a:cs typeface="Times New Roman" panose="02020603050405020304" pitchFamily="18" charset="0"/>
              </a:rPr>
              <a:t>у</a:t>
            </a:r>
            <a:r>
              <a:rPr lang="ru-RU" sz="3200" dirty="0">
                <a:effectLst/>
                <a:latin typeface="Arial" panose="020B0604020202020204" pitchFamily="34" charset="0"/>
                <a:ea typeface="Calibri" panose="020F0502020204030204" pitchFamily="34" charset="0"/>
                <a:cs typeface="Times New Roman" panose="02020603050405020304" pitchFamily="18" charset="0"/>
              </a:rPr>
              <a:t>пки, про пок</a:t>
            </a:r>
            <a:r>
              <a:rPr lang="ru-RU" sz="3200" b="1" dirty="0">
                <a:effectLst/>
                <a:latin typeface="Arial" panose="020B0604020202020204" pitchFamily="34" charset="0"/>
                <a:ea typeface="Calibri" panose="020F0502020204030204" pitchFamily="34" charset="0"/>
                <a:cs typeface="Times New Roman" panose="02020603050405020304" pitchFamily="18" charset="0"/>
              </a:rPr>
              <a:t>у</a:t>
            </a:r>
            <a:r>
              <a:rPr lang="ru-RU" sz="3200" dirty="0">
                <a:effectLst/>
                <a:latin typeface="Arial" panose="020B0604020202020204" pitchFamily="34" charset="0"/>
                <a:ea typeface="Calibri" panose="020F0502020204030204" pitchFamily="34" charset="0"/>
                <a:cs typeface="Times New Roman" panose="02020603050405020304" pitchFamily="18" charset="0"/>
              </a:rPr>
              <a:t>пки,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3200" dirty="0">
                <a:effectLst/>
                <a:latin typeface="Arial" panose="020B0604020202020204" pitchFamily="34" charset="0"/>
                <a:ea typeface="Calibri" panose="020F0502020204030204" pitchFamily="34" charset="0"/>
              </a:rPr>
              <a:t>     про пок</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почки сво</a:t>
            </a:r>
            <a:r>
              <a:rPr lang="ru-RU" sz="3200" b="1" dirty="0">
                <a:effectLst/>
                <a:latin typeface="Arial" panose="020B0604020202020204" pitchFamily="34" charset="0"/>
                <a:ea typeface="Calibri" panose="020F0502020204030204" pitchFamily="34" charset="0"/>
              </a:rPr>
              <a:t>и</a:t>
            </a:r>
            <a:r>
              <a:rPr lang="ru-RU" sz="3200" dirty="0">
                <a:effectLst/>
                <a:latin typeface="Arial" panose="020B0604020202020204" pitchFamily="34" charset="0"/>
                <a:ea typeface="Calibri" panose="020F0502020204030204" pitchFamily="34" charset="0"/>
              </a:rPr>
              <a:t>.	</a:t>
            </a:r>
            <a:endParaRPr lang="fr-FR" sz="3200" dirty="0"/>
          </a:p>
        </p:txBody>
      </p:sp>
    </p:spTree>
    <p:extLst>
      <p:ext uri="{BB962C8B-B14F-4D97-AF65-F5344CB8AC3E}">
        <p14:creationId xmlns:p14="http://schemas.microsoft.com/office/powerpoint/2010/main" val="2675196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C:\Users\caguibetov\AppData\Local\Microsoft\Windows\INetCache\Content.MSO\34F67A72.tmp">
            <a:extLst>
              <a:ext uri="{FF2B5EF4-FFF2-40B4-BE49-F238E27FC236}">
                <a16:creationId xmlns:a16="http://schemas.microsoft.com/office/drawing/2014/main" id="{7877E192-C85A-84E0-B71F-CC0F73F74C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08168" y="2276872"/>
            <a:ext cx="3320951" cy="3320951"/>
          </a:xfrm>
          <a:prstGeom prst="rect">
            <a:avLst/>
          </a:prstGeom>
          <a:noFill/>
          <a:ln>
            <a:noFill/>
          </a:ln>
        </p:spPr>
      </p:pic>
      <p:sp>
        <p:nvSpPr>
          <p:cNvPr id="6" name="ZoneTexte 5">
            <a:extLst>
              <a:ext uri="{FF2B5EF4-FFF2-40B4-BE49-F238E27FC236}">
                <a16:creationId xmlns:a16="http://schemas.microsoft.com/office/drawing/2014/main" id="{CDB2A836-38F3-48D0-F999-334F21EB5E78}"/>
              </a:ext>
            </a:extLst>
          </p:cNvPr>
          <p:cNvSpPr txBox="1"/>
          <p:nvPr/>
        </p:nvSpPr>
        <p:spPr bwMode="auto">
          <a:xfrm>
            <a:off x="762394" y="2120022"/>
            <a:ext cx="6115050" cy="3634649"/>
          </a:xfrm>
          <a:prstGeom prst="rect">
            <a:avLst/>
          </a:prstGeom>
          <a:noFill/>
        </p:spPr>
        <p:txBody>
          <a:bodyPr wrap="square">
            <a:spAutoFit/>
          </a:bodyPr>
          <a:lstStyle/>
          <a:p>
            <a:pPr>
              <a:lnSpc>
                <a:spcPct val="150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Из</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к</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зова в</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к</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Шла перегр</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зка арб</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В</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гроз</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 в</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гряз</a:t>
            </a:r>
            <a:r>
              <a:rPr lang="ru-RU" sz="3600" b="1" dirty="0">
                <a:effectLst/>
                <a:latin typeface="Arial" panose="020B0604020202020204" pitchFamily="34" charset="0"/>
                <a:ea typeface="Calibri" panose="020F0502020204030204" pitchFamily="34" charset="0"/>
                <a:cs typeface="Times New Roman" panose="02020603050405020304" pitchFamily="18" charset="0"/>
              </a:rPr>
              <a:t>и</a:t>
            </a:r>
            <a:r>
              <a:rPr lang="ru-RU" sz="3600" dirty="0">
                <a:effectLst/>
                <a:latin typeface="Arial" panose="020B0604020202020204" pitchFamily="34" charset="0"/>
                <a:ea typeface="Calibri" panose="020F0502020204030204" pitchFamily="34" charset="0"/>
                <a:cs typeface="Times New Roman" panose="02020603050405020304" pitchFamily="18" charset="0"/>
              </a:rPr>
              <a:t> от</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гр</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за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Арб</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 развал</a:t>
            </a:r>
            <a:r>
              <a:rPr lang="ru-RU" sz="3600" b="1" dirty="0">
                <a:effectLst/>
                <a:latin typeface="Arial" panose="020B0604020202020204" pitchFamily="34" charset="0"/>
                <a:ea typeface="Calibri" panose="020F0502020204030204" pitchFamily="34" charset="0"/>
                <a:cs typeface="Times New Roman" panose="02020603050405020304" pitchFamily="18" charset="0"/>
              </a:rPr>
              <a:t>и</a:t>
            </a:r>
            <a:r>
              <a:rPr lang="ru-RU" sz="3600" dirty="0">
                <a:effectLst/>
                <a:latin typeface="Arial" panose="020B0604020202020204" pitchFamily="34" charset="0"/>
                <a:ea typeface="Calibri" panose="020F0502020204030204" pitchFamily="34" charset="0"/>
                <a:cs typeface="Times New Roman" panose="02020603050405020304" pitchFamily="18" charset="0"/>
              </a:rPr>
              <a:t>лся к</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377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C:\Users\caguibetov\AppData\Local\Microsoft\Windows\INetCache\Content.MSO\BB260D9C.tmp">
            <a:extLst>
              <a:ext uri="{FF2B5EF4-FFF2-40B4-BE49-F238E27FC236}">
                <a16:creationId xmlns:a16="http://schemas.microsoft.com/office/drawing/2014/main" id="{FA17F860-1369-53F2-AE62-136C5A1D1E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104" y="2416427"/>
            <a:ext cx="4418662" cy="3072893"/>
          </a:xfrm>
          <a:prstGeom prst="rect">
            <a:avLst/>
          </a:prstGeom>
          <a:noFill/>
          <a:ln>
            <a:noFill/>
          </a:ln>
        </p:spPr>
      </p:pic>
      <p:sp>
        <p:nvSpPr>
          <p:cNvPr id="6" name="ZoneTexte 5">
            <a:extLst>
              <a:ext uri="{FF2B5EF4-FFF2-40B4-BE49-F238E27FC236}">
                <a16:creationId xmlns:a16="http://schemas.microsoft.com/office/drawing/2014/main" id="{497ED94E-CDCC-D95D-702E-464483B77ACD}"/>
              </a:ext>
            </a:extLst>
          </p:cNvPr>
          <p:cNvSpPr txBox="1"/>
          <p:nvPr/>
        </p:nvSpPr>
        <p:spPr bwMode="auto">
          <a:xfrm>
            <a:off x="426896" y="2582177"/>
            <a:ext cx="6115050" cy="2741391"/>
          </a:xfrm>
          <a:prstGeom prst="rect">
            <a:avLst/>
          </a:prstGeom>
          <a:noFill/>
        </p:spPr>
        <p:txBody>
          <a:bodyPr wrap="square">
            <a:spAutoFit/>
          </a:bodyPr>
          <a:lstStyle/>
          <a:p>
            <a:pPr>
              <a:lnSpc>
                <a:spcPct val="107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Шестн</a:t>
            </a:r>
            <a:r>
              <a:rPr lang="ru-RU" sz="3600" b="1" dirty="0">
                <a:effectLst/>
                <a:latin typeface="Arial" panose="020B0604020202020204" pitchFamily="34" charset="0"/>
                <a:ea typeface="Calibri" panose="020F0502020204030204" pitchFamily="34" charset="0"/>
                <a:cs typeface="Times New Roman" panose="02020603050405020304" pitchFamily="18" charset="0"/>
              </a:rPr>
              <a:t>а</a:t>
            </a:r>
            <a:r>
              <a:rPr lang="ru-RU" sz="3600" dirty="0">
                <a:effectLst/>
                <a:latin typeface="Arial" panose="020B0604020202020204" pitchFamily="34" charset="0"/>
                <a:ea typeface="Calibri" panose="020F0502020204030204" pitchFamily="34" charset="0"/>
                <a:cs typeface="Times New Roman" panose="02020603050405020304" pitchFamily="18" charset="0"/>
              </a:rPr>
              <a:t>дцать шли мыш</a:t>
            </a:r>
            <a:r>
              <a:rPr lang="ru-RU" sz="3600" b="1" dirty="0">
                <a:effectLst/>
                <a:latin typeface="Arial" panose="020B0604020202020204" pitchFamily="34" charset="0"/>
                <a:ea typeface="Calibri" panose="020F0502020204030204" pitchFamily="34" charset="0"/>
                <a:cs typeface="Times New Roman" panose="02020603050405020304" pitchFamily="18" charset="0"/>
              </a:rPr>
              <a:t>е</a:t>
            </a:r>
            <a:r>
              <a:rPr lang="ru-RU" sz="3600" dirty="0">
                <a:effectLst/>
                <a:latin typeface="Arial" panose="020B0604020202020204" pitchFamily="34" charset="0"/>
                <a:ea typeface="Calibri" panose="020F0502020204030204" pitchFamily="34" charset="0"/>
                <a:cs typeface="Times New Roman" panose="02020603050405020304" pitchFamily="18" charset="0"/>
              </a:rPr>
              <a:t>й</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И</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шесть нашл</a:t>
            </a:r>
            <a:r>
              <a:rPr lang="ru-RU" sz="3600" b="1" dirty="0">
                <a:effectLst/>
                <a:latin typeface="Arial" panose="020B0604020202020204" pitchFamily="34" charset="0"/>
                <a:ea typeface="Calibri" panose="020F0502020204030204" pitchFamily="34" charset="0"/>
                <a:cs typeface="Times New Roman" panose="02020603050405020304" pitchFamily="18" charset="0"/>
              </a:rPr>
              <a:t>и</a:t>
            </a:r>
            <a:r>
              <a:rPr lang="ru-RU" sz="3600" dirty="0">
                <a:effectLst/>
                <a:latin typeface="Arial" panose="020B0604020202020204" pitchFamily="34" charset="0"/>
                <a:ea typeface="Calibri" panose="020F0502020204030204" pitchFamily="34" charset="0"/>
                <a:cs typeface="Times New Roman" panose="02020603050405020304" pitchFamily="18" charset="0"/>
              </a:rPr>
              <a:t> грош</a:t>
            </a:r>
            <a:r>
              <a:rPr lang="ru-RU" sz="3600" b="1" dirty="0">
                <a:effectLst/>
                <a:latin typeface="Arial" panose="020B0604020202020204" pitchFamily="34" charset="0"/>
                <a:ea typeface="Calibri" panose="020F0502020204030204" pitchFamily="34" charset="0"/>
                <a:cs typeface="Times New Roman" panose="02020603050405020304" pitchFamily="18" charset="0"/>
              </a:rPr>
              <a:t>е</a:t>
            </a:r>
            <a:r>
              <a:rPr lang="ru-RU" sz="3600" dirty="0">
                <a:effectLst/>
                <a:latin typeface="Arial" panose="020B0604020202020204" pitchFamily="34" charset="0"/>
                <a:ea typeface="Calibri" panose="020F0502020204030204" pitchFamily="34" charset="0"/>
                <a:cs typeface="Times New Roman" panose="02020603050405020304" pitchFamily="18" charset="0"/>
              </a:rPr>
              <a:t>й,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А</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м</a:t>
            </a:r>
            <a:r>
              <a:rPr lang="ru-RU" sz="3600" b="1" dirty="0">
                <a:effectLst/>
                <a:latin typeface="Arial" panose="020B0604020202020204" pitchFamily="34" charset="0"/>
                <a:ea typeface="Calibri" panose="020F0502020204030204" pitchFamily="34" charset="0"/>
                <a:cs typeface="Times New Roman" panose="02020603050405020304" pitchFamily="18" charset="0"/>
              </a:rPr>
              <a:t>ы</a:t>
            </a:r>
            <a:r>
              <a:rPr lang="ru-RU" sz="3600" dirty="0">
                <a:effectLst/>
                <a:latin typeface="Arial" panose="020B0604020202020204" pitchFamily="34" charset="0"/>
                <a:ea typeface="Calibri" panose="020F0502020204030204" pitchFamily="34" charset="0"/>
                <a:cs typeface="Times New Roman" panose="02020603050405020304" pitchFamily="18" charset="0"/>
              </a:rPr>
              <a:t>ши, что попл</a:t>
            </a:r>
            <a:r>
              <a:rPr lang="ru-RU" sz="3600" b="1" dirty="0">
                <a:effectLst/>
                <a:latin typeface="Arial" panose="020B0604020202020204" pitchFamily="34" charset="0"/>
                <a:ea typeface="Calibri" panose="020F0502020204030204" pitchFamily="34" charset="0"/>
                <a:cs typeface="Times New Roman" panose="02020603050405020304" pitchFamily="18" charset="0"/>
              </a:rPr>
              <a:t>о</a:t>
            </a:r>
            <a:r>
              <a:rPr lang="ru-RU" sz="3600" dirty="0">
                <a:effectLst/>
                <a:latin typeface="Arial" panose="020B0604020202020204" pitchFamily="34" charset="0"/>
                <a:ea typeface="Calibri" panose="020F0502020204030204" pitchFamily="34" charset="0"/>
                <a:cs typeface="Times New Roman" panose="02020603050405020304" pitchFamily="18" charset="0"/>
              </a:rPr>
              <a:t>ше,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Шумл</a:t>
            </a:r>
            <a:r>
              <a:rPr lang="ru-RU" sz="3600" b="1" dirty="0">
                <a:effectLst/>
                <a:latin typeface="Arial" panose="020B0604020202020204" pitchFamily="34" charset="0"/>
                <a:ea typeface="Calibri" panose="020F0502020204030204" pitchFamily="34" charset="0"/>
                <a:cs typeface="Times New Roman" panose="02020603050405020304" pitchFamily="18" charset="0"/>
              </a:rPr>
              <a:t>и</a:t>
            </a:r>
            <a:r>
              <a:rPr lang="ru-RU" sz="3600" dirty="0">
                <a:effectLst/>
                <a:latin typeface="Arial" panose="020B0604020202020204" pitchFamily="34" charset="0"/>
                <a:ea typeface="Calibri" panose="020F0502020204030204" pitchFamily="34" charset="0"/>
                <a:cs typeface="Times New Roman" panose="02020603050405020304" pitchFamily="18" charset="0"/>
              </a:rPr>
              <a:t>во ш</a:t>
            </a:r>
            <a:r>
              <a:rPr lang="ru-RU" sz="3600" b="1" dirty="0">
                <a:effectLst/>
                <a:latin typeface="Arial" panose="020B0604020202020204" pitchFamily="34" charset="0"/>
                <a:ea typeface="Calibri" panose="020F0502020204030204" pitchFamily="34" charset="0"/>
                <a:cs typeface="Times New Roman" panose="02020603050405020304" pitchFamily="18" charset="0"/>
              </a:rPr>
              <a:t>а</a:t>
            </a:r>
            <a:r>
              <a:rPr lang="ru-RU" sz="3600" dirty="0">
                <a:effectLst/>
                <a:latin typeface="Arial" panose="020B0604020202020204" pitchFamily="34" charset="0"/>
                <a:ea typeface="Calibri" panose="020F0502020204030204" pitchFamily="34" charset="0"/>
                <a:cs typeface="Times New Roman" panose="02020603050405020304" pitchFamily="18" charset="0"/>
              </a:rPr>
              <a:t>рят гр</a:t>
            </a:r>
            <a:r>
              <a:rPr lang="ru-RU" sz="3600" b="1" dirty="0">
                <a:effectLst/>
                <a:latin typeface="Arial" panose="020B0604020202020204" pitchFamily="34" charset="0"/>
                <a:ea typeface="Calibri" panose="020F0502020204030204" pitchFamily="34" charset="0"/>
                <a:cs typeface="Times New Roman" panose="02020603050405020304" pitchFamily="18" charset="0"/>
              </a:rPr>
              <a:t>о</a:t>
            </a:r>
            <a:r>
              <a:rPr lang="ru-RU" sz="3600" dirty="0">
                <a:effectLst/>
                <a:latin typeface="Arial" panose="020B0604020202020204" pitchFamily="34" charset="0"/>
                <a:ea typeface="Calibri" panose="020F0502020204030204" pitchFamily="34" charset="0"/>
                <a:cs typeface="Times New Roman" panose="02020603050405020304" pitchFamily="18" charset="0"/>
              </a:rPr>
              <a:t>ши.</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362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10" name="ZoneTexte 9">
            <a:extLst>
              <a:ext uri="{FF2B5EF4-FFF2-40B4-BE49-F238E27FC236}">
                <a16:creationId xmlns:a16="http://schemas.microsoft.com/office/drawing/2014/main" id="{1DFF1279-778B-35EF-3765-D57A7A163637}"/>
              </a:ext>
            </a:extLst>
          </p:cNvPr>
          <p:cNvSpPr txBox="1"/>
          <p:nvPr/>
        </p:nvSpPr>
        <p:spPr>
          <a:xfrm>
            <a:off x="407368" y="2589081"/>
            <a:ext cx="6111432" cy="2062103"/>
          </a:xfrm>
          <a:prstGeom prst="rect">
            <a:avLst/>
          </a:prstGeom>
          <a:noFill/>
        </p:spPr>
        <p:txBody>
          <a:bodyPr wrap="square">
            <a:spAutoFit/>
          </a:bodyPr>
          <a:lstStyle/>
          <a:p>
            <a:pPr algn="just"/>
            <a:r>
              <a:rPr lang="ru-RU" sz="3200" dirty="0">
                <a:effectLst/>
                <a:latin typeface="Arial" panose="020B0604020202020204" pitchFamily="34" charset="0"/>
                <a:ea typeface="Calibri" panose="020F0502020204030204" pitchFamily="34" charset="0"/>
              </a:rPr>
              <a:t>С</a:t>
            </a:r>
            <a:r>
              <a:rPr lang="ru-RU" sz="3200" b="1" dirty="0">
                <a:effectLst/>
                <a:latin typeface="Arial" panose="020B0604020202020204" pitchFamily="34" charset="0"/>
                <a:ea typeface="Calibri" panose="020F0502020204030204" pitchFamily="34" charset="0"/>
              </a:rPr>
              <a:t>а</a:t>
            </a:r>
            <a:r>
              <a:rPr lang="ru-RU" sz="3200" dirty="0">
                <a:effectLst/>
                <a:latin typeface="Arial" panose="020B0604020202020204" pitchFamily="34" charset="0"/>
                <a:ea typeface="Calibri" panose="020F0502020204030204" pitchFamily="34" charset="0"/>
              </a:rPr>
              <a:t>ша ш</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стро с</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шит с</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шки.</a:t>
            </a:r>
            <a:endParaRPr lang="fr-FR" sz="3200" dirty="0">
              <a:effectLst/>
              <a:latin typeface="Arial" panose="020B0604020202020204" pitchFamily="34" charset="0"/>
              <a:ea typeface="Calibri" panose="020F0502020204030204" pitchFamily="34" charset="0"/>
            </a:endParaRPr>
          </a:p>
          <a:p>
            <a:pPr algn="just"/>
            <a:r>
              <a:rPr lang="ru-RU" sz="3200" dirty="0">
                <a:effectLst/>
                <a:latin typeface="Arial" panose="020B0604020202020204" pitchFamily="34" charset="0"/>
                <a:ea typeface="Calibri" panose="020F0502020204030204" pitchFamily="34" charset="0"/>
              </a:rPr>
              <a:t>С</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шек в</a:t>
            </a:r>
            <a:r>
              <a:rPr lang="ru-RU" sz="3200" b="1" dirty="0">
                <a:effectLst/>
                <a:latin typeface="Arial" panose="020B0604020202020204" pitchFamily="34" charset="0"/>
                <a:ea typeface="Calibri" panose="020F0502020204030204" pitchFamily="34" charset="0"/>
              </a:rPr>
              <a:t>ы</a:t>
            </a:r>
            <a:r>
              <a:rPr lang="ru-RU" sz="3200" dirty="0">
                <a:effectLst/>
                <a:latin typeface="Arial" panose="020B0604020202020204" pitchFamily="34" charset="0"/>
                <a:ea typeface="Calibri" panose="020F0502020204030204" pitchFamily="34" charset="0"/>
              </a:rPr>
              <a:t>сушил штук шесть.</a:t>
            </a:r>
            <a:endParaRPr lang="fr-FR" sz="3200" dirty="0">
              <a:effectLst/>
              <a:latin typeface="Arial" panose="020B0604020202020204" pitchFamily="34" charset="0"/>
              <a:ea typeface="Calibri" panose="020F0502020204030204" pitchFamily="34" charset="0"/>
            </a:endParaRPr>
          </a:p>
          <a:p>
            <a:pPr algn="just"/>
            <a:r>
              <a:rPr lang="ru-RU" sz="3200" dirty="0">
                <a:effectLst/>
                <a:latin typeface="Arial" panose="020B0604020202020204" pitchFamily="34" charset="0"/>
                <a:ea typeface="Calibri" panose="020F0502020204030204" pitchFamily="34" charset="0"/>
              </a:rPr>
              <a:t>И смешн</a:t>
            </a:r>
            <a:r>
              <a:rPr lang="ru-RU" sz="3200" b="1" dirty="0">
                <a:effectLst/>
                <a:latin typeface="Arial" panose="020B0604020202020204" pitchFamily="34" charset="0"/>
                <a:ea typeface="Calibri" panose="020F0502020204030204" pitchFamily="34" charset="0"/>
              </a:rPr>
              <a:t>о</a:t>
            </a:r>
            <a:r>
              <a:rPr lang="ru-RU" sz="3200" dirty="0">
                <a:effectLst/>
                <a:latin typeface="Arial" panose="020B0604020202020204" pitchFamily="34" charset="0"/>
                <a:ea typeface="Calibri" panose="020F0502020204030204" pitchFamily="34" charset="0"/>
              </a:rPr>
              <a:t> спеш</a:t>
            </a:r>
            <a:r>
              <a:rPr lang="ru-RU" sz="3200" b="1" dirty="0">
                <a:effectLst/>
                <a:latin typeface="Arial" panose="020B0604020202020204" pitchFamily="34" charset="0"/>
                <a:ea typeface="Calibri" panose="020F0502020204030204" pitchFamily="34" charset="0"/>
              </a:rPr>
              <a:t>а</a:t>
            </a:r>
            <a:r>
              <a:rPr lang="ru-RU" sz="3200" dirty="0">
                <a:effectLst/>
                <a:latin typeface="Arial" panose="020B0604020202020204" pitchFamily="34" charset="0"/>
                <a:ea typeface="Calibri" panose="020F0502020204030204" pitchFamily="34" charset="0"/>
              </a:rPr>
              <a:t>т стар</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шки</a:t>
            </a:r>
            <a:endParaRPr lang="fr-FR" sz="3200" dirty="0">
              <a:effectLst/>
              <a:latin typeface="Arial" panose="020B0604020202020204" pitchFamily="34" charset="0"/>
              <a:ea typeface="Calibri" panose="020F0502020204030204" pitchFamily="34" charset="0"/>
            </a:endParaRPr>
          </a:p>
          <a:p>
            <a:r>
              <a:rPr lang="ru-RU" sz="3200" dirty="0">
                <a:effectLst/>
                <a:latin typeface="Arial" panose="020B0604020202020204" pitchFamily="34" charset="0"/>
                <a:ea typeface="Calibri" panose="020F0502020204030204" pitchFamily="34" charset="0"/>
              </a:rPr>
              <a:t>С</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шек С</a:t>
            </a:r>
            <a:r>
              <a:rPr lang="ru-RU" sz="3200" b="1" dirty="0">
                <a:effectLst/>
                <a:latin typeface="Arial" panose="020B0604020202020204" pitchFamily="34" charset="0"/>
                <a:ea typeface="Calibri" panose="020F0502020204030204" pitchFamily="34" charset="0"/>
              </a:rPr>
              <a:t>а</a:t>
            </a:r>
            <a:r>
              <a:rPr lang="ru-RU" sz="3200" dirty="0">
                <a:effectLst/>
                <a:latin typeface="Arial" panose="020B0604020202020204" pitchFamily="34" charset="0"/>
                <a:ea typeface="Calibri" panose="020F0502020204030204" pitchFamily="34" charset="0"/>
              </a:rPr>
              <a:t>шиных по</a:t>
            </a:r>
            <a:r>
              <a:rPr lang="ru-RU" sz="3200" b="1" dirty="0">
                <a:effectLst/>
                <a:latin typeface="Arial" panose="020B0604020202020204" pitchFamily="34" charset="0"/>
                <a:ea typeface="Calibri" panose="020F0502020204030204" pitchFamily="34" charset="0"/>
              </a:rPr>
              <a:t>е</a:t>
            </a:r>
            <a:r>
              <a:rPr lang="ru-RU" sz="3200" dirty="0">
                <a:effectLst/>
                <a:latin typeface="Arial" panose="020B0604020202020204" pitchFamily="34" charset="0"/>
                <a:ea typeface="Calibri" panose="020F0502020204030204" pitchFamily="34" charset="0"/>
              </a:rPr>
              <a:t>сть.</a:t>
            </a:r>
            <a:endParaRPr lang="fr-FR" sz="3200" dirty="0"/>
          </a:p>
        </p:txBody>
      </p:sp>
      <p:pic>
        <p:nvPicPr>
          <p:cNvPr id="11" name="Image 10">
            <a:extLst>
              <a:ext uri="{FF2B5EF4-FFF2-40B4-BE49-F238E27FC236}">
                <a16:creationId xmlns:a16="http://schemas.microsoft.com/office/drawing/2014/main" id="{35384425-FB69-8C7F-73E7-2C233F41A0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60677"/>
            <a:ext cx="5353696" cy="2518910"/>
          </a:xfrm>
          <a:prstGeom prst="rect">
            <a:avLst/>
          </a:prstGeom>
          <a:noFill/>
        </p:spPr>
      </p:pic>
    </p:spTree>
    <p:extLst>
      <p:ext uri="{BB962C8B-B14F-4D97-AF65-F5344CB8AC3E}">
        <p14:creationId xmlns:p14="http://schemas.microsoft.com/office/powerpoint/2010/main" val="32575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pic>
        <p:nvPicPr>
          <p:cNvPr id="2" name="Image 1">
            <a:extLst>
              <a:ext uri="{FF2B5EF4-FFF2-40B4-BE49-F238E27FC236}">
                <a16:creationId xmlns:a16="http://schemas.microsoft.com/office/drawing/2014/main" id="{A8AF92F8-B6C0-165A-B8A6-FDFE1C2A7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256240" y="2060848"/>
            <a:ext cx="3239770" cy="3244850"/>
          </a:xfrm>
          <a:prstGeom prst="rect">
            <a:avLst/>
          </a:prstGeom>
        </p:spPr>
      </p:pic>
      <p:sp>
        <p:nvSpPr>
          <p:cNvPr id="8" name="ZoneTexte 7">
            <a:extLst>
              <a:ext uri="{FF2B5EF4-FFF2-40B4-BE49-F238E27FC236}">
                <a16:creationId xmlns:a16="http://schemas.microsoft.com/office/drawing/2014/main" id="{22EDE415-485A-0023-9E7A-183FF5190032}"/>
              </a:ext>
            </a:extLst>
          </p:cNvPr>
          <p:cNvSpPr txBox="1"/>
          <p:nvPr/>
        </p:nvSpPr>
        <p:spPr bwMode="auto">
          <a:xfrm>
            <a:off x="1127448" y="2713777"/>
            <a:ext cx="6115050" cy="1938992"/>
          </a:xfrm>
          <a:prstGeom prst="rect">
            <a:avLst/>
          </a:prstGeom>
          <a:noFill/>
        </p:spPr>
        <p:txBody>
          <a:bodyPr wrap="square">
            <a:spAutoFit/>
          </a:bodyPr>
          <a:lstStyle/>
          <a:p>
            <a:r>
              <a:rPr lang="fr-FR" sz="4000" dirty="0" err="1">
                <a:latin typeface="Comic Sans MS" panose="030F0702030302020204" pitchFamily="66" charset="0"/>
                <a:ea typeface="Calibri" panose="020F0502020204030204" pitchFamily="34" charset="0"/>
              </a:rPr>
              <a:t>Lilo</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liebt</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lila</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Luftballons</a:t>
            </a:r>
            <a:r>
              <a:rPr lang="fr-FR" sz="4000" dirty="0">
                <a:latin typeface="Comic Sans MS" panose="030F0702030302020204" pitchFamily="66" charset="0"/>
                <a:ea typeface="Calibri" panose="020F0502020204030204" pitchFamily="34" charset="0"/>
              </a:rPr>
              <a:t>. Lina aber </a:t>
            </a:r>
            <a:r>
              <a:rPr lang="fr-FR" sz="4000" dirty="0" err="1">
                <a:latin typeface="Comic Sans MS" panose="030F0702030302020204" pitchFamily="66" charset="0"/>
                <a:ea typeface="Calibri" panose="020F0502020204030204" pitchFamily="34" charset="0"/>
              </a:rPr>
              <a:t>kann</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lila</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Luftballons</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nicht</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leiden</a:t>
            </a:r>
            <a:r>
              <a:rPr lang="fr-FR" sz="4000" dirty="0">
                <a:latin typeface="Comic Sans MS" panose="030F0702030302020204" pitchFamily="66" charset="0"/>
                <a:ea typeface="Calibri" panose="020F0502020204030204" pitchFamily="34"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F7BD0708-D510-B8EB-1E9F-6D8C20F08186}"/>
              </a:ext>
            </a:extLst>
          </p:cNvPr>
          <p:cNvSpPr txBox="1"/>
          <p:nvPr/>
        </p:nvSpPr>
        <p:spPr>
          <a:xfrm>
            <a:off x="762394" y="2699937"/>
            <a:ext cx="7493846" cy="2554545"/>
          </a:xfrm>
          <a:prstGeom prst="rect">
            <a:avLst/>
          </a:prstGeom>
          <a:noFill/>
        </p:spPr>
        <p:txBody>
          <a:bodyPr wrap="square">
            <a:spAutoFit/>
          </a:bodyPr>
          <a:lstStyle/>
          <a:p>
            <a:pPr algn="just"/>
            <a:r>
              <a:rPr lang="ru-RU" sz="4000" dirty="0">
                <a:effectLst/>
                <a:latin typeface="Arial" panose="020B0604020202020204" pitchFamily="34" charset="0"/>
                <a:ea typeface="Calibri" panose="020F0502020204030204" pitchFamily="34" charset="0"/>
              </a:rPr>
              <a:t>Вёз кор</a:t>
            </a:r>
            <a:r>
              <a:rPr lang="ru-RU" sz="4000" b="1" dirty="0">
                <a:effectLst/>
                <a:latin typeface="Arial" panose="020B0604020202020204" pitchFamily="34" charset="0"/>
                <a:ea typeface="Calibri" panose="020F0502020204030204" pitchFamily="34" charset="0"/>
              </a:rPr>
              <a:t>а</a:t>
            </a:r>
            <a:r>
              <a:rPr lang="ru-RU" sz="4000" dirty="0">
                <a:effectLst/>
                <a:latin typeface="Arial" panose="020B0604020202020204" pitchFamily="34" charset="0"/>
                <a:ea typeface="Calibri" panose="020F0502020204030204" pitchFamily="34" charset="0"/>
              </a:rPr>
              <a:t>бль карам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ль,</a:t>
            </a:r>
            <a:endParaRPr lang="fr-FR" sz="4000" dirty="0">
              <a:effectLst/>
              <a:latin typeface="Arial" panose="020B0604020202020204" pitchFamily="34" charset="0"/>
              <a:ea typeface="Calibri" panose="020F0502020204030204" pitchFamily="34" charset="0"/>
            </a:endParaRPr>
          </a:p>
          <a:p>
            <a:pPr algn="just"/>
            <a:r>
              <a:rPr lang="ru-RU" sz="4000" dirty="0">
                <a:effectLst/>
                <a:latin typeface="Arial" panose="020B0604020202020204" pitchFamily="34" charset="0"/>
                <a:ea typeface="Calibri" panose="020F0502020204030204" pitchFamily="34" charset="0"/>
              </a:rPr>
              <a:t>Налет</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 кор</a:t>
            </a:r>
            <a:r>
              <a:rPr lang="ru-RU" sz="4000" b="1" dirty="0">
                <a:effectLst/>
                <a:latin typeface="Arial" panose="020B0604020202020204" pitchFamily="34" charset="0"/>
                <a:ea typeface="Calibri" panose="020F0502020204030204" pitchFamily="34" charset="0"/>
              </a:rPr>
              <a:t>а</a:t>
            </a:r>
            <a:r>
              <a:rPr lang="ru-RU" sz="4000" dirty="0">
                <a:effectLst/>
                <a:latin typeface="Arial" panose="020B0604020202020204" pitchFamily="34" charset="0"/>
                <a:ea typeface="Calibri" panose="020F0502020204030204" pitchFamily="34" charset="0"/>
              </a:rPr>
              <a:t>бль на мель,</a:t>
            </a:r>
            <a:endParaRPr lang="fr-FR" sz="4000" dirty="0">
              <a:effectLst/>
              <a:latin typeface="Arial" panose="020B0604020202020204" pitchFamily="34" charset="0"/>
              <a:ea typeface="Calibri" panose="020F0502020204030204" pitchFamily="34" charset="0"/>
            </a:endParaRPr>
          </a:p>
          <a:p>
            <a:pPr algn="just"/>
            <a:r>
              <a:rPr lang="ru-RU" sz="4000" dirty="0">
                <a:effectLst/>
                <a:latin typeface="Arial" panose="020B0604020202020204" pitchFamily="34" charset="0"/>
                <a:ea typeface="Calibri" panose="020F0502020204030204" pitchFamily="34" charset="0"/>
              </a:rPr>
              <a:t>И матр</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сы три нед</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a:t>
            </a:r>
            <a:endParaRPr lang="fr-FR" sz="4000" dirty="0">
              <a:effectLst/>
              <a:latin typeface="Arial" panose="020B0604020202020204" pitchFamily="34" charset="0"/>
              <a:ea typeface="Calibri" panose="020F0502020204030204" pitchFamily="34" charset="0"/>
            </a:endParaRPr>
          </a:p>
          <a:p>
            <a:r>
              <a:rPr lang="ru-RU" sz="4000" dirty="0">
                <a:effectLst/>
                <a:latin typeface="Arial" panose="020B0604020202020204" pitchFamily="34" charset="0"/>
                <a:ea typeface="Calibri" panose="020F0502020204030204" pitchFamily="34" charset="0"/>
              </a:rPr>
              <a:t>Карам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ль на 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 </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a:t>
            </a:r>
            <a:endParaRPr lang="fr-FR" sz="4000" dirty="0"/>
          </a:p>
        </p:txBody>
      </p:sp>
      <p:pic>
        <p:nvPicPr>
          <p:cNvPr id="8" name="Image 7">
            <a:extLst>
              <a:ext uri="{FF2B5EF4-FFF2-40B4-BE49-F238E27FC236}">
                <a16:creationId xmlns:a16="http://schemas.microsoft.com/office/drawing/2014/main" id="{F02DCC17-719F-D6AB-35A5-A32BC8EB56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40331" y="2537210"/>
            <a:ext cx="2989275" cy="2880000"/>
          </a:xfrm>
          <a:prstGeom prst="rect">
            <a:avLst/>
          </a:prstGeom>
          <a:noFill/>
        </p:spPr>
      </p:pic>
    </p:spTree>
    <p:extLst>
      <p:ext uri="{BB962C8B-B14F-4D97-AF65-F5344CB8AC3E}">
        <p14:creationId xmlns:p14="http://schemas.microsoft.com/office/powerpoint/2010/main" val="230252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9B455D3E-6AED-627E-5372-ED0E60508B97}"/>
              </a:ext>
            </a:extLst>
          </p:cNvPr>
          <p:cNvSpPr txBox="1"/>
          <p:nvPr/>
        </p:nvSpPr>
        <p:spPr>
          <a:xfrm>
            <a:off x="263352" y="3107416"/>
            <a:ext cx="7396940" cy="1938992"/>
          </a:xfrm>
          <a:prstGeom prst="rect">
            <a:avLst/>
          </a:prstGeom>
          <a:noFill/>
        </p:spPr>
        <p:txBody>
          <a:bodyPr wrap="square">
            <a:spAutoFit/>
          </a:bodyPr>
          <a:lstStyle/>
          <a:p>
            <a:pPr algn="just"/>
            <a:r>
              <a:rPr lang="ru-RU" sz="4000" dirty="0">
                <a:ln>
                  <a:noFill/>
                </a:ln>
                <a:solidFill>
                  <a:srgbClr val="000000"/>
                </a:solidFill>
                <a:effectLst/>
                <a:latin typeface="Arial" panose="020B0604020202020204" pitchFamily="34" charset="0"/>
                <a:ea typeface="Arial Unicode MS"/>
                <a:cs typeface="Arial Unicode MS"/>
              </a:rPr>
              <a:t>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шка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ла м</a:t>
            </a:r>
            <a:r>
              <a:rPr lang="ru-RU" sz="4000" b="1" dirty="0">
                <a:ln>
                  <a:noFill/>
                </a:ln>
                <a:solidFill>
                  <a:srgbClr val="000000"/>
                </a:solidFill>
                <a:effectLst/>
                <a:latin typeface="Arial" panose="020B0604020202020204" pitchFamily="34" charset="0"/>
                <a:ea typeface="Arial Unicode MS"/>
                <a:cs typeface="Arial Unicode MS"/>
              </a:rPr>
              <a:t>и</a:t>
            </a:r>
            <a:r>
              <a:rPr lang="ru-RU" sz="4000" dirty="0">
                <a:ln>
                  <a:noFill/>
                </a:ln>
                <a:solidFill>
                  <a:srgbClr val="000000"/>
                </a:solidFill>
                <a:effectLst/>
                <a:latin typeface="Arial" panose="020B0604020202020204" pitchFamily="34" charset="0"/>
                <a:ea typeface="Arial Unicode MS"/>
                <a:cs typeface="Arial Unicode MS"/>
              </a:rPr>
              <a:t>шке ш</a:t>
            </a:r>
            <a:r>
              <a:rPr lang="ru-RU" sz="4000" b="1" dirty="0">
                <a:ln>
                  <a:noFill/>
                </a:ln>
                <a:solidFill>
                  <a:srgbClr val="000000"/>
                </a:solidFill>
                <a:effectLst/>
                <a:latin typeface="Arial" panose="020B0604020202020204" pitchFamily="34" charset="0"/>
                <a:ea typeface="Arial Unicode MS"/>
                <a:cs typeface="Arial Unicode MS"/>
              </a:rPr>
              <a:t>и</a:t>
            </a:r>
            <a:r>
              <a:rPr lang="ru-RU" sz="4000" dirty="0">
                <a:ln>
                  <a:noFill/>
                </a:ln>
                <a:solidFill>
                  <a:srgbClr val="000000"/>
                </a:solidFill>
                <a:effectLst/>
                <a:latin typeface="Arial" panose="020B0604020202020204" pitchFamily="34" charset="0"/>
                <a:ea typeface="Arial Unicode MS"/>
                <a:cs typeface="Arial Unicode MS"/>
              </a:rPr>
              <a:t>шки.</a:t>
            </a:r>
            <a:endParaRPr lang="fr-FR" sz="4000" dirty="0">
              <a:ln>
                <a:noFill/>
              </a:ln>
              <a:solidFill>
                <a:srgbClr val="000000"/>
              </a:solidFill>
              <a:effectLst/>
              <a:latin typeface="Helvetica Neue"/>
              <a:ea typeface="Arial Unicode MS"/>
              <a:cs typeface="Arial Unicode MS"/>
            </a:endParaRPr>
          </a:p>
          <a:p>
            <a:pPr algn="just"/>
            <a:r>
              <a:rPr lang="ru-RU" sz="4000" dirty="0">
                <a:ln>
                  <a:noFill/>
                </a:ln>
                <a:solidFill>
                  <a:srgbClr val="000000"/>
                </a:solidFill>
                <a:effectLst/>
                <a:latin typeface="Arial" panose="020B0604020202020204" pitchFamily="34" charset="0"/>
                <a:ea typeface="Arial Unicode MS"/>
                <a:cs typeface="Arial Unicode MS"/>
              </a:rPr>
              <a:t>М</a:t>
            </a:r>
            <a:r>
              <a:rPr lang="ru-RU" sz="4000" b="1" dirty="0">
                <a:ln>
                  <a:noFill/>
                </a:ln>
                <a:solidFill>
                  <a:srgbClr val="000000"/>
                </a:solidFill>
                <a:effectLst/>
                <a:latin typeface="Arial" panose="020B0604020202020204" pitchFamily="34" charset="0"/>
                <a:ea typeface="Arial Unicode MS"/>
                <a:cs typeface="Arial Unicode MS"/>
              </a:rPr>
              <a:t>а</a:t>
            </a:r>
            <a:r>
              <a:rPr lang="ru-RU" sz="4000" dirty="0">
                <a:ln>
                  <a:noFill/>
                </a:ln>
                <a:solidFill>
                  <a:srgbClr val="000000"/>
                </a:solidFill>
                <a:effectLst/>
                <a:latin typeface="Arial" panose="020B0604020202020204" pitchFamily="34" charset="0"/>
                <a:ea typeface="Arial Unicode MS"/>
                <a:cs typeface="Arial Unicode MS"/>
              </a:rPr>
              <a:t>ло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ла д</a:t>
            </a:r>
            <a:r>
              <a:rPr lang="ru-RU" sz="4000" b="1" dirty="0">
                <a:ln>
                  <a:noFill/>
                </a:ln>
                <a:solidFill>
                  <a:srgbClr val="000000"/>
                </a:solidFill>
                <a:effectLst/>
                <a:latin typeface="Arial" panose="020B0604020202020204" pitchFamily="34" charset="0"/>
                <a:ea typeface="Arial Unicode MS"/>
                <a:cs typeface="Arial Unicode MS"/>
              </a:rPr>
              <a:t>а</a:t>
            </a:r>
            <a:r>
              <a:rPr lang="ru-RU" sz="4000" dirty="0">
                <a:ln>
                  <a:noFill/>
                </a:ln>
                <a:solidFill>
                  <a:srgbClr val="000000"/>
                </a:solidFill>
                <a:effectLst/>
                <a:latin typeface="Arial" panose="020B0604020202020204" pitchFamily="34" charset="0"/>
                <a:ea typeface="Arial Unicode MS"/>
                <a:cs typeface="Arial Unicode MS"/>
              </a:rPr>
              <a:t>ли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шке.</a:t>
            </a:r>
            <a:endParaRPr lang="fr-FR" sz="4000" dirty="0">
              <a:ln>
                <a:noFill/>
              </a:ln>
              <a:solidFill>
                <a:srgbClr val="000000"/>
              </a:solidFill>
              <a:effectLst/>
              <a:latin typeface="Helvetica Neue"/>
              <a:ea typeface="Arial Unicode MS"/>
              <a:cs typeface="Arial Unicode MS"/>
            </a:endParaRPr>
          </a:p>
          <a:p>
            <a:r>
              <a:rPr lang="fr-FR" sz="4000" dirty="0" err="1">
                <a:effectLst/>
                <a:latin typeface="Arial" panose="020B0604020202020204" pitchFamily="34" charset="0"/>
                <a:ea typeface="Calibri" panose="020F0502020204030204" pitchFamily="34" charset="0"/>
              </a:rPr>
              <a:t>Сл</a:t>
            </a:r>
            <a:r>
              <a:rPr lang="fr-FR" sz="4000" b="1" dirty="0" err="1">
                <a:effectLst/>
                <a:latin typeface="Arial" panose="020B0604020202020204" pitchFamily="34" charset="0"/>
                <a:ea typeface="Calibri" panose="020F0502020204030204" pitchFamily="34" charset="0"/>
              </a:rPr>
              <a:t>и</a:t>
            </a:r>
            <a:r>
              <a:rPr lang="fr-FR" sz="4000" dirty="0" err="1">
                <a:effectLst/>
                <a:latin typeface="Arial" panose="020B0604020202020204" pitchFamily="34" charset="0"/>
                <a:ea typeface="Calibri" panose="020F0502020204030204" pitchFamily="34" charset="0"/>
              </a:rPr>
              <a:t>шком</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мн</a:t>
            </a:r>
            <a:r>
              <a:rPr lang="fr-FR" sz="4000" b="1" dirty="0" err="1">
                <a:effectLst/>
                <a:latin typeface="Arial" panose="020B0604020202020204" pitchFamily="34" charset="0"/>
                <a:ea typeface="Calibri" panose="020F0502020204030204" pitchFamily="34" charset="0"/>
              </a:rPr>
              <a:t>о</a:t>
            </a:r>
            <a:r>
              <a:rPr lang="fr-FR" sz="4000" dirty="0" err="1">
                <a:effectLst/>
                <a:latin typeface="Arial" panose="020B0604020202020204" pitchFamily="34" charset="0"/>
                <a:ea typeface="Calibri" panose="020F0502020204030204" pitchFamily="34" charset="0"/>
              </a:rPr>
              <a:t>го</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ш</a:t>
            </a:r>
            <a:r>
              <a:rPr lang="fr-FR" sz="4000" b="1" dirty="0" err="1">
                <a:effectLst/>
                <a:latin typeface="Arial" panose="020B0604020202020204" pitchFamily="34" charset="0"/>
                <a:ea typeface="Calibri" panose="020F0502020204030204" pitchFamily="34" charset="0"/>
              </a:rPr>
              <a:t>и</a:t>
            </a:r>
            <a:r>
              <a:rPr lang="fr-FR" sz="4000" dirty="0" err="1">
                <a:effectLst/>
                <a:latin typeface="Arial" panose="020B0604020202020204" pitchFamily="34" charset="0"/>
                <a:ea typeface="Calibri" panose="020F0502020204030204" pitchFamily="34" charset="0"/>
              </a:rPr>
              <a:t>шек</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б</a:t>
            </a:r>
            <a:r>
              <a:rPr lang="fr-FR" sz="4000" b="1" dirty="0" err="1">
                <a:effectLst/>
                <a:latin typeface="Arial" panose="020B0604020202020204" pitchFamily="34" charset="0"/>
                <a:ea typeface="Calibri" panose="020F0502020204030204" pitchFamily="34" charset="0"/>
              </a:rPr>
              <a:t>ы</a:t>
            </a:r>
            <a:r>
              <a:rPr lang="fr-FR" sz="4000" dirty="0" err="1">
                <a:effectLst/>
                <a:latin typeface="Arial" panose="020B0604020202020204" pitchFamily="34" charset="0"/>
                <a:ea typeface="Calibri" panose="020F0502020204030204" pitchFamily="34" charset="0"/>
              </a:rPr>
              <a:t>ло</a:t>
            </a:r>
            <a:r>
              <a:rPr lang="fr-FR" sz="4000" dirty="0">
                <a:effectLst/>
                <a:latin typeface="Calibri" panose="020F0502020204030204" pitchFamily="34" charset="0"/>
                <a:ea typeface="Calibri" panose="020F0502020204030204" pitchFamily="34" charset="0"/>
                <a:cs typeface="Arial" panose="020B0604020202020204" pitchFamily="34" charset="0"/>
              </a:rPr>
              <a:t> </a:t>
            </a:r>
            <a:endParaRPr lang="fr-FR" sz="4000" dirty="0"/>
          </a:p>
        </p:txBody>
      </p:sp>
      <p:pic>
        <p:nvPicPr>
          <p:cNvPr id="8" name="Image 7">
            <a:extLst>
              <a:ext uri="{FF2B5EF4-FFF2-40B4-BE49-F238E27FC236}">
                <a16:creationId xmlns:a16="http://schemas.microsoft.com/office/drawing/2014/main" id="{BA48C217-16FA-D905-C620-A8DDBE3E80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2184" y="2636912"/>
            <a:ext cx="3255873" cy="2880000"/>
          </a:xfrm>
          <a:prstGeom prst="rect">
            <a:avLst/>
          </a:prstGeom>
          <a:noFill/>
        </p:spPr>
      </p:pic>
    </p:spTree>
    <p:extLst>
      <p:ext uri="{BB962C8B-B14F-4D97-AF65-F5344CB8AC3E}">
        <p14:creationId xmlns:p14="http://schemas.microsoft.com/office/powerpoint/2010/main" val="4065865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DC04F819-43FA-187B-0132-9D754603C5B5}"/>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extLst>
      <p:ext uri="{BB962C8B-B14F-4D97-AF65-F5344CB8AC3E}">
        <p14:creationId xmlns:p14="http://schemas.microsoft.com/office/powerpoint/2010/main" val="4181758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15480" y="241299"/>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01AADAD3-0AB6-C4B2-644F-CC4BA0CDC78C}"/>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extLst>
      <p:ext uri="{BB962C8B-B14F-4D97-AF65-F5344CB8AC3E}">
        <p14:creationId xmlns:p14="http://schemas.microsoft.com/office/powerpoint/2010/main" val="1999416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43472" y="83225"/>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504" y="222725"/>
            <a:ext cx="546000" cy="864000"/>
          </a:xfrm>
          <a:prstGeom prst="rect">
            <a:avLst/>
          </a:prstGeom>
        </p:spPr>
      </p:pic>
      <p:sp>
        <p:nvSpPr>
          <p:cNvPr id="3" name="ZoneTexte 2">
            <a:extLst>
              <a:ext uri="{FF2B5EF4-FFF2-40B4-BE49-F238E27FC236}">
                <a16:creationId xmlns:a16="http://schemas.microsoft.com/office/drawing/2014/main" id="{29A7929F-F084-EB51-D70A-A5D38DB79B1C}"/>
              </a:ext>
            </a:extLst>
          </p:cNvPr>
          <p:cNvSpPr txBox="1"/>
          <p:nvPr/>
        </p:nvSpPr>
        <p:spPr bwMode="auto">
          <a:xfrm>
            <a:off x="551384" y="2708920"/>
            <a:ext cx="10801200" cy="1200329"/>
          </a:xfrm>
          <a:prstGeom prst="rect">
            <a:avLst/>
          </a:prstGeom>
          <a:noFill/>
        </p:spPr>
        <p:txBody>
          <a:bodyPr wrap="square" rtlCol="0">
            <a:spAutoFit/>
          </a:bodyPr>
          <a:lstStyle/>
          <a:p>
            <a:pPr algn="ctr"/>
            <a:r>
              <a:rPr lang="fr-FR" sz="3600" dirty="0">
                <a:solidFill>
                  <a:schemeClr val="accent2">
                    <a:lumMod val="75000"/>
                  </a:schemeClr>
                </a:solidFill>
              </a:rPr>
              <a:t>Les virelangues de la manche 6 seront publiés quelques jours avant la finale du mardi 18 mars 2025.</a:t>
            </a:r>
          </a:p>
        </p:txBody>
      </p:sp>
    </p:spTree>
    <p:extLst>
      <p:ext uri="{BB962C8B-B14F-4D97-AF65-F5344CB8AC3E}">
        <p14:creationId xmlns:p14="http://schemas.microsoft.com/office/powerpoint/2010/main" val="218494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sp>
        <p:nvSpPr>
          <p:cNvPr id="2" name="ZoneTexte 1">
            <a:extLst>
              <a:ext uri="{FF2B5EF4-FFF2-40B4-BE49-F238E27FC236}">
                <a16:creationId xmlns:a16="http://schemas.microsoft.com/office/drawing/2014/main" id="{0925BE6E-7418-8C66-0C7E-D51FCEDE478C}"/>
              </a:ext>
            </a:extLst>
          </p:cNvPr>
          <p:cNvSpPr txBox="1"/>
          <p:nvPr/>
        </p:nvSpPr>
        <p:spPr bwMode="auto">
          <a:xfrm>
            <a:off x="428759" y="1887344"/>
            <a:ext cx="10153128" cy="1938992"/>
          </a:xfrm>
          <a:prstGeom prst="rect">
            <a:avLst/>
          </a:prstGeom>
          <a:noFill/>
        </p:spPr>
        <p:txBody>
          <a:bodyPr wrap="square" rtlCol="0">
            <a:spAutoFit/>
          </a:bodyPr>
          <a:lstStyle/>
          <a:p>
            <a:r>
              <a:rPr lang="de-DE" sz="4000" dirty="0">
                <a:effectLst/>
                <a:latin typeface="Comic Sans MS" panose="030F0702030302020204" pitchFamily="66" charset="0"/>
                <a:ea typeface="Calibri" panose="020F0502020204030204" pitchFamily="34" charset="0"/>
              </a:rPr>
              <a:t>Sechs Schnecken schnitten in der Schneiderei sieben schwarze Zwetschgenwecken.</a:t>
            </a:r>
            <a:endParaRPr lang="fr-FR" sz="4000" dirty="0">
              <a:latin typeface="Comic Sans MS" panose="030F0702030302020204" pitchFamily="66" charset="0"/>
            </a:endParaRPr>
          </a:p>
        </p:txBody>
      </p:sp>
      <p:pic>
        <p:nvPicPr>
          <p:cNvPr id="8" name="Image 7">
            <a:extLst>
              <a:ext uri="{FF2B5EF4-FFF2-40B4-BE49-F238E27FC236}">
                <a16:creationId xmlns:a16="http://schemas.microsoft.com/office/drawing/2014/main" id="{5A48F2F9-3F28-750F-D89E-D36A24BB74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032316" y="2636912"/>
            <a:ext cx="3932031" cy="39320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63820" y="389466"/>
            <a:ext cx="10547443" cy="1180682"/>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a:stretch/>
        </p:blipFill>
        <p:spPr bwMode="auto">
          <a:xfrm>
            <a:off x="1775353" y="389466"/>
            <a:ext cx="534459" cy="846667"/>
          </a:xfrm>
          <a:prstGeom prst="rect">
            <a:avLst/>
          </a:prstGeom>
        </p:spPr>
      </p:pic>
      <p:sp>
        <p:nvSpPr>
          <p:cNvPr id="8" name="ZoneTexte 7">
            <a:extLst>
              <a:ext uri="{FF2B5EF4-FFF2-40B4-BE49-F238E27FC236}">
                <a16:creationId xmlns:a16="http://schemas.microsoft.com/office/drawing/2014/main" id="{FC692BDD-E15C-C4A0-EE52-D57E503DCE5C}"/>
              </a:ext>
            </a:extLst>
          </p:cNvPr>
          <p:cNvSpPr txBox="1"/>
          <p:nvPr/>
        </p:nvSpPr>
        <p:spPr>
          <a:xfrm>
            <a:off x="4874011" y="1988840"/>
            <a:ext cx="6759504" cy="3970318"/>
          </a:xfrm>
          <a:prstGeom prst="rect">
            <a:avLst/>
          </a:prstGeom>
          <a:noFill/>
        </p:spPr>
        <p:txBody>
          <a:bodyPr wrap="square">
            <a:spAutoFit/>
          </a:bodyPr>
          <a:lstStyle/>
          <a:p>
            <a:r>
              <a:rPr lang="de-DE" sz="3600" dirty="0">
                <a:latin typeface="Comic Sans MS" panose="030F0702030302020204" pitchFamily="66" charset="0"/>
                <a:ea typeface="Calibri" panose="020F0502020204030204" pitchFamily="34" charset="0"/>
              </a:rPr>
              <a:t>Der dünne Diener trägt die dicke Dame durch den dicken Dreck, da dankt die dicke Dame dem dünnen Diener, dass der dünne Diener die dicke Dame durch den dicken Dreck getragen hat.</a:t>
            </a:r>
            <a:endParaRPr lang="fr-FR" sz="3600" dirty="0">
              <a:latin typeface="Comic Sans MS" panose="030F0702030302020204" pitchFamily="66" charset="0"/>
              <a:ea typeface="Calibri" panose="020F0502020204030204" pitchFamily="34" charset="0"/>
            </a:endParaRPr>
          </a:p>
        </p:txBody>
      </p:sp>
      <p:pic>
        <p:nvPicPr>
          <p:cNvPr id="9" name="Image 8" descr="Une image contenant dessin humoristique, clipart, texte, mammifère&#10;&#10;Description générée automatiquement">
            <a:extLst>
              <a:ext uri="{FF2B5EF4-FFF2-40B4-BE49-F238E27FC236}">
                <a16:creationId xmlns:a16="http://schemas.microsoft.com/office/drawing/2014/main" id="{57481BDA-847A-BA17-0EF8-B8A1C2221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142" y="2033017"/>
            <a:ext cx="3938239" cy="2791966"/>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11045</Words>
  <Application>Microsoft Office PowerPoint</Application>
  <DocSecurity>0</DocSecurity>
  <PresentationFormat>Grand écran</PresentationFormat>
  <Paragraphs>898</Paragraphs>
  <Slides>74</Slides>
  <Notes>69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74</vt:i4>
      </vt:variant>
    </vt:vector>
  </HeadingPairs>
  <TitlesOfParts>
    <vt:vector size="84" baseType="lpstr">
      <vt:lpstr>Arial</vt:lpstr>
      <vt:lpstr>Arial Unicode MS</vt:lpstr>
      <vt:lpstr>Berlin Sans FB Demi</vt:lpstr>
      <vt:lpstr>Calibri</vt:lpstr>
      <vt:lpstr>Calibri Light</vt:lpstr>
      <vt:lpstr>Comic Sans MS</vt:lpstr>
      <vt:lpstr>Helvetica Neue</vt:lpstr>
      <vt:lpstr>Symbol</vt:lpstr>
      <vt:lpstr>Times New Roman</vt:lpstr>
      <vt:lpstr>Thème Office</vt:lpstr>
      <vt:lpstr>Concours de virelangues  en langues étrangères Session 2025 – Manches 4-5  </vt:lpstr>
      <vt:lpstr>Présentation PowerPoint</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Virelangue supplémentaire</vt:lpstr>
      <vt:lpstr>5ème manche – Virelangue 1</vt:lpstr>
      <vt:lpstr>5ème manche – Virelangue 2</vt:lpstr>
      <vt:lpstr>5ème manche – Virelangue 3</vt:lpstr>
      <vt:lpstr>Virelangue supplémentaire</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1ère manche – Virelangue 1</dc:title>
  <dc:creator>Bruno BOUCHARD</dc:creator>
  <cp:lastModifiedBy>Bruno BOUCHARD</cp:lastModifiedBy>
  <cp:revision>294</cp:revision>
  <cp:lastPrinted>2022-10-23T09:37:27Z</cp:lastPrinted>
  <dcterms:created xsi:type="dcterms:W3CDTF">2019-12-19T20:46:51Z</dcterms:created>
  <dcterms:modified xsi:type="dcterms:W3CDTF">2024-11-29T17:01:35Z</dcterms:modified>
  <dc:identifier/>
  <dc:language/>
  <cp:version/>
</cp:coreProperties>
</file>