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5" r:id="rId2"/>
    <p:sldId id="471" r:id="rId3"/>
    <p:sldId id="30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307" r:id="rId14"/>
    <p:sldId id="257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73" r:id="rId24"/>
    <p:sldId id="441" r:id="rId25"/>
    <p:sldId id="442" r:id="rId26"/>
    <p:sldId id="443" r:id="rId27"/>
    <p:sldId id="444" r:id="rId28"/>
    <p:sldId id="446" r:id="rId29"/>
    <p:sldId id="447" r:id="rId30"/>
    <p:sldId id="445" r:id="rId31"/>
    <p:sldId id="448" r:id="rId32"/>
    <p:sldId id="449" r:id="rId33"/>
    <p:sldId id="422" r:id="rId34"/>
    <p:sldId id="302" r:id="rId35"/>
    <p:sldId id="382" r:id="rId36"/>
    <p:sldId id="383" r:id="rId37"/>
    <p:sldId id="472" r:id="rId38"/>
    <p:sldId id="384" r:id="rId39"/>
    <p:sldId id="385" r:id="rId40"/>
    <p:sldId id="386" r:id="rId41"/>
    <p:sldId id="407" r:id="rId42"/>
    <p:sldId id="387" r:id="rId43"/>
    <p:sldId id="388" r:id="rId44"/>
    <p:sldId id="389" r:id="rId45"/>
    <p:sldId id="321" r:id="rId46"/>
    <p:sldId id="409" r:id="rId47"/>
    <p:sldId id="410" r:id="rId48"/>
    <p:sldId id="411" r:id="rId49"/>
    <p:sldId id="412" r:id="rId50"/>
    <p:sldId id="413" r:id="rId51"/>
    <p:sldId id="418" r:id="rId52"/>
    <p:sldId id="419" r:id="rId53"/>
    <p:sldId id="420" r:id="rId54"/>
    <p:sldId id="421" r:id="rId55"/>
    <p:sldId id="322" r:id="rId56"/>
    <p:sldId id="432" r:id="rId57"/>
    <p:sldId id="433" r:id="rId58"/>
    <p:sldId id="434" r:id="rId59"/>
    <p:sldId id="474" r:id="rId60"/>
    <p:sldId id="436" r:id="rId61"/>
    <p:sldId id="437" r:id="rId62"/>
    <p:sldId id="438" r:id="rId63"/>
    <p:sldId id="439" r:id="rId64"/>
    <p:sldId id="440" r:id="rId65"/>
    <p:sldId id="461" r:id="rId66"/>
    <p:sldId id="463" r:id="rId67"/>
    <p:sldId id="462" r:id="rId68"/>
    <p:sldId id="464" r:id="rId69"/>
    <p:sldId id="465" r:id="rId70"/>
    <p:sldId id="466" r:id="rId71"/>
    <p:sldId id="467" r:id="rId72"/>
    <p:sldId id="468" r:id="rId73"/>
    <p:sldId id="469" r:id="rId74"/>
    <p:sldId id="470" r:id="rId75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2DC5A-8D5A-E848-BEB9-A71ECE841B64}">
          <p14:sldIdLst>
            <p14:sldId id="275"/>
            <p14:sldId id="471"/>
          </p14:sldIdLst>
        </p14:section>
        <p14:section name="ALLEMAND" id="{5DAC50B9-E5DC-3D4D-A559-920913FC9987}">
          <p14:sldIdLst>
            <p14:sldId id="308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</p14:sldIdLst>
        </p14:section>
        <p14:section name="ANGLAIS" id="{62280670-4915-774D-BCA0-23140B48BB52}">
          <p14:sldIdLst>
            <p14:sldId id="307"/>
            <p14:sldId id="257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Arabe" id="{6619335B-6789-4C81-96E7-7C1D29CC8D4B}">
          <p14:sldIdLst>
            <p14:sldId id="473"/>
            <p14:sldId id="441"/>
            <p14:sldId id="442"/>
            <p14:sldId id="443"/>
            <p14:sldId id="444"/>
            <p14:sldId id="446"/>
            <p14:sldId id="447"/>
            <p14:sldId id="445"/>
            <p14:sldId id="448"/>
            <p14:sldId id="449"/>
          </p14:sldIdLst>
        </p14:section>
        <p14:section name="ESPAGNOL" id="{8B29224A-C9FF-E040-B64D-589FD27C0B8A}">
          <p14:sldIdLst>
            <p14:sldId id="422"/>
            <p14:sldId id="302"/>
            <p14:sldId id="382"/>
            <p14:sldId id="383"/>
            <p14:sldId id="472"/>
            <p14:sldId id="384"/>
            <p14:sldId id="385"/>
            <p14:sldId id="386"/>
            <p14:sldId id="407"/>
            <p14:sldId id="387"/>
            <p14:sldId id="388"/>
            <p14:sldId id="389"/>
          </p14:sldIdLst>
        </p14:section>
        <p14:section name="ITALIEN" id="{3009DC86-11ED-E745-9A89-2AAE731CA769}">
          <p14:sldIdLst>
            <p14:sldId id="321"/>
            <p14:sldId id="409"/>
            <p14:sldId id="410"/>
            <p14:sldId id="411"/>
            <p14:sldId id="412"/>
            <p14:sldId id="413"/>
            <p14:sldId id="418"/>
            <p14:sldId id="419"/>
            <p14:sldId id="420"/>
            <p14:sldId id="421"/>
          </p14:sldIdLst>
        </p14:section>
        <p14:section name="PORTUGAIS" id="{9FEC3872-4399-6B4E-B703-C89AB7483896}">
          <p14:sldIdLst>
            <p14:sldId id="322"/>
            <p14:sldId id="432"/>
            <p14:sldId id="433"/>
            <p14:sldId id="434"/>
            <p14:sldId id="474"/>
            <p14:sldId id="436"/>
            <p14:sldId id="437"/>
            <p14:sldId id="438"/>
            <p14:sldId id="439"/>
            <p14:sldId id="440"/>
          </p14:sldIdLst>
        </p14:section>
        <p14:section name="Russe" id="{329A8948-C88C-4517-8098-579412A65BDC}">
          <p14:sldIdLst>
            <p14:sldId id="461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76059" autoAdjust="0"/>
  </p:normalViewPr>
  <p:slideViewPr>
    <p:cSldViewPr snapToGrid="0">
      <p:cViewPr varScale="1">
        <p:scale>
          <a:sx n="55" d="100"/>
          <a:sy n="55" d="100"/>
        </p:scale>
        <p:origin x="11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041-C7E5-4225-ADE4-988522D230AD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64A8-2A46-407B-B259-6F73FE56C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5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9716-E5FA-43B2-8D2F-38713A55BAFD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F5DB-EC3D-4EA0-BA72-DFF41EA5B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7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6 et 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</a:t>
            </a:r>
            <a:r>
              <a:rPr lang="fr-FR" b="0" baseline="0" dirty="0">
                <a:solidFill>
                  <a:schemeClr val="tx1"/>
                </a:solidFill>
              </a:rPr>
              <a:t> </a:t>
            </a:r>
            <a:r>
              <a:rPr lang="fr-FR" b="1" baseline="0" dirty="0">
                <a:solidFill>
                  <a:schemeClr val="tx1"/>
                </a:solidFill>
              </a:rPr>
              <a:t>2025</a:t>
            </a:r>
            <a:r>
              <a:rPr lang="fr-FR" b="0" baseline="0" dirty="0">
                <a:solidFill>
                  <a:schemeClr val="tx1"/>
                </a:solidFill>
              </a:rPr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allemand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0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anglais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16)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anglais.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6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16 et 19)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On peut imaginer que toutes les équipes font les 3 manches et que seules les 3 meilleures équipes (ou plus selon le nombre d’équipes dans votre établissement) participent à la finale qui aura lieu le </a:t>
            </a:r>
            <a:r>
              <a:rPr lang="fr-FR" b="1" dirty="0"/>
              <a:t>mardi 18 mars 2025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218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enseignants déterminent l’ordre de passage des équipes.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le fichier Excel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de jury communiquent les notes à la personne qui saisit les résultats sur un fichier Excel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(fourni par les organisateurs).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r-FR" baseline="0" dirty="0"/>
            </a:b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18 mars 2025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lycée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espagnol et qu’aucune autre langue ne participe à ce concours, alors vous pouvez décider qu’à l’issue de cette première manche 2 équipes seront éliminées.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4, voire 5 équipes,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09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36)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espagnol.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 voire 5 équipes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</a:t>
            </a:r>
            <a:r>
              <a:rPr lang="fr-FR" b="1" u="none" baseline="0" dirty="0">
                <a:solidFill>
                  <a:srgbClr val="FF0000"/>
                </a:solidFill>
              </a:rPr>
              <a:t> </a:t>
            </a:r>
            <a:r>
              <a:rPr lang="fr-FR" b="0" baseline="0" dirty="0">
                <a:solidFill>
                  <a:srgbClr val="FF0000"/>
                </a:solidFill>
              </a:rPr>
              <a:t>;</a:t>
            </a:r>
            <a:r>
              <a:rPr lang="fr-FR" b="0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36 et 40)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collège.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85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5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="0" baseline="0" dirty="0">
                <a:solidFill>
                  <a:srgbClr val="FF0000"/>
                </a:solidFill>
              </a:rPr>
              <a:t>,</a:t>
            </a:r>
            <a:r>
              <a:rPr lang="fr-FR" baseline="0" dirty="0">
                <a:solidFill>
                  <a:srgbClr val="FF0000"/>
                </a:solidFill>
              </a:rPr>
              <a:t>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italien, alors vous pouvez décider qu’à l'issue de cette première partie il y aura 6 équipes en anglais, 4 en espagnol et 2 en italien pour représenter votre lycée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italien.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italien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55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79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48)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italien.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italien.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09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17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80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48 et 51)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italien.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italien,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italien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67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731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portugais, alors vous pouvez décider qu’à l'issue de cette première partie il y aura 6 équipes en anglais, 4 en espagnol et 2 en portugais pour représenter votre lycée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portugais.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portugais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169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60169">
              <a:defRPr/>
            </a:pPr>
            <a:endParaRPr lang="fr-FR" dirty="0"/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virelangue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defTabSz="960169">
              <a:defRPr/>
            </a:pPr>
            <a:endParaRPr lang="fr-FR" baseline="0" dirty="0"/>
          </a:p>
          <a:p>
            <a:pPr defTabSz="960169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allemand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58)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portugais.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portugais.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58 et 61)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portugais.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portugais,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portugais pour représenter votre lycée.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18 mars 2025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organisateurs)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</a:t>
            </a:r>
            <a:r>
              <a:rPr lang="fr-FR" baseline="0" dirty="0"/>
              <a:t>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entre 10 et 15 minutes à chaque équipe pour lire, s’entraîner et se répartir les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</a:t>
            </a:r>
            <a:r>
              <a:rPr lang="fr-FR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mars 2025</a:t>
            </a:r>
            <a:r>
              <a:rPr lang="fr-FR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allemand.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0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BCD3-3C4C-4DBA-BD2E-B85E48FFDBA5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3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45.xm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slide" Target="slide52.xml"/><Relationship Id="rId9" Type="http://schemas.openxmlformats.org/officeDocument/2006/relationships/slide" Target="slide55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062134" cy="1802893"/>
          </a:xfrm>
        </p:spPr>
        <p:txBody>
          <a:bodyPr anchor="ctr"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2025 – Manches 1-2-3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Lycée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603C1B4C-47D5-1286-0B2F-50D0C22AF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14" y="358528"/>
            <a:ext cx="337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C22AD5-5A05-AF5E-C383-E9989F77E5D5}"/>
              </a:ext>
            </a:extLst>
          </p:cNvPr>
          <p:cNvSpPr txBox="1"/>
          <p:nvPr/>
        </p:nvSpPr>
        <p:spPr>
          <a:xfrm>
            <a:off x="563671" y="2092157"/>
            <a:ext cx="8279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Stampfende Stiere sind Stiere, die stampfen.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Une image contenant sol, taureau, arène, Matador&#10;&#10;Description générée automatiquement">
            <a:extLst>
              <a:ext uri="{FF2B5EF4-FFF2-40B4-BE49-F238E27FC236}">
                <a16:creationId xmlns:a16="http://schemas.microsoft.com/office/drawing/2014/main" id="{A60A9878-FA2E-8784-C4AA-29BF63AB1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36" y="3138302"/>
            <a:ext cx="4815300" cy="34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3" name="Image 2" descr="Une image contenant oiseau, moineau, bec, Oiseau perché&#10;&#10;Description générée automatiquement">
            <a:extLst>
              <a:ext uri="{FF2B5EF4-FFF2-40B4-BE49-F238E27FC236}">
                <a16:creationId xmlns:a16="http://schemas.microsoft.com/office/drawing/2014/main" id="{7A4A30E6-3C53-A1A2-B202-286E8B338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15" y="2617096"/>
            <a:ext cx="3810622" cy="28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C2F9BA-B12A-125F-0215-CD7386809D86}"/>
              </a:ext>
            </a:extLst>
          </p:cNvPr>
          <p:cNvSpPr txBox="1"/>
          <p:nvPr/>
        </p:nvSpPr>
        <p:spPr>
          <a:xfrm>
            <a:off x="1210236" y="2890228"/>
            <a:ext cx="61139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Drei trillernde Lerche trillern drei trillernde Lieder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24C820-CD83-F31E-C543-BC8B46958B4B}"/>
              </a:ext>
            </a:extLst>
          </p:cNvPr>
          <p:cNvSpPr txBox="1"/>
          <p:nvPr/>
        </p:nvSpPr>
        <p:spPr>
          <a:xfrm>
            <a:off x="762394" y="2105561"/>
            <a:ext cx="61018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Acht alte Ameisen aßen am Abend Ananas</a:t>
            </a:r>
            <a:r>
              <a:rPr lang="de-DE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  <a:endParaRPr lang="fr-FR" dirty="0"/>
          </a:p>
        </p:txBody>
      </p:sp>
      <p:pic>
        <p:nvPicPr>
          <p:cNvPr id="8" name="Image 7" descr="Une image contenant fruit, ananas, Ananas&#10;&#10;Description générée automatiquement">
            <a:extLst>
              <a:ext uri="{FF2B5EF4-FFF2-40B4-BE49-F238E27FC236}">
                <a16:creationId xmlns:a16="http://schemas.microsoft.com/office/drawing/2014/main" id="{99FB77D1-995E-CC8B-2D99-24BD2AFCC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92" y="2814252"/>
            <a:ext cx="4288514" cy="32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ANGLAIS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C5BAE0-7C21-860C-C2F8-C9953DB8B1EC}"/>
              </a:ext>
            </a:extLst>
          </p:cNvPr>
          <p:cNvSpPr txBox="1"/>
          <p:nvPr/>
        </p:nvSpPr>
        <p:spPr>
          <a:xfrm>
            <a:off x="286871" y="1982450"/>
            <a:ext cx="10578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haroni" panose="02010803020104030203" pitchFamily="2" charset="-79"/>
                <a:cs typeface="Aharoni" panose="02010803020104030203" pitchFamily="2" charset="-79"/>
              </a:rPr>
              <a:t>A cricket critic cricked his neck at a critical cricket match.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 8" descr="C:\Users\nvajtai\AppData\Local\Microsoft\Windows\INetCache\Content.MSO\ED92F015.tmp">
            <a:extLst>
              <a:ext uri="{FF2B5EF4-FFF2-40B4-BE49-F238E27FC236}">
                <a16:creationId xmlns:a16="http://schemas.microsoft.com/office/drawing/2014/main" id="{93A802F2-5875-3960-994D-BF95816A4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/>
          <a:stretch/>
        </p:blipFill>
        <p:spPr bwMode="auto">
          <a:xfrm>
            <a:off x="7228474" y="2814918"/>
            <a:ext cx="4387284" cy="378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1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0F0074-9C92-23D6-85D4-DAF59861EF5D}"/>
              </a:ext>
            </a:extLst>
          </p:cNvPr>
          <p:cNvSpPr txBox="1"/>
          <p:nvPr/>
        </p:nvSpPr>
        <p:spPr>
          <a:xfrm>
            <a:off x="356965" y="2705725"/>
            <a:ext cx="109027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If practice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makes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practice,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perfectly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practised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practically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67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A9A597-3030-B332-81DB-5FB92B28453E}"/>
              </a:ext>
            </a:extLst>
          </p:cNvPr>
          <p:cNvSpPr txBox="1"/>
          <p:nvPr/>
        </p:nvSpPr>
        <p:spPr>
          <a:xfrm>
            <a:off x="369946" y="1982450"/>
            <a:ext cx="11822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You know New York,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New York,</a:t>
            </a:r>
          </a:p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You know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unique New York.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205A88-511C-11E0-C96B-B89318E9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192" y="3675529"/>
            <a:ext cx="5843645" cy="29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408906-4B72-3CD7-3FB6-B297937A8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90563" y="3151264"/>
            <a:ext cx="4316269" cy="31441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3EF732-B322-E7E1-C86C-2250C6BF1620}"/>
              </a:ext>
            </a:extLst>
          </p:cNvPr>
          <p:cNvSpPr txBox="1"/>
          <p:nvPr/>
        </p:nvSpPr>
        <p:spPr>
          <a:xfrm>
            <a:off x="762394" y="2190994"/>
            <a:ext cx="8229600" cy="358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Comic Sans MS" panose="030F0702030302020204" pitchFamily="66" charset="0"/>
              </a:rPr>
              <a:t>To begin to toboggan first buy a toboggan, but don't buy too big a toboggan. Too big a toboggan is too big a toboggan to buy to begin to toboggan.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6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2"/>
          <p:cNvSpPr>
            <a:spLocks/>
          </p:cNvSpPr>
          <p:nvPr/>
        </p:nvSpPr>
        <p:spPr bwMode="auto">
          <a:xfrm>
            <a:off x="812800" y="215900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F6389A-D391-1F82-3BE2-C6001ADDF011}"/>
              </a:ext>
            </a:extLst>
          </p:cNvPr>
          <p:cNvSpPr txBox="1"/>
          <p:nvPr/>
        </p:nvSpPr>
        <p:spPr>
          <a:xfrm>
            <a:off x="385167" y="2259974"/>
            <a:ext cx="83816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I can think of six thin things,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but I can think of six thick things too.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2872A7-A77F-7157-23F2-CC4269EE61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052" r="27541"/>
          <a:stretch/>
        </p:blipFill>
        <p:spPr>
          <a:xfrm>
            <a:off x="8938127" y="2528332"/>
            <a:ext cx="2868706" cy="37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C7A213-0A3E-C925-9F5D-A7BA17A02D56}"/>
              </a:ext>
            </a:extLst>
          </p:cNvPr>
          <p:cNvSpPr txBox="1"/>
          <p:nvPr/>
        </p:nvSpPr>
        <p:spPr>
          <a:xfrm>
            <a:off x="304801" y="2151727"/>
            <a:ext cx="60422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Seeing some sunshine Susan sang a song at the seaside on the 6th of September.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5CBAF2-F0EF-A7CC-8A86-68DF4587C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711" y="2446072"/>
            <a:ext cx="3485029" cy="37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759701" y="5318489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4908861" y="5426489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789221" y="585964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789221" y="2248479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39551" y="585964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858221" cy="753804"/>
            <a:chOff x="5782308" y="856223"/>
            <a:chExt cx="2858221" cy="753804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480531" y="926027"/>
              <a:ext cx="2159998" cy="6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15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760437" y="3873908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6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517F59E-666A-DB6D-103B-7A4C74DDC8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51" y="3914296"/>
            <a:ext cx="4528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604100-02DC-7800-2181-EBE3FE031768}"/>
              </a:ext>
            </a:extLst>
          </p:cNvPr>
          <p:cNvSpPr txBox="1"/>
          <p:nvPr/>
        </p:nvSpPr>
        <p:spPr>
          <a:xfrm>
            <a:off x="555810" y="2316487"/>
            <a:ext cx="9807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We surely shall see the sun shine soon.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744FE2-B070-63E9-5ADD-63BFFDD4E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270" y="3429000"/>
            <a:ext cx="5456705" cy="28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8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96FAE0F-C7B5-53ED-841D-08F79715AE6A}"/>
              </a:ext>
            </a:extLst>
          </p:cNvPr>
          <p:cNvSpPr txBox="1"/>
          <p:nvPr/>
        </p:nvSpPr>
        <p:spPr>
          <a:xfrm>
            <a:off x="762394" y="2006545"/>
            <a:ext cx="10349147" cy="358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Comic Sans MS" panose="030F0702030302020204" pitchFamily="66" charset="0"/>
              </a:rPr>
              <a:t>I thought a thought. But the thought I thought wasn’t the thought I thought I thought. If the thought I thought I thought had been the thought I thought, I wouldn’t have thought so much.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C03CBD-AD56-ED4C-E0AA-E67345611D5A}"/>
              </a:ext>
            </a:extLst>
          </p:cNvPr>
          <p:cNvSpPr txBox="1"/>
          <p:nvPr/>
        </p:nvSpPr>
        <p:spPr>
          <a:xfrm>
            <a:off x="1334685" y="2699056"/>
            <a:ext cx="5995199" cy="145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4000" dirty="0">
                <a:latin typeface="Comic Sans MS" panose="030F0702030302020204" pitchFamily="66" charset="0"/>
              </a:rPr>
              <a:t>A happy hippo hopped and hiccupped. 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6138A0-1F24-8600-48DB-BDACB92C3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673" y="2312334"/>
            <a:ext cx="246364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159443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>
          <a:xfrm>
            <a:off x="650775" y="2634343"/>
            <a:ext cx="11037356" cy="3483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1" y="2670744"/>
            <a:ext cx="11093108" cy="2826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ermany-652967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ALLEMAND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0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5" y="2259799"/>
            <a:ext cx="10770256" cy="30850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5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6" y="2122714"/>
            <a:ext cx="10391384" cy="31677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43240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30"/>
            <a:ext cx="10794063" cy="3214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endParaRPr lang="fr-FR" sz="4800" b="1" dirty="0"/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4" y="660400"/>
            <a:ext cx="32724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7D20A12-56BD-5BD5-890C-1810381626F2}"/>
              </a:ext>
            </a:extLst>
          </p:cNvPr>
          <p:cNvSpPr txBox="1"/>
          <p:nvPr/>
        </p:nvSpPr>
        <p:spPr>
          <a:xfrm>
            <a:off x="460375" y="2330824"/>
            <a:ext cx="7948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Como poco coco como,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poco coco compro.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39B483-7AB3-5280-2691-5086C7E2B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13" y="1570148"/>
            <a:ext cx="5354812" cy="47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8FDCD87-F3CC-0C14-CF4E-F8681E6E844D}"/>
              </a:ext>
            </a:extLst>
          </p:cNvPr>
          <p:cNvSpPr txBox="1"/>
          <p:nvPr/>
        </p:nvSpPr>
        <p:spPr>
          <a:xfrm>
            <a:off x="460375" y="2664315"/>
            <a:ext cx="732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cara del loro 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con cloro,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claro, con cloro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la cara del loro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DC5AE8-F323-05ED-6C38-84D080613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111" y="2028263"/>
            <a:ext cx="3798514" cy="38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2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8745B9-D827-8A45-02BA-5FCCB98C39DD}"/>
              </a:ext>
            </a:extLst>
          </p:cNvPr>
          <p:cNvSpPr txBox="1"/>
          <p:nvPr/>
        </p:nvSpPr>
        <p:spPr bwMode="auto">
          <a:xfrm>
            <a:off x="779178" y="2420888"/>
            <a:ext cx="61150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Saber que se sabe lo que se sabe y que no se sabe lo que no se sabe, he aquí el verdadero saber.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9D1FAA-A1D4-5AA9-5C18-B9DF1E93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05" y="1952936"/>
            <a:ext cx="3348423" cy="1800000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91CDF4-21CE-6463-C3A6-014E0016E36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 bwMode="auto">
          <a:xfrm>
            <a:off x="8444424" y="4005064"/>
            <a:ext cx="3048586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4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86933" y="1935253"/>
            <a:ext cx="9448800" cy="118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9" name="Image 8" descr="Trabalenguas populares【La Mejor Colección】para niños de primari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074" r="2061" b="4289"/>
          <a:stretch/>
        </p:blipFill>
        <p:spPr bwMode="auto">
          <a:xfrm>
            <a:off x="3276599" y="1519237"/>
            <a:ext cx="7717545" cy="4851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73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1B1B39-C8D8-9E60-4111-74E48BFCC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989" y="3567953"/>
            <a:ext cx="2832988" cy="30276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6DB470-ADA8-FCF7-B42B-32D550ECDD09}"/>
              </a:ext>
            </a:extLst>
          </p:cNvPr>
          <p:cNvSpPr txBox="1"/>
          <p:nvPr/>
        </p:nvSpPr>
        <p:spPr>
          <a:xfrm>
            <a:off x="275023" y="2007115"/>
            <a:ext cx="10763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Pedro Pablo Pérez Pereira,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pobre pintor portugués,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pinta preciosos paisajes por poca plata,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poder pasar por París.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8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FA6FAA-90E1-ECCE-3366-C0E9FB8D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837" y="1805211"/>
            <a:ext cx="2853129" cy="40572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506626-A6E5-438E-8B79-79BCBFD0DC2D}"/>
              </a:ext>
            </a:extLst>
          </p:cNvPr>
          <p:cNvSpPr txBox="1"/>
          <p:nvPr/>
        </p:nvSpPr>
        <p:spPr>
          <a:xfrm>
            <a:off x="1620034" y="2864316"/>
            <a:ext cx="611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Eugenio es muy ingenuo, pero qué mal genio tiene el ingenuo de Eugenio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403E302-D39D-4084-0850-D4C41AF953DD}"/>
              </a:ext>
            </a:extLst>
          </p:cNvPr>
          <p:cNvSpPr txBox="1"/>
          <p:nvPr/>
        </p:nvSpPr>
        <p:spPr>
          <a:xfrm>
            <a:off x="751562" y="2767280"/>
            <a:ext cx="806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Die krumme Katze tritt die krumme Treppe krumm.</a:t>
            </a:r>
          </a:p>
        </p:txBody>
      </p:sp>
      <p:pic>
        <p:nvPicPr>
          <p:cNvPr id="10" name="Image 9" descr="Une image contenant texte, dessin, Dessin d’enfant, illustration&#10;&#10;Description générée automatiquement">
            <a:extLst>
              <a:ext uri="{FF2B5EF4-FFF2-40B4-BE49-F238E27FC236}">
                <a16:creationId xmlns:a16="http://schemas.microsoft.com/office/drawing/2014/main" id="{BE318824-FFCC-B28A-484F-23F49C4A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68" y="2066795"/>
            <a:ext cx="3239770" cy="32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5C29C4-4CA1-57B8-DA5D-E08D6855CD34}"/>
              </a:ext>
            </a:extLst>
          </p:cNvPr>
          <p:cNvSpPr txBox="1"/>
          <p:nvPr/>
        </p:nvSpPr>
        <p:spPr bwMode="auto">
          <a:xfrm>
            <a:off x="297228" y="3212976"/>
            <a:ext cx="901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tribu triste tritura un triste tinte,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el triste tinte que tritura la tribu triste,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es el triste tinte que la triste tribu trituró.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9472CF-B7C7-8C19-218E-A5536DF26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832304" y="2593650"/>
            <a:ext cx="29684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2" y="216100"/>
            <a:ext cx="9952992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8528" y="2121408"/>
            <a:ext cx="7991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Pepe pela patatas para una tortilla y para la ensalada. 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Pepa pela que pela, pela que pela y se empapa.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4CEBF1-930B-537F-6B9D-812CD9F67F54}"/>
              </a:ext>
            </a:extLst>
          </p:cNvPr>
          <p:cNvSpPr txBox="1"/>
          <p:nvPr/>
        </p:nvSpPr>
        <p:spPr bwMode="auto">
          <a:xfrm>
            <a:off x="303248" y="2276872"/>
            <a:ext cx="103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Hugo tuvo un tubo, pero el tubo que tuvo se le rompió.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recuperar el tubo que tuvo,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tuvo que comprar un tubo igual al tubo que tuvo.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74C794-2DC6-39F7-D3D6-CD315AB72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34270" y="3789040"/>
            <a:ext cx="2954481" cy="2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5534EC-6D02-BD2D-382A-CEB12814DA74}"/>
              </a:ext>
            </a:extLst>
          </p:cNvPr>
          <p:cNvSpPr txBox="1"/>
          <p:nvPr/>
        </p:nvSpPr>
        <p:spPr>
          <a:xfrm>
            <a:off x="1363820" y="3018421"/>
            <a:ext cx="611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El niño está sosegado. 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es-ES" sz="4000" dirty="0">
                <a:latin typeface="Comic Sans MS" panose="030F0702030302020204" pitchFamily="66" charset="0"/>
              </a:rPr>
              <a:t>¿Quién lo desasosegará?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F08185-3AEE-0AFE-4AB1-B0A53B68D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59" y="2384740"/>
            <a:ext cx="3616085" cy="328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404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3994A9-421A-3E9A-8B97-78FB345C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67" y="2057890"/>
            <a:ext cx="3241110" cy="3802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632C41-0AB7-E9D3-7318-AD0715FA3A7E}"/>
              </a:ext>
            </a:extLst>
          </p:cNvPr>
          <p:cNvSpPr txBox="1"/>
          <p:nvPr/>
        </p:nvSpPr>
        <p:spPr>
          <a:xfrm>
            <a:off x="504459" y="2681654"/>
            <a:ext cx="77676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Lado, ledo, </a:t>
            </a:r>
            <a:r>
              <a:rPr lang="es-ES" sz="4000" dirty="0" err="1">
                <a:latin typeface="Comic Sans MS" panose="030F0702030302020204" pitchFamily="66" charset="0"/>
              </a:rPr>
              <a:t>lido</a:t>
            </a:r>
            <a:r>
              <a:rPr lang="es-ES" sz="4000" dirty="0">
                <a:latin typeface="Comic Sans MS" panose="030F0702030302020204" pitchFamily="66" charset="0"/>
              </a:rPr>
              <a:t>, lodo, ludo, </a:t>
            </a:r>
            <a:endParaRPr lang="fr-FR" sz="4000" dirty="0">
              <a:latin typeface="Comic Sans MS" panose="030F0702030302020204" pitchFamily="66" charset="0"/>
            </a:endParaRPr>
          </a:p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Decirlo al revés lo dudo.</a:t>
            </a:r>
            <a:endParaRPr lang="fr-FR" sz="4000" dirty="0">
              <a:latin typeface="Comic Sans MS" panose="030F0702030302020204" pitchFamily="66" charset="0"/>
            </a:endParaRPr>
          </a:p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Ludo, lodo, </a:t>
            </a:r>
            <a:r>
              <a:rPr lang="es-ES" sz="4000" dirty="0" err="1">
                <a:latin typeface="Comic Sans MS" panose="030F0702030302020204" pitchFamily="66" charset="0"/>
              </a:rPr>
              <a:t>lido</a:t>
            </a:r>
            <a:r>
              <a:rPr lang="es-ES" sz="4000" dirty="0">
                <a:latin typeface="Comic Sans MS" panose="030F0702030302020204" pitchFamily="66" charset="0"/>
              </a:rPr>
              <a:t>, ledo, lado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es-ES" sz="4000" dirty="0">
                <a:latin typeface="Comic Sans MS" panose="030F0702030302020204" pitchFamily="66" charset="0"/>
              </a:rPr>
              <a:t>¡Qué trabajo me ha costado! 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tal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5" y="524941"/>
            <a:ext cx="3295111" cy="521998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46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83EBB2-470D-BBC9-EB88-4D5FB467CD85}"/>
              </a:ext>
            </a:extLst>
          </p:cNvPr>
          <p:cNvSpPr txBox="1"/>
          <p:nvPr/>
        </p:nvSpPr>
        <p:spPr>
          <a:xfrm>
            <a:off x="371147" y="3251372"/>
            <a:ext cx="8304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 postino che porti la posta,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dimmi postino che posta portasti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8" name="Image 7" descr="Illustrazione Di Un Postino Felice Illustrazione Vettoriale ...">
            <a:extLst>
              <a:ext uri="{FF2B5EF4-FFF2-40B4-BE49-F238E27FC236}">
                <a16:creationId xmlns:a16="http://schemas.microsoft.com/office/drawing/2014/main" id="{1667C2D9-9463-204C-FA58-3F3019780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03" y="2828722"/>
            <a:ext cx="3046265" cy="349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4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BEC886-2B59-BF90-19B1-DD75C6AE714E}"/>
              </a:ext>
            </a:extLst>
          </p:cNvPr>
          <p:cNvSpPr txBox="1"/>
          <p:nvPr/>
        </p:nvSpPr>
        <p:spPr>
          <a:xfrm>
            <a:off x="762394" y="3105381"/>
            <a:ext cx="6113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Forse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 Pietro </a:t>
            </a:r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potrà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proteggerla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Dua Mains Vectores, Ilustraciones y Gráficos - 123RF">
            <a:extLst>
              <a:ext uri="{FF2B5EF4-FFF2-40B4-BE49-F238E27FC236}">
                <a16:creationId xmlns:a16="http://schemas.microsoft.com/office/drawing/2014/main" id="{919B924F-4174-FAF6-0FE1-856B90ECF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9" y="1847812"/>
            <a:ext cx="3838575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2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F83574-5780-8980-FED9-414C23F882DD}"/>
              </a:ext>
            </a:extLst>
          </p:cNvPr>
          <p:cNvSpPr txBox="1"/>
          <p:nvPr/>
        </p:nvSpPr>
        <p:spPr>
          <a:xfrm>
            <a:off x="913029" y="2882750"/>
            <a:ext cx="64380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Chi seme di senapa secca semina, sempre seme di senapa secca raccoglie.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Vendita Senape gialla">
            <a:extLst>
              <a:ext uri="{FF2B5EF4-FFF2-40B4-BE49-F238E27FC236}">
                <a16:creationId xmlns:a16="http://schemas.microsoft.com/office/drawing/2014/main" id="{31E3584D-8F6F-56A7-956A-E8924BA49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52" y="2566446"/>
            <a:ext cx="3579719" cy="2683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46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A5949D-9A9E-9EEA-585D-B070801B6E60}"/>
              </a:ext>
            </a:extLst>
          </p:cNvPr>
          <p:cNvSpPr txBox="1"/>
          <p:nvPr/>
        </p:nvSpPr>
        <p:spPr>
          <a:xfrm>
            <a:off x="484094" y="2782669"/>
            <a:ext cx="70028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In via </a:t>
            </a:r>
            <a:r>
              <a:rPr lang="it-IT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dell'agnolo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 c'era un pizzicagnolo che aveva un </a:t>
            </a:r>
            <a:r>
              <a:rPr lang="it-IT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frignolo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 sul dito mignolo.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épicier Stock Illustrations, Vecteurs, &amp; Clipart – (1,556 ...">
            <a:extLst>
              <a:ext uri="{FF2B5EF4-FFF2-40B4-BE49-F238E27FC236}">
                <a16:creationId xmlns:a16="http://schemas.microsoft.com/office/drawing/2014/main" id="{1B283F9E-9A7B-9972-64BE-DDD892CED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40" y="1973043"/>
            <a:ext cx="4090707" cy="4090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FCCE38-30BE-2182-5552-75598A7A8E48}"/>
              </a:ext>
            </a:extLst>
          </p:cNvPr>
          <p:cNvSpPr txBox="1"/>
          <p:nvPr/>
        </p:nvSpPr>
        <p:spPr>
          <a:xfrm>
            <a:off x="1417592" y="1647933"/>
            <a:ext cx="93568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Eine Hummel brummt wie Hummeln brummen.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 descr="Une image contenant invertébré, Pollinisateur, insecte, abeille&#10;&#10;Description générée automatiquement">
            <a:extLst>
              <a:ext uri="{FF2B5EF4-FFF2-40B4-BE49-F238E27FC236}">
                <a16:creationId xmlns:a16="http://schemas.microsoft.com/office/drawing/2014/main" id="{4F4FBA0D-047C-BDAA-A1BB-4700AF227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4068"/>
            <a:ext cx="4373607" cy="32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0AE7F6-AE5A-387C-9876-4754A619B5D2}"/>
              </a:ext>
            </a:extLst>
          </p:cNvPr>
          <p:cNvSpPr txBox="1"/>
          <p:nvPr/>
        </p:nvSpPr>
        <p:spPr>
          <a:xfrm>
            <a:off x="433666" y="2408189"/>
            <a:ext cx="68098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Scopa la casa, la scopa si sciupa; ma, se non scopo sciupando la scopa, la mia casetta con cosa la scopo 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8" name="Image 7" descr="Disegno Di Scopa Del Fumetto Scarabocchio, Disegno Dellauto ...">
            <a:extLst>
              <a:ext uri="{FF2B5EF4-FFF2-40B4-BE49-F238E27FC236}">
                <a16:creationId xmlns:a16="http://schemas.microsoft.com/office/drawing/2014/main" id="{C2897CBA-0D92-9177-E9EC-607F4B953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41" y="2408189"/>
            <a:ext cx="3060282" cy="306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795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3" name="Image 2" descr="servante">
            <a:extLst>
              <a:ext uri="{FF2B5EF4-FFF2-40B4-BE49-F238E27FC236}">
                <a16:creationId xmlns:a16="http://schemas.microsoft.com/office/drawing/2014/main" id="{DAD3DF9D-63DF-7A35-E924-137744F9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12" y="2549898"/>
            <a:ext cx="2360594" cy="3672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5E16D9-E56A-E300-DDC6-3AB25D101642}"/>
              </a:ext>
            </a:extLst>
          </p:cNvPr>
          <p:cNvSpPr txBox="1"/>
          <p:nvPr/>
        </p:nvSpPr>
        <p:spPr>
          <a:xfrm>
            <a:off x="1569217" y="2549898"/>
            <a:ext cx="61893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A che serve che la serva si conservi la conserva se la serva quando serve non si serve di conserva 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2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 descr="Immagine di giacca – Disegni da Stampare Gratis – Immagine 23337">
            <a:extLst>
              <a:ext uri="{FF2B5EF4-FFF2-40B4-BE49-F238E27FC236}">
                <a16:creationId xmlns:a16="http://schemas.microsoft.com/office/drawing/2014/main" id="{A7D810B4-C55E-FF43-34A5-ED7E3D433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08" y="2635902"/>
            <a:ext cx="3820857" cy="2710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36E50F-198D-8010-3FAC-75DAD5E9A709}"/>
              </a:ext>
            </a:extLst>
          </p:cNvPr>
          <p:cNvSpPr txBox="1"/>
          <p:nvPr/>
        </p:nvSpPr>
        <p:spPr>
          <a:xfrm>
            <a:off x="923364" y="2405923"/>
            <a:ext cx="7180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Tremotino ha perso il proprio giubbottino. Traballando, lo riporta un contadino che vuol dargli un contentino.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7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3" name="Image 2" descr="Chroniques de Dame Marmotte">
            <a:extLst>
              <a:ext uri="{FF2B5EF4-FFF2-40B4-BE49-F238E27FC236}">
                <a16:creationId xmlns:a16="http://schemas.microsoft.com/office/drawing/2014/main" id="{7BE4B1D4-E207-15BE-53D9-C796E4C119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/>
          <a:stretch/>
        </p:blipFill>
        <p:spPr bwMode="auto">
          <a:xfrm>
            <a:off x="9179816" y="1236133"/>
            <a:ext cx="2473661" cy="5342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5B06627-3C07-B899-84E3-E7966FD73A23}"/>
              </a:ext>
            </a:extLst>
          </p:cNvPr>
          <p:cNvSpPr txBox="1"/>
          <p:nvPr/>
        </p:nvSpPr>
        <p:spPr>
          <a:xfrm>
            <a:off x="341300" y="2713712"/>
            <a:ext cx="85965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La marmotta, quando annotta, nella grotta già borbotta, che la pappa non è cotta! Quando è cotta riborbotta, perché scotta! 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11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 descr="Scarica Ragno appeso a una mela - Illustrazione in bianco e nero PNGs  Online - Creative Fabrica">
            <a:extLst>
              <a:ext uri="{FF2B5EF4-FFF2-40B4-BE49-F238E27FC236}">
                <a16:creationId xmlns:a16="http://schemas.microsoft.com/office/drawing/2014/main" id="{D43B733A-BDF0-0D83-EDA9-8BC9111C0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1" y="2391614"/>
            <a:ext cx="3351119" cy="3351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919F861-9B17-F0C8-96E2-40C6D727A1ED}"/>
              </a:ext>
            </a:extLst>
          </p:cNvPr>
          <p:cNvSpPr txBox="1"/>
          <p:nvPr/>
        </p:nvSpPr>
        <p:spPr>
          <a:xfrm>
            <a:off x="721660" y="2944906"/>
            <a:ext cx="72062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Regna il ragno dentro il buco, nella mela regna il bruco, nella mela il bruco regna, dentro il buco il ragno regna. 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23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ug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PORTUGAIS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12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95DF8-9F66-C21C-1B11-4122B5F32274}"/>
              </a:ext>
            </a:extLst>
          </p:cNvPr>
          <p:cNvSpPr/>
          <p:nvPr/>
        </p:nvSpPr>
        <p:spPr>
          <a:xfrm>
            <a:off x="447471" y="2548647"/>
            <a:ext cx="11420273" cy="76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Quem a paca cara compra, paca cara pagará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5279AB-19EE-4E88-0743-38A9CE5AA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8" y="3933702"/>
            <a:ext cx="3147439" cy="17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B17284-A7C2-1E33-4BB0-F2A0D89070A4}"/>
              </a:ext>
            </a:extLst>
          </p:cNvPr>
          <p:cNvSpPr/>
          <p:nvPr/>
        </p:nvSpPr>
        <p:spPr>
          <a:xfrm>
            <a:off x="953312" y="2762655"/>
            <a:ext cx="5369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sabiá não sabia que o sábio sabia que o sabiá não sabia assobiar.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A8F660-AF85-1005-848D-F4BD0898F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5" y="2762655"/>
            <a:ext cx="4219069" cy="3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824EE-CA20-8E4C-E177-75164978B607}"/>
              </a:ext>
            </a:extLst>
          </p:cNvPr>
          <p:cNvSpPr/>
          <p:nvPr/>
        </p:nvSpPr>
        <p:spPr>
          <a:xfrm>
            <a:off x="4027251" y="2062264"/>
            <a:ext cx="76949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Olha o sapo dentro do saco. O saco com o sapo dentro.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sapo batendo papo e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papo soltando o vento.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A91270-94B8-4248-6618-EAFA5E8CF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7" y="3980374"/>
            <a:ext cx="1940268" cy="18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1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7C0A49-B6E6-1779-9760-AC43630C9892}"/>
              </a:ext>
            </a:extLst>
          </p:cNvPr>
          <p:cNvSpPr/>
          <p:nvPr/>
        </p:nvSpPr>
        <p:spPr>
          <a:xfrm>
            <a:off x="1651000" y="2295728"/>
            <a:ext cx="8426855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Farofa feita com muita farinha fofa faz uma fofoca feia.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1B7CDA-DFFF-9CD8-7AB9-6047F95A2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20" y="4874262"/>
            <a:ext cx="4009261" cy="14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91A690-CE8A-5C27-3A0F-2CEA7611D005}"/>
              </a:ext>
            </a:extLst>
          </p:cNvPr>
          <p:cNvSpPr txBox="1"/>
          <p:nvPr/>
        </p:nvSpPr>
        <p:spPr>
          <a:xfrm>
            <a:off x="851770" y="2079321"/>
            <a:ext cx="8166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 Italien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Italiener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doch in Illingen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Illinger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66D53A-D1A7-FB7E-974C-D8B7CD970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0" y="3429000"/>
            <a:ext cx="4636727" cy="30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8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E60C4-400C-67E4-AE61-9363A18F196A}"/>
              </a:ext>
            </a:extLst>
          </p:cNvPr>
          <p:cNvSpPr/>
          <p:nvPr/>
        </p:nvSpPr>
        <p:spPr>
          <a:xfrm>
            <a:off x="1373021" y="2529191"/>
            <a:ext cx="6370197" cy="294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que é que Cacá quer?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Cacá quer caqui.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Qual caqui que Cacá quer? Cacá quer qualquer caqui.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2BB6A0-6E80-5985-BF1F-BCA1E3637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42" y="3793787"/>
            <a:ext cx="2164162" cy="21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5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D26A40-670F-D65B-CFBA-5D64FC143E9F}"/>
              </a:ext>
            </a:extLst>
          </p:cNvPr>
          <p:cNvSpPr/>
          <p:nvPr/>
        </p:nvSpPr>
        <p:spPr>
          <a:xfrm>
            <a:off x="4494179" y="2101174"/>
            <a:ext cx="6322977" cy="270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vida é uma sucessiva sucessão de sucessões que se sucedem sucessivamente, sem suceder o sucesso.</a:t>
            </a:r>
            <a:endParaRPr lang="fr-FR" sz="3600" kern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0B8C1A-4505-5CE1-1878-AD5CFBD90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1" y="3560322"/>
            <a:ext cx="2082633" cy="27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9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086DF-4FF0-9001-DDAA-3C024F1F5AB8}"/>
              </a:ext>
            </a:extLst>
          </p:cNvPr>
          <p:cNvSpPr/>
          <p:nvPr/>
        </p:nvSpPr>
        <p:spPr>
          <a:xfrm>
            <a:off x="3381921" y="1705452"/>
            <a:ext cx="8350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A babá boba bebeu o leite do bebê.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E362E6-61CA-6FA6-39C7-E82554034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" y="2278833"/>
            <a:ext cx="356005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6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7C405D-9624-602B-BC2C-73FB793AA347}"/>
              </a:ext>
            </a:extLst>
          </p:cNvPr>
          <p:cNvSpPr/>
          <p:nvPr/>
        </p:nvSpPr>
        <p:spPr>
          <a:xfrm>
            <a:off x="446314" y="291397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/>
              <a:t>A Aranha arranha o jarro</a:t>
            </a:r>
            <a:endParaRPr lang="fr-FR" sz="4400" dirty="0"/>
          </a:p>
          <a:p>
            <a:r>
              <a:rPr lang="pt-PT" sz="4400" dirty="0"/>
              <a:t>E o jarro arranha a aranha</a:t>
            </a:r>
            <a:r>
              <a:rPr lang="pt-PT" dirty="0"/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651A29-B3B7-E634-F72D-67895EDE5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2" y="1995805"/>
            <a:ext cx="33744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4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603D09-B956-1E46-425E-6CC6CF9D4D1F}"/>
              </a:ext>
            </a:extLst>
          </p:cNvPr>
          <p:cNvSpPr/>
          <p:nvPr/>
        </p:nvSpPr>
        <p:spPr>
          <a:xfrm>
            <a:off x="1363820" y="3326860"/>
            <a:ext cx="721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bispo de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Constantinopla,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é um bom desconstantinopolitanizador</a:t>
            </a: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7B1111-7C91-F897-E09F-F78E1A36C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58" y="1963192"/>
            <a:ext cx="1567774" cy="25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8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97C9D6-2DBD-53C8-5FFF-1582D2EA6478}"/>
              </a:ext>
            </a:extLst>
          </p:cNvPr>
          <p:cNvSpPr txBox="1"/>
          <p:nvPr/>
        </p:nvSpPr>
        <p:spPr>
          <a:xfrm>
            <a:off x="160968" y="2481063"/>
            <a:ext cx="7027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У еж</a:t>
            </a:r>
            <a:r>
              <a:rPr lang="ru-RU" sz="4400" b="1" dirty="0"/>
              <a:t>а</a:t>
            </a:r>
            <a:r>
              <a:rPr lang="ru-RU" sz="4400" dirty="0"/>
              <a:t> еж</a:t>
            </a:r>
            <a:r>
              <a:rPr lang="ru-RU" sz="4400" b="1" dirty="0"/>
              <a:t>а</a:t>
            </a:r>
            <a:r>
              <a:rPr lang="ru-RU" sz="4400" dirty="0"/>
              <a:t>та, у уж</a:t>
            </a:r>
            <a:r>
              <a:rPr lang="ru-RU" sz="4400" b="1" dirty="0"/>
              <a:t>а</a:t>
            </a:r>
            <a:r>
              <a:rPr lang="ru-RU" sz="4400" dirty="0"/>
              <a:t> уж</a:t>
            </a:r>
            <a:r>
              <a:rPr lang="ru-RU" sz="4400" b="1" dirty="0"/>
              <a:t>а</a:t>
            </a:r>
            <a:r>
              <a:rPr lang="ru-RU" sz="4400" dirty="0"/>
              <a:t>та</a:t>
            </a:r>
            <a:r>
              <a:rPr lang="ru-RU" dirty="0"/>
              <a:t>.</a:t>
            </a:r>
            <a:endParaRPr lang="fr-FR" dirty="0"/>
          </a:p>
        </p:txBody>
      </p:sp>
      <p:pic>
        <p:nvPicPr>
          <p:cNvPr id="8" name="Image 7" descr="Сборник скороговорок для уроков литературы">
            <a:extLst>
              <a:ext uri="{FF2B5EF4-FFF2-40B4-BE49-F238E27FC236}">
                <a16:creationId xmlns:a16="http://schemas.microsoft.com/office/drawing/2014/main" id="{75B07F03-B349-4D71-FEB0-B0607B4F6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3"/>
          <a:stretch/>
        </p:blipFill>
        <p:spPr bwMode="auto">
          <a:xfrm>
            <a:off x="4497890" y="3607497"/>
            <a:ext cx="7224278" cy="2724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166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50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B9099B-8AF0-29D8-7D21-890AA4C459F7}"/>
              </a:ext>
            </a:extLst>
          </p:cNvPr>
          <p:cNvSpPr txBox="1"/>
          <p:nvPr/>
        </p:nvSpPr>
        <p:spPr>
          <a:xfrm>
            <a:off x="434894" y="2833292"/>
            <a:ext cx="6112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 err="1"/>
              <a:t>Куп</a:t>
            </a:r>
            <a:r>
              <a:rPr lang="de-DE" sz="4400" b="1" dirty="0" err="1"/>
              <a:t>и</a:t>
            </a:r>
            <a:r>
              <a:rPr lang="de-DE" sz="4400" dirty="0" err="1"/>
              <a:t>ла</a:t>
            </a:r>
            <a:r>
              <a:rPr lang="de-DE" sz="4400" dirty="0"/>
              <a:t> </a:t>
            </a:r>
            <a:r>
              <a:rPr lang="de-DE" sz="4400" dirty="0" err="1"/>
              <a:t>баб</a:t>
            </a:r>
            <a:r>
              <a:rPr lang="de-DE" sz="4400" b="1" dirty="0" err="1"/>
              <a:t>у</a:t>
            </a:r>
            <a:r>
              <a:rPr lang="de-DE" sz="4400" dirty="0" err="1"/>
              <a:t>ся</a:t>
            </a:r>
            <a:r>
              <a:rPr lang="de-DE" sz="4400" dirty="0"/>
              <a:t> </a:t>
            </a:r>
            <a:r>
              <a:rPr lang="de-DE" sz="4400" dirty="0" err="1"/>
              <a:t>б</a:t>
            </a:r>
            <a:r>
              <a:rPr lang="de-DE" sz="4400" b="1" dirty="0" err="1"/>
              <a:t>у</a:t>
            </a:r>
            <a:r>
              <a:rPr lang="de-DE" sz="4400" dirty="0" err="1"/>
              <a:t>сы</a:t>
            </a:r>
            <a:r>
              <a:rPr lang="de-DE" sz="4400" dirty="0"/>
              <a:t> </a:t>
            </a:r>
            <a:r>
              <a:rPr lang="de-DE" sz="4400" dirty="0" err="1"/>
              <a:t>Мар</a:t>
            </a:r>
            <a:r>
              <a:rPr lang="de-DE" sz="4400" b="1" dirty="0" err="1"/>
              <a:t>у</a:t>
            </a:r>
            <a:r>
              <a:rPr lang="de-DE" sz="4400" dirty="0" err="1"/>
              <a:t>се</a:t>
            </a:r>
            <a:r>
              <a:rPr lang="de-DE" sz="4400" dirty="0"/>
              <a:t>.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78D5BA-DDCB-AE80-45F6-C799D85F3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07" y="2095212"/>
            <a:ext cx="4369261" cy="436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291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54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9A50ADC-C73E-724E-A504-D02B987786D7}"/>
              </a:ext>
            </a:extLst>
          </p:cNvPr>
          <p:cNvSpPr txBox="1"/>
          <p:nvPr/>
        </p:nvSpPr>
        <p:spPr>
          <a:xfrm>
            <a:off x="434894" y="2705725"/>
            <a:ext cx="76068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4400" dirty="0"/>
              <a:t>У </a:t>
            </a:r>
            <a:r>
              <a:rPr lang="de-DE" sz="4400" dirty="0" err="1"/>
              <a:t>п</a:t>
            </a:r>
            <a:r>
              <a:rPr lang="de-DE" sz="4400" b="1" dirty="0" err="1"/>
              <a:t>е</a:t>
            </a:r>
            <a:r>
              <a:rPr lang="de-DE" sz="4400" dirty="0" err="1"/>
              <a:t>репел</a:t>
            </a:r>
            <a:r>
              <a:rPr lang="fr-FR" sz="4400" dirty="0"/>
              <a:t>a </a:t>
            </a:r>
            <a:r>
              <a:rPr lang="de-DE" sz="4400" dirty="0"/>
              <a:t>и </a:t>
            </a:r>
            <a:r>
              <a:rPr lang="de-DE" sz="4400" dirty="0" err="1"/>
              <a:t>перепёлки</a:t>
            </a:r>
            <a:r>
              <a:rPr lang="de-DE" sz="4400" dirty="0"/>
              <a:t> </a:t>
            </a:r>
            <a:r>
              <a:rPr lang="de-DE" sz="4400" dirty="0" err="1"/>
              <a:t>пять</a:t>
            </a:r>
            <a:r>
              <a:rPr lang="de-DE" sz="4400" dirty="0"/>
              <a:t> </a:t>
            </a:r>
            <a:r>
              <a:rPr lang="de-DE" sz="4400" dirty="0" err="1"/>
              <a:t>перепел</a:t>
            </a:r>
            <a:r>
              <a:rPr lang="de-DE" sz="4400" b="1" dirty="0" err="1"/>
              <a:t>я</a:t>
            </a:r>
            <a:r>
              <a:rPr lang="de-DE" sz="4400" dirty="0" err="1"/>
              <a:t>т</a:t>
            </a:r>
            <a:r>
              <a:rPr lang="fr-FR" sz="440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52DDA6-C9E6-B213-960F-5F04903DD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25" y="2471523"/>
            <a:ext cx="3430443" cy="3361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9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5D4DD9-11AC-7B00-0A64-8C9124A586F1}"/>
              </a:ext>
            </a:extLst>
          </p:cNvPr>
          <p:cNvSpPr txBox="1"/>
          <p:nvPr/>
        </p:nvSpPr>
        <p:spPr>
          <a:xfrm>
            <a:off x="478971" y="2111829"/>
            <a:ext cx="85888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Е</a:t>
            </a:r>
            <a:r>
              <a:rPr lang="ru-RU" sz="4400" dirty="0"/>
              <a:t>хал Гр</a:t>
            </a:r>
            <a:r>
              <a:rPr lang="ru-RU" sz="4400" b="1" dirty="0"/>
              <a:t>е</a:t>
            </a:r>
            <a:r>
              <a:rPr lang="ru-RU" sz="4400" dirty="0"/>
              <a:t>ка ч</a:t>
            </a:r>
            <a:r>
              <a:rPr lang="ru-RU" sz="4400" b="1" dirty="0"/>
              <a:t>е</a:t>
            </a:r>
            <a:r>
              <a:rPr lang="ru-RU" sz="4400" dirty="0"/>
              <a:t>рез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В</a:t>
            </a:r>
            <a:r>
              <a:rPr lang="ru-RU" sz="4400" b="1" dirty="0"/>
              <a:t>и</a:t>
            </a:r>
            <a:r>
              <a:rPr lang="ru-RU" sz="4400" dirty="0"/>
              <a:t>дит Гр</a:t>
            </a:r>
            <a:r>
              <a:rPr lang="ru-RU" sz="4400" b="1" dirty="0"/>
              <a:t>е</a:t>
            </a:r>
            <a:r>
              <a:rPr lang="ru-RU" sz="4400" dirty="0"/>
              <a:t>ка – в рек</a:t>
            </a:r>
            <a:r>
              <a:rPr lang="ru-RU" sz="4400" b="1" dirty="0"/>
              <a:t>е</a:t>
            </a:r>
            <a:r>
              <a:rPr lang="ru-RU" sz="4400" dirty="0"/>
              <a:t> рак. 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у</a:t>
            </a:r>
            <a:r>
              <a:rPr lang="ru-RU" sz="4400" dirty="0"/>
              <a:t>нул Гр</a:t>
            </a:r>
            <a:r>
              <a:rPr lang="ru-RU" sz="4400" b="1" dirty="0"/>
              <a:t>е</a:t>
            </a:r>
            <a:r>
              <a:rPr lang="ru-RU" sz="4400" dirty="0"/>
              <a:t>ка р</a:t>
            </a:r>
            <a:r>
              <a:rPr lang="ru-RU" sz="4400" b="1" dirty="0"/>
              <a:t>у</a:t>
            </a:r>
            <a:r>
              <a:rPr lang="ru-RU" sz="4400" dirty="0"/>
              <a:t>ку в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Рак за р</a:t>
            </a:r>
            <a:r>
              <a:rPr lang="ru-RU" sz="4400" b="1" dirty="0"/>
              <a:t>у</a:t>
            </a:r>
            <a:r>
              <a:rPr lang="ru-RU" sz="4400" dirty="0"/>
              <a:t>ку Гр</a:t>
            </a:r>
            <a:r>
              <a:rPr lang="ru-RU" sz="4400" b="1" dirty="0"/>
              <a:t>е</a:t>
            </a:r>
            <a:r>
              <a:rPr lang="ru-RU" sz="4400" dirty="0"/>
              <a:t>ка - цап!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Ехал грека через реку">
            <a:extLst>
              <a:ext uri="{FF2B5EF4-FFF2-40B4-BE49-F238E27FC236}">
                <a16:creationId xmlns:a16="http://schemas.microsoft.com/office/drawing/2014/main" id="{A2252C55-BD29-9017-FE5E-9CE9ACA97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4" y="185071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7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6" name="Image 5" descr="Une image contenant fruit, nourriture, cerise, Aliments naturels&#10;&#10;Description générée automatiquement">
            <a:extLst>
              <a:ext uri="{FF2B5EF4-FFF2-40B4-BE49-F238E27FC236}">
                <a16:creationId xmlns:a16="http://schemas.microsoft.com/office/drawing/2014/main" id="{BD234735-75FE-6D71-96F7-F8A453B8C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62" y="2623876"/>
            <a:ext cx="3239770" cy="26142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2E11A5-CDC6-87A4-9764-E970E63E573A}"/>
              </a:ext>
            </a:extLst>
          </p:cNvPr>
          <p:cNvSpPr txBox="1"/>
          <p:nvPr/>
        </p:nvSpPr>
        <p:spPr>
          <a:xfrm>
            <a:off x="728868" y="2961527"/>
            <a:ext cx="6891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Kleine Kinder können keine Kirschkerne knacken.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660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CA9F59-AE8B-7AAE-FA6B-E3CC057B9B3F}"/>
              </a:ext>
            </a:extLst>
          </p:cNvPr>
          <p:cNvSpPr txBox="1"/>
          <p:nvPr/>
        </p:nvSpPr>
        <p:spPr>
          <a:xfrm>
            <a:off x="511629" y="2558143"/>
            <a:ext cx="71410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жал</a:t>
            </a:r>
            <a:r>
              <a:rPr lang="fr-FR" sz="4400" b="1" dirty="0" err="1"/>
              <a:t>е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лу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лом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люб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,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урон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.</a:t>
            </a:r>
          </a:p>
          <a:p>
            <a:endParaRPr lang="fr-FR" dirty="0"/>
          </a:p>
        </p:txBody>
      </p:sp>
      <p:pic>
        <p:nvPicPr>
          <p:cNvPr id="8" name="Image 7" descr="https://thumb.tildacdn.com/tild6336-3135-4664-a537-366366306465/-/resize/360x/-/format/webp/D09CD0B0D0BCD0B0-D0B.jpg">
            <a:extLst>
              <a:ext uri="{FF2B5EF4-FFF2-40B4-BE49-F238E27FC236}">
                <a16:creationId xmlns:a16="http://schemas.microsoft.com/office/drawing/2014/main" id="{D1769D2F-0F21-DD60-CD8C-030329691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297026"/>
            <a:ext cx="2937559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298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CFCAA4-2074-67B3-6CAB-F11E86B01D33}"/>
              </a:ext>
            </a:extLst>
          </p:cNvPr>
          <p:cNvSpPr txBox="1"/>
          <p:nvPr/>
        </p:nvSpPr>
        <p:spPr>
          <a:xfrm>
            <a:off x="326571" y="2427514"/>
            <a:ext cx="69233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Говор</a:t>
            </a:r>
            <a:r>
              <a:rPr lang="ru-RU" sz="4400" b="1" dirty="0"/>
              <a:t>и</a:t>
            </a:r>
            <a:r>
              <a:rPr lang="ru-RU" sz="4400" dirty="0"/>
              <a:t>л попуг</a:t>
            </a:r>
            <a:r>
              <a:rPr lang="ru-RU" sz="4400" b="1" dirty="0"/>
              <a:t>а</a:t>
            </a:r>
            <a:r>
              <a:rPr lang="ru-RU" sz="4400" dirty="0"/>
              <a:t>й попуг</a:t>
            </a:r>
            <a:r>
              <a:rPr lang="ru-RU" sz="4400" b="1" dirty="0"/>
              <a:t>а</a:t>
            </a:r>
            <a:r>
              <a:rPr lang="ru-RU" sz="4400" dirty="0"/>
              <a:t>ю:</a:t>
            </a:r>
            <a:br>
              <a:rPr lang="ru-RU" sz="4400" dirty="0"/>
            </a:br>
            <a:r>
              <a:rPr lang="ru-RU" sz="4400" dirty="0"/>
              <a:t>Я теб</a:t>
            </a:r>
            <a:r>
              <a:rPr lang="ru-RU" sz="4400" b="1" dirty="0"/>
              <a:t>я</a:t>
            </a:r>
            <a:r>
              <a:rPr lang="ru-RU" sz="4400" dirty="0"/>
              <a:t>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ю.</a:t>
            </a:r>
            <a:br>
              <a:rPr lang="ru-RU" sz="4400" dirty="0"/>
            </a:br>
            <a:r>
              <a:rPr lang="ru-RU" sz="4400" dirty="0"/>
              <a:t>Отвеч</a:t>
            </a:r>
            <a:r>
              <a:rPr lang="ru-RU" sz="4400" b="1" dirty="0"/>
              <a:t>а</a:t>
            </a:r>
            <a:r>
              <a:rPr lang="ru-RU" sz="4400" dirty="0"/>
              <a:t>ет ем</a:t>
            </a:r>
            <a:r>
              <a:rPr lang="ru-RU" sz="4400" b="1" dirty="0"/>
              <a:t>у</a:t>
            </a:r>
            <a:r>
              <a:rPr lang="ru-RU" sz="4400" dirty="0"/>
              <a:t> попуг</a:t>
            </a:r>
            <a:r>
              <a:rPr lang="ru-RU" sz="4400" b="1" dirty="0"/>
              <a:t>а</a:t>
            </a:r>
            <a:r>
              <a:rPr lang="ru-RU" sz="4400" dirty="0"/>
              <a:t>й:</a:t>
            </a:r>
            <a:br>
              <a:rPr lang="ru-RU" sz="4400" dirty="0"/>
            </a:br>
            <a:r>
              <a:rPr lang="ru-RU" sz="4400" dirty="0"/>
              <a:t>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Попугай">
            <a:extLst>
              <a:ext uri="{FF2B5EF4-FFF2-40B4-BE49-F238E27FC236}">
                <a16:creationId xmlns:a16="http://schemas.microsoft.com/office/drawing/2014/main" id="{BD3373F5-DB12-7FEE-8488-B59B15917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8" y="225348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73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63911F-D708-B159-D991-C1A17B994AD2}"/>
              </a:ext>
            </a:extLst>
          </p:cNvPr>
          <p:cNvSpPr txBox="1"/>
          <p:nvPr/>
        </p:nvSpPr>
        <p:spPr>
          <a:xfrm>
            <a:off x="434893" y="2481535"/>
            <a:ext cx="71934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4400" dirty="0"/>
              <a:t>Я жук, я жук! Я тут жив</a:t>
            </a:r>
            <a:r>
              <a:rPr lang="ru-RU" sz="4400" b="1" dirty="0"/>
              <a:t>у</a:t>
            </a:r>
            <a:r>
              <a:rPr lang="ru-RU" sz="4400" dirty="0"/>
              <a:t>.</a:t>
            </a:r>
            <a:endParaRPr lang="fr-FR" sz="4400" dirty="0"/>
          </a:p>
          <a:p>
            <a:pPr algn="l" fontAlgn="base"/>
            <a:r>
              <a:rPr lang="ru-RU" sz="4400" dirty="0"/>
              <a:t>Жужж</a:t>
            </a:r>
            <a:r>
              <a:rPr lang="ru-RU" sz="4400" b="1" dirty="0"/>
              <a:t>у</a:t>
            </a:r>
            <a:r>
              <a:rPr lang="ru-RU" sz="4400" dirty="0"/>
              <a:t>, жужж</a:t>
            </a:r>
            <a:r>
              <a:rPr lang="ru-RU" sz="4400" b="1" dirty="0"/>
              <a:t>у</a:t>
            </a:r>
            <a:r>
              <a:rPr lang="ru-RU" sz="4400" dirty="0"/>
              <a:t> и не туж</a:t>
            </a:r>
            <a:r>
              <a:rPr lang="ru-RU" sz="4400" b="1" dirty="0"/>
              <a:t>у</a:t>
            </a:r>
            <a:r>
              <a:rPr lang="ru-RU" sz="4400" dirty="0"/>
              <a:t>.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1BCE61-38FD-F5EE-CA30-66BB3014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31" y="3358280"/>
            <a:ext cx="3922230" cy="2962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793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28E4BD-E748-5C7E-09C4-CAF84E9E5D3B}"/>
              </a:ext>
            </a:extLst>
          </p:cNvPr>
          <p:cNvSpPr txBox="1"/>
          <p:nvPr/>
        </p:nvSpPr>
        <p:spPr>
          <a:xfrm>
            <a:off x="160968" y="2897057"/>
            <a:ext cx="77676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dirty="0"/>
              <a:t>На ок</a:t>
            </a:r>
            <a:r>
              <a:rPr lang="ru-RU" sz="4400" b="1" dirty="0"/>
              <a:t>о</a:t>
            </a:r>
            <a:r>
              <a:rPr lang="ru-RU" sz="4400" dirty="0"/>
              <a:t>шке кр</a:t>
            </a:r>
            <a:r>
              <a:rPr lang="ru-RU" sz="4400" b="1" dirty="0"/>
              <a:t>о</a:t>
            </a:r>
            <a:r>
              <a:rPr lang="ru-RU" sz="4400" dirty="0"/>
              <a:t>шку-м</a:t>
            </a:r>
            <a:r>
              <a:rPr lang="ru-RU" sz="4400" b="1" dirty="0"/>
              <a:t>о</a:t>
            </a:r>
            <a:r>
              <a:rPr lang="ru-RU" sz="4400" dirty="0"/>
              <a:t>шку</a:t>
            </a:r>
            <a:endParaRPr lang="fr-FR" sz="4400" dirty="0"/>
          </a:p>
          <a:p>
            <a:r>
              <a:rPr lang="ru-RU" sz="4400" dirty="0"/>
              <a:t>Л</a:t>
            </a:r>
            <a:r>
              <a:rPr lang="ru-RU" sz="4400" b="1" dirty="0"/>
              <a:t>о</a:t>
            </a:r>
            <a:r>
              <a:rPr lang="ru-RU" sz="4400" dirty="0"/>
              <a:t>вко л</a:t>
            </a:r>
            <a:r>
              <a:rPr lang="ru-RU" sz="4400" b="1" dirty="0"/>
              <a:t>о</a:t>
            </a:r>
            <a:r>
              <a:rPr lang="ru-RU" sz="4400" dirty="0"/>
              <a:t>вит л</a:t>
            </a:r>
            <a:r>
              <a:rPr lang="ru-RU" sz="4400" b="1" dirty="0"/>
              <a:t>а</a:t>
            </a:r>
            <a:r>
              <a:rPr lang="ru-RU" sz="4400" dirty="0"/>
              <a:t>пой к</a:t>
            </a:r>
            <a:r>
              <a:rPr lang="ru-RU" sz="4400" b="1" dirty="0"/>
              <a:t>о</a:t>
            </a:r>
            <a:r>
              <a:rPr lang="ru-RU" sz="4400" dirty="0"/>
              <a:t>шка.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9EFE5E-D0DA-4A71-5988-B54585D13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21" y="1858929"/>
            <a:ext cx="3618939" cy="3522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463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26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9AAE28-09B2-2345-A7B6-96E92868576F}"/>
              </a:ext>
            </a:extLst>
          </p:cNvPr>
          <p:cNvSpPr txBox="1"/>
          <p:nvPr/>
        </p:nvSpPr>
        <p:spPr>
          <a:xfrm>
            <a:off x="762394" y="3071388"/>
            <a:ext cx="6112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Е</a:t>
            </a:r>
            <a:r>
              <a:rPr lang="ru-RU" sz="4400" dirty="0"/>
              <a:t>ле-</a:t>
            </a:r>
            <a:r>
              <a:rPr lang="ru-RU" sz="4400" b="1" dirty="0"/>
              <a:t>е</a:t>
            </a:r>
            <a:r>
              <a:rPr lang="ru-RU" sz="4400" dirty="0"/>
              <a:t>ле Л</a:t>
            </a:r>
            <a:r>
              <a:rPr lang="ru-RU" sz="4400" b="1" dirty="0"/>
              <a:t>е</a:t>
            </a:r>
            <a:r>
              <a:rPr lang="ru-RU" sz="4400" dirty="0"/>
              <a:t>на </a:t>
            </a:r>
            <a:r>
              <a:rPr lang="ru-RU" sz="4400" b="1" dirty="0"/>
              <a:t>е</a:t>
            </a:r>
            <a:r>
              <a:rPr lang="ru-RU" sz="4400" dirty="0"/>
              <a:t>ла,</a:t>
            </a:r>
            <a:endParaRPr lang="fr-FR" sz="4400" dirty="0"/>
          </a:p>
          <a:p>
            <a:r>
              <a:rPr lang="ru-RU" sz="4400" dirty="0"/>
              <a:t>Есть от л</a:t>
            </a:r>
            <a:r>
              <a:rPr lang="ru-RU" sz="4400" b="1" dirty="0"/>
              <a:t>е</a:t>
            </a:r>
            <a:r>
              <a:rPr lang="ru-RU" sz="4400" dirty="0"/>
              <a:t>ни не хот</a:t>
            </a:r>
            <a:r>
              <a:rPr lang="ru-RU" sz="4400" b="1" dirty="0"/>
              <a:t>е</a:t>
            </a:r>
            <a:r>
              <a:rPr lang="ru-RU" sz="4400" dirty="0"/>
              <a:t>ла.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98B66F-4619-2CDD-F339-4F605A990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27" y="2115432"/>
            <a:ext cx="3410441" cy="335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83DF91-8134-C368-D64F-756E4D85DD2D}"/>
              </a:ext>
            </a:extLst>
          </p:cNvPr>
          <p:cNvSpPr txBox="1"/>
          <p:nvPr/>
        </p:nvSpPr>
        <p:spPr>
          <a:xfrm>
            <a:off x="463463" y="2767280"/>
            <a:ext cx="698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Clara und Christoph tanzen chaotisch </a:t>
            </a:r>
            <a:r>
              <a:rPr lang="de-DE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Cha-Cha-Cha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8BC7F-F938-5BBB-1269-FC709E7CC3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1542" r="22285" b="11309"/>
          <a:stretch/>
        </p:blipFill>
        <p:spPr bwMode="auto">
          <a:xfrm>
            <a:off x="7851723" y="1570148"/>
            <a:ext cx="3409176" cy="4863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43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820" y="389466"/>
            <a:ext cx="10547443" cy="118068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5DF9F6-D906-E939-D960-22EF4B928D51}"/>
              </a:ext>
            </a:extLst>
          </p:cNvPr>
          <p:cNvSpPr txBox="1"/>
          <p:nvPr/>
        </p:nvSpPr>
        <p:spPr>
          <a:xfrm>
            <a:off x="613776" y="2229633"/>
            <a:ext cx="940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Ich stolpere über einen spitzen Stein.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2FE8A4-AA46-B532-3E92-B09E3E70DA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8745"/>
          <a:stretch/>
        </p:blipFill>
        <p:spPr>
          <a:xfrm>
            <a:off x="7699217" y="3225618"/>
            <a:ext cx="4022951" cy="32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10843</Words>
  <Application>Microsoft Office PowerPoint</Application>
  <PresentationFormat>Grand écran</PresentationFormat>
  <Paragraphs>676</Paragraphs>
  <Slides>74</Slides>
  <Notes>74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3" baseType="lpstr">
      <vt:lpstr>Aharoni</vt:lpstr>
      <vt:lpstr>Aptos</vt:lpstr>
      <vt:lpstr>Arial</vt:lpstr>
      <vt:lpstr>Berlin Sans FB Demi</vt:lpstr>
      <vt:lpstr>Calibri</vt:lpstr>
      <vt:lpstr>Calibri Light</vt:lpstr>
      <vt:lpstr>Comic Sans MS</vt:lpstr>
      <vt:lpstr>Times New Roman</vt:lpstr>
      <vt:lpstr>Thème Office</vt:lpstr>
      <vt:lpstr>Concours de virelangues  en langues étrangères Session 2025 – Manches 1-2-3</vt:lpstr>
      <vt:lpstr>Présentation PowerPoint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Virelangue supplémentaire</vt:lpstr>
      <vt:lpstr>2ème manche – Virelangue 1</vt:lpstr>
      <vt:lpstr>2ème manche – Virelangue 2</vt:lpstr>
      <vt:lpstr>2ème manche – Virelangue 3</vt:lpstr>
      <vt:lpstr>Virelangue supplémentaire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Bruno BOUCHARD</cp:lastModifiedBy>
  <cp:revision>295</cp:revision>
  <cp:lastPrinted>2022-10-23T09:38:04Z</cp:lastPrinted>
  <dcterms:created xsi:type="dcterms:W3CDTF">2019-12-19T20:46:51Z</dcterms:created>
  <dcterms:modified xsi:type="dcterms:W3CDTF">2024-11-26T13:34:51Z</dcterms:modified>
</cp:coreProperties>
</file>