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346" r:id="rId2"/>
    <p:sldId id="34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14" r:id="rId24"/>
    <p:sldId id="315" r:id="rId25"/>
    <p:sldId id="316" r:id="rId26"/>
    <p:sldId id="317" r:id="rId27"/>
    <p:sldId id="318" r:id="rId28"/>
    <p:sldId id="319" r:id="rId29"/>
    <p:sldId id="320" r:id="rId30"/>
    <p:sldId id="348" r:id="rId31"/>
    <p:sldId id="350" r:id="rId32"/>
    <p:sldId id="352" r:id="rId33"/>
    <p:sldId id="289" r:id="rId34"/>
    <p:sldId id="278" r:id="rId35"/>
    <p:sldId id="279" r:id="rId36"/>
    <p:sldId id="280" r:id="rId37"/>
    <p:sldId id="281" r:id="rId38"/>
    <p:sldId id="282" r:id="rId39"/>
    <p:sldId id="283" r:id="rId40"/>
    <p:sldId id="284" r:id="rId41"/>
    <p:sldId id="285" r:id="rId42"/>
    <p:sldId id="286" r:id="rId43"/>
    <p:sldId id="287" r:id="rId44"/>
    <p:sldId id="288" r:id="rId45"/>
    <p:sldId id="312"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34" r:id="rId66"/>
    <p:sldId id="339" r:id="rId67"/>
    <p:sldId id="336" r:id="rId68"/>
    <p:sldId id="338" r:id="rId69"/>
    <p:sldId id="340" r:id="rId70"/>
    <p:sldId id="341" r:id="rId71"/>
    <p:sldId id="342" r:id="rId72"/>
    <p:sldId id="349" r:id="rId73"/>
    <p:sldId id="351" r:id="rId74"/>
    <p:sldId id="353" r:id="rId75"/>
  </p:sldIdLst>
  <p:sldSz cx="12192000" cy="6858000"/>
  <p:notesSz cx="6858000" cy="9945688"/>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B0252F6-D29C-4B87-B7E6-C97E867C5890}">
          <p14:sldIdLst>
            <p14:sldId id="346"/>
            <p14:sldId id="34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Lst>
        </p14:section>
        <p14:section name="ARABE" id="{A70AEB62-51C7-4500-B4DA-D1191E297019}">
          <p14:sldIdLst>
            <p14:sldId id="314"/>
            <p14:sldId id="315"/>
            <p14:sldId id="316"/>
            <p14:sldId id="317"/>
            <p14:sldId id="318"/>
            <p14:sldId id="319"/>
            <p14:sldId id="320"/>
            <p14:sldId id="348"/>
            <p14:sldId id="350"/>
            <p14:sldId id="352"/>
          </p14:sldIdLst>
        </p14:section>
        <p14:section name="CHINOIS" id="{9694BE97-D9D9-4C73-B069-418EE4B1CDCB}">
          <p14:sldIdLst/>
        </p14:section>
        <p14:section name="ESPAGNOL" id="{5FE013DD-F648-4AF4-97D9-88336D607A4C}">
          <p14:sldIdLst>
            <p14:sldId id="289"/>
            <p14:sldId id="278"/>
            <p14:sldId id="279"/>
            <p14:sldId id="280"/>
            <p14:sldId id="281"/>
            <p14:sldId id="282"/>
            <p14:sldId id="283"/>
            <p14:sldId id="284"/>
            <p14:sldId id="285"/>
            <p14:sldId id="286"/>
            <p14:sldId id="287"/>
            <p14:sldId id="288"/>
          </p14:sldIdLst>
        </p14:section>
        <p14:section name="ITALIEN" id="{44DD0D8C-9422-49F1-A356-AEE803BE98B8}">
          <p14:sldIdLst>
            <p14:sldId id="312"/>
            <p14:sldId id="290"/>
            <p14:sldId id="291"/>
            <p14:sldId id="292"/>
            <p14:sldId id="293"/>
            <p14:sldId id="294"/>
            <p14:sldId id="295"/>
            <p14:sldId id="296"/>
            <p14:sldId id="297"/>
            <p14:sldId id="298"/>
          </p14:sldIdLst>
        </p14:section>
        <p14:section name="PORTUGAIS" id="{C2A638BA-31AA-4C68-BE31-1DD8DF98EB5A}">
          <p14:sldIdLst>
            <p14:sldId id="299"/>
            <p14:sldId id="300"/>
            <p14:sldId id="301"/>
            <p14:sldId id="302"/>
            <p14:sldId id="303"/>
            <p14:sldId id="304"/>
            <p14:sldId id="305"/>
            <p14:sldId id="306"/>
            <p14:sldId id="307"/>
            <p14:sldId id="308"/>
          </p14:sldIdLst>
        </p14:section>
        <p14:section name="Russe" id="{CD2D1AE9-0FC9-4D99-8F3D-7AAED93B5EE2}">
          <p14:sldIdLst>
            <p14:sldId id="334"/>
            <p14:sldId id="339"/>
            <p14:sldId id="336"/>
            <p14:sldId id="338"/>
            <p14:sldId id="340"/>
            <p14:sldId id="341"/>
            <p14:sldId id="342"/>
            <p14:sldId id="349"/>
            <p14:sldId id="351"/>
            <p14:sldId id="3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7993" autoAdjust="0"/>
  </p:normalViewPr>
  <p:slideViewPr>
    <p:cSldViewPr>
      <p:cViewPr varScale="1">
        <p:scale>
          <a:sx n="20" d="100"/>
          <a:sy n="20" d="100"/>
        </p:scale>
        <p:origin x="2634"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E7C1A517-B900-47D7-B516-8DA12EECD987}" type="datetimeFigureOut">
              <a:rPr lang="fr-FR" smtClean="0"/>
              <a:t>22/01/2025</a:t>
            </a:fld>
            <a:endParaRPr lang="fr-FR"/>
          </a:p>
        </p:txBody>
      </p:sp>
      <p:sp>
        <p:nvSpPr>
          <p:cNvPr id="4" name="Espace réservé du pied de page 3"/>
          <p:cNvSpPr>
            <a:spLocks noGrp="1"/>
          </p:cNvSpPr>
          <p:nvPr>
            <p:ph type="ftr" sz="quarter" idx="2"/>
          </p:nvPr>
        </p:nvSpPr>
        <p:spPr>
          <a:xfrm>
            <a:off x="0" y="9447109"/>
            <a:ext cx="2971800" cy="4972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9447109"/>
            <a:ext cx="2971800" cy="497284"/>
          </a:xfrm>
          <a:prstGeom prst="rect">
            <a:avLst/>
          </a:prstGeom>
        </p:spPr>
        <p:txBody>
          <a:bodyPr vert="horz" lIns="91440" tIns="45720" rIns="91440" bIns="45720" rtlCol="0" anchor="b"/>
          <a:lstStyle>
            <a:lvl1pPr algn="r">
              <a:defRPr sz="1200"/>
            </a:lvl1pPr>
          </a:lstStyle>
          <a:p>
            <a:fld id="{8D0B3232-92AA-4DCD-9A4E-E415FB52D233}" type="slidenum">
              <a:rPr lang="fr-FR" smtClean="0"/>
              <a:t>‹N°›</a:t>
            </a:fld>
            <a:endParaRPr lang="fr-FR"/>
          </a:p>
        </p:txBody>
      </p:sp>
    </p:spTree>
    <p:extLst>
      <p:ext uri="{BB962C8B-B14F-4D97-AF65-F5344CB8AC3E}">
        <p14:creationId xmlns:p14="http://schemas.microsoft.com/office/powerpoint/2010/main" val="4202508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0"/>
            <a:ext cx="2971800" cy="374259"/>
          </a:xfrm>
          <a:prstGeom prst="rect">
            <a:avLst/>
          </a:prstGeom>
        </p:spPr>
        <p:txBody>
          <a:bodyPr vert="horz" lIns="91440" tIns="45720" rIns="91440" bIns="45720" rtlCol="0"/>
          <a:lstStyle>
            <a:lvl1pPr algn="l">
              <a:defRPr sz="1200"/>
            </a:lvl1pPr>
          </a:lstStyle>
          <a:p>
            <a:pPr>
              <a:defRPr/>
            </a:pPr>
            <a:endParaRPr lang="fr-FR"/>
          </a:p>
        </p:txBody>
      </p:sp>
      <p:sp>
        <p:nvSpPr>
          <p:cNvPr id="5" name="Espace réservé de la date 2"/>
          <p:cNvSpPr>
            <a:spLocks noGrp="1"/>
          </p:cNvSpPr>
          <p:nvPr>
            <p:ph type="dt" idx="1"/>
          </p:nvPr>
        </p:nvSpPr>
        <p:spPr bwMode="auto">
          <a:xfrm>
            <a:off x="3884613" y="0"/>
            <a:ext cx="2971800" cy="374259"/>
          </a:xfrm>
          <a:prstGeom prst="rect">
            <a:avLst/>
          </a:prstGeom>
        </p:spPr>
        <p:txBody>
          <a:bodyPr vert="horz" lIns="91440" tIns="45720" rIns="91440" bIns="45720" rtlCol="0"/>
          <a:lstStyle>
            <a:lvl1pPr algn="r">
              <a:defRPr sz="1200"/>
            </a:lvl1pPr>
          </a:lstStyle>
          <a:p>
            <a:pPr>
              <a:defRPr/>
            </a:pPr>
            <a:fld id="{23409716-E5FA-43B2-8D2F-38713A55BAFD}" type="datetimeFigureOut">
              <a:rPr lang="fr-FR"/>
              <a:t>22/01/2025</a:t>
            </a:fld>
            <a:endParaRPr lang="fr-FR"/>
          </a:p>
        </p:txBody>
      </p:sp>
      <p:sp>
        <p:nvSpPr>
          <p:cNvPr id="6" name="Espace réservé de l'image des diapositives 3"/>
          <p:cNvSpPr>
            <a:spLocks noGrp="1" noRot="1" noChangeAspect="1"/>
          </p:cNvSpPr>
          <p:nvPr>
            <p:ph type="sldImg" idx="2"/>
          </p:nvPr>
        </p:nvSpPr>
        <p:spPr bwMode="auto">
          <a:xfrm>
            <a:off x="1190625" y="931863"/>
            <a:ext cx="4476750" cy="2517775"/>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7" name="Espace réservé des commentaires 4"/>
          <p:cNvSpPr>
            <a:spLocks noGrp="1"/>
          </p:cNvSpPr>
          <p:nvPr>
            <p:ph type="body" sz="quarter" idx="3"/>
          </p:nvPr>
        </p:nvSpPr>
        <p:spPr bwMode="auto">
          <a:xfrm>
            <a:off x="685800" y="3589772"/>
            <a:ext cx="5486400" cy="2937086"/>
          </a:xfrm>
          <a:prstGeom prst="rect">
            <a:avLst/>
          </a:prstGeom>
        </p:spPr>
        <p:txBody>
          <a:bodyPr vert="horz" lIns="91440" tIns="45720" rIns="91440" bIns="45720" rtlCol="0"/>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8" name="Espace réservé du pied de page 5"/>
          <p:cNvSpPr>
            <a:spLocks noGrp="1"/>
          </p:cNvSpPr>
          <p:nvPr>
            <p:ph type="ftr" sz="quarter" idx="4"/>
          </p:nvPr>
        </p:nvSpPr>
        <p:spPr bwMode="auto">
          <a:xfrm>
            <a:off x="0" y="7085008"/>
            <a:ext cx="2971800" cy="374258"/>
          </a:xfrm>
          <a:prstGeom prst="rect">
            <a:avLst/>
          </a:prstGeom>
        </p:spPr>
        <p:txBody>
          <a:bodyPr vert="horz" lIns="91440" tIns="45720" rIns="91440" bIns="45720" rtlCol="0" anchor="b"/>
          <a:lstStyle>
            <a:lvl1pPr algn="l">
              <a:defRPr sz="1200"/>
            </a:lvl1pPr>
          </a:lstStyle>
          <a:p>
            <a:pPr>
              <a:defRPr/>
            </a:pPr>
            <a:endParaRPr lang="fr-FR"/>
          </a:p>
        </p:txBody>
      </p:sp>
      <p:sp>
        <p:nvSpPr>
          <p:cNvPr id="9" name="Espace réservé du numéro de diapositive 6"/>
          <p:cNvSpPr>
            <a:spLocks noGrp="1"/>
          </p:cNvSpPr>
          <p:nvPr>
            <p:ph type="sldNum" sz="quarter" idx="5"/>
          </p:nvPr>
        </p:nvSpPr>
        <p:spPr bwMode="auto">
          <a:xfrm>
            <a:off x="3884613" y="7085008"/>
            <a:ext cx="2971800" cy="374258"/>
          </a:xfrm>
          <a:prstGeom prst="rect">
            <a:avLst/>
          </a:prstGeom>
        </p:spPr>
        <p:txBody>
          <a:bodyPr vert="horz" lIns="91440" tIns="45720" rIns="91440" bIns="45720" rtlCol="0" anchor="b"/>
          <a:lstStyle>
            <a:lvl1pPr algn="r">
              <a:defRPr sz="1200"/>
            </a:lvl1pPr>
          </a:lstStyle>
          <a:p>
            <a:pPr>
              <a:defRPr/>
            </a:pPr>
            <a:fld id="{BFDFF5DB-EC3D-4EA0-BA72-DFF41EA5BD4F}" type="slidenum">
              <a:rPr lang="fr-FR"/>
              <a:t>‹N°›</a:t>
            </a:fld>
            <a:endParaRPr lang="fr-FR"/>
          </a:p>
        </p:txBody>
      </p:sp>
    </p:spTree>
    <p:extLst>
      <p:ext uri="{BB962C8B-B14F-4D97-AF65-F5344CB8AC3E}">
        <p14:creationId xmlns:p14="http://schemas.microsoft.com/office/powerpoint/2010/main" val="844152438"/>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1</a:t>
            </a:fld>
            <a:endParaRPr lang="fr-FR"/>
          </a:p>
        </p:txBody>
      </p:sp>
    </p:spTree>
    <p:extLst>
      <p:ext uri="{BB962C8B-B14F-4D97-AF65-F5344CB8AC3E}">
        <p14:creationId xmlns:p14="http://schemas.microsoft.com/office/powerpoint/2010/main" val="2778983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2</a:t>
            </a:r>
            <a:r>
              <a:rPr lang="fr-FR" baseline="30000" dirty="0">
                <a:solidFill>
                  <a:srgbClr val="FF0000"/>
                </a:solidFill>
              </a:rPr>
              <a:t>ème</a:t>
            </a:r>
            <a:r>
              <a:rPr lang="fr-FR" dirty="0">
                <a:solidFill>
                  <a:srgbClr val="FF0000"/>
                </a:solidFill>
              </a:rPr>
              <a:t> </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2</a:t>
            </a:r>
            <a:r>
              <a:rPr lang="fr-FR" baseline="30000" dirty="0">
                <a:solidFill>
                  <a:srgbClr val="FF0000"/>
                </a:solidFill>
              </a:rPr>
              <a:t>ème</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de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11</a:t>
            </a:fld>
            <a:endParaRPr lang="fr-FR"/>
          </a:p>
        </p:txBody>
      </p:sp>
    </p:spTree>
    <p:extLst>
      <p:ext uri="{BB962C8B-B14F-4D97-AF65-F5344CB8AC3E}">
        <p14:creationId xmlns:p14="http://schemas.microsoft.com/office/powerpoint/2010/main" val="6302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r>
              <a:rPr lang="fr-FR" sz="1200" dirty="0">
                <a:solidFill>
                  <a:schemeClr val="tx1"/>
                </a:solidFill>
                <a:effectLst/>
                <a:latin typeface="+mn-lt"/>
                <a:ea typeface="+mn-ea"/>
                <a:cs typeface="+mn-cs"/>
              </a:rPr>
              <a:t>Les membres de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a:t>
            </a:r>
            <a:r>
              <a:rPr lang="fr-FR" sz="1200" b="1" baseline="0" dirty="0">
                <a:solidFill>
                  <a:schemeClr val="tx1"/>
                </a:solidFill>
                <a:effectLst/>
                <a:latin typeface="+mn-lt"/>
                <a:ea typeface="+mn-ea"/>
                <a:cs typeface="+mn-cs"/>
              </a:rPr>
              <a:t> fourni</a:t>
            </a:r>
            <a:r>
              <a:rPr lang="fr-FR" sz="1200" b="1" dirty="0">
                <a:solidFill>
                  <a:schemeClr val="tx1"/>
                </a:solidFill>
                <a:effectLst/>
                <a:latin typeface="+mn-lt"/>
                <a:ea typeface="+mn-ea"/>
                <a:cs typeface="+mn-cs"/>
              </a:rPr>
              <a:t> par les</a:t>
            </a:r>
            <a:r>
              <a:rPr lang="fr-FR" sz="1200" b="1" baseline="0" dirty="0">
                <a:solidFill>
                  <a:schemeClr val="tx1"/>
                </a:solidFill>
                <a:effectLst/>
                <a:latin typeface="+mn-lt"/>
                <a:ea typeface="+mn-ea"/>
                <a:cs typeface="+mn-cs"/>
              </a:rPr>
              <a:t> IA-IPR de LVE</a:t>
            </a:r>
            <a:r>
              <a:rPr lang="fr-FR" sz="1200" b="1" dirty="0">
                <a:solidFill>
                  <a:schemeClr val="tx1"/>
                </a:solidFill>
                <a:effectLst/>
                <a:latin typeface="+mn-lt"/>
                <a:ea typeface="+mn-ea"/>
                <a:cs typeface="+mn-cs"/>
              </a:rPr>
              <a:t> pour transmettre ces résultats.</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12</a:t>
            </a:fld>
            <a:endParaRPr lang="fr-FR"/>
          </a:p>
        </p:txBody>
      </p:sp>
    </p:spTree>
    <p:extLst>
      <p:ext uri="{BB962C8B-B14F-4D97-AF65-F5344CB8AC3E}">
        <p14:creationId xmlns:p14="http://schemas.microsoft.com/office/powerpoint/2010/main" val="309669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14</a:t>
            </a:fld>
            <a:endParaRPr lang="fr-FR"/>
          </a:p>
        </p:txBody>
      </p:sp>
    </p:spTree>
    <p:extLst>
      <p:ext uri="{BB962C8B-B14F-4D97-AF65-F5344CB8AC3E}">
        <p14:creationId xmlns:p14="http://schemas.microsoft.com/office/powerpoint/2010/main" val="3244257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15</a:t>
            </a:fld>
            <a:endParaRPr lang="fr-FR"/>
          </a:p>
        </p:txBody>
      </p:sp>
    </p:spTree>
    <p:extLst>
      <p:ext uri="{BB962C8B-B14F-4D97-AF65-F5344CB8AC3E}">
        <p14:creationId xmlns:p14="http://schemas.microsoft.com/office/powerpoint/2010/main" val="3096530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anglais.</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anglais.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anglais.</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anglais.</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anglais.</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anglais.</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16</a:t>
            </a:fld>
            <a:endParaRPr lang="fr-FR"/>
          </a:p>
        </p:txBody>
      </p:sp>
    </p:spTree>
    <p:extLst>
      <p:ext uri="{BB962C8B-B14F-4D97-AF65-F5344CB8AC3E}">
        <p14:creationId xmlns:p14="http://schemas.microsoft.com/office/powerpoint/2010/main" val="1475288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de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17</a:t>
            </a:fld>
            <a:endParaRPr lang="fr-FR"/>
          </a:p>
        </p:txBody>
      </p:sp>
    </p:spTree>
    <p:extLst>
      <p:ext uri="{BB962C8B-B14F-4D97-AF65-F5344CB8AC3E}">
        <p14:creationId xmlns:p14="http://schemas.microsoft.com/office/powerpoint/2010/main" val="3053633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de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18</a:t>
            </a:fld>
            <a:endParaRPr lang="fr-FR"/>
          </a:p>
        </p:txBody>
      </p:sp>
    </p:spTree>
    <p:extLst>
      <p:ext uri="{BB962C8B-B14F-4D97-AF65-F5344CB8AC3E}">
        <p14:creationId xmlns:p14="http://schemas.microsoft.com/office/powerpoint/2010/main" val="818653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de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r>
              <a:rPr lang="fr-FR" sz="1200" b="1" dirty="0">
                <a:solidFill>
                  <a:schemeClr val="tx1"/>
                </a:solidFill>
                <a:effectLst/>
                <a:latin typeface="+mn-lt"/>
                <a:ea typeface="+mn-ea"/>
                <a:cs typeface="+mn-cs"/>
              </a:rPr>
              <a:t>Exemple :</a:t>
            </a:r>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 collège A présente 7 équipes en anglais.</a:t>
            </a:r>
          </a:p>
          <a:p>
            <a:r>
              <a:rPr lang="fr-FR" sz="1200" dirty="0">
                <a:solidFill>
                  <a:schemeClr val="tx1"/>
                </a:solidFill>
                <a:effectLst/>
                <a:latin typeface="+mn-lt"/>
                <a:ea typeface="+mn-ea"/>
                <a:cs typeface="+mn-cs"/>
              </a:rPr>
              <a:t>Le collège B présente 4 équipes en anglais. </a:t>
            </a:r>
          </a:p>
          <a:p>
            <a:r>
              <a:rPr lang="fr-FR" sz="1200" dirty="0">
                <a:solidFill>
                  <a:schemeClr val="tx1"/>
                </a:solidFill>
                <a:effectLst/>
                <a:latin typeface="+mn-lt"/>
                <a:ea typeface="+mn-ea"/>
                <a:cs typeface="+mn-cs"/>
              </a:rPr>
              <a:t>Le collège C présente 6 équipes en anglais.</a:t>
            </a:r>
          </a:p>
          <a:p>
            <a:pPr lvl="0"/>
            <a:r>
              <a:rPr lang="fr-FR" sz="1200" dirty="0">
                <a:solidFill>
                  <a:schemeClr val="tx1"/>
                </a:solidFill>
                <a:effectLst/>
                <a:latin typeface="+mn-lt"/>
                <a:ea typeface="+mn-ea"/>
                <a:cs typeface="+mn-cs"/>
              </a:rPr>
              <a:t>=&gt; 6 équipes ont été éliminées à l’issue de la 4ème manche.</a:t>
            </a:r>
          </a:p>
          <a:p>
            <a:pPr lvl="0"/>
            <a:r>
              <a:rPr lang="fr-FR" sz="1200" dirty="0">
                <a:solidFill>
                  <a:schemeClr val="tx1"/>
                </a:solidFill>
                <a:effectLst/>
                <a:latin typeface="+mn-lt"/>
                <a:ea typeface="+mn-ea"/>
                <a:cs typeface="+mn-cs"/>
              </a:rPr>
              <a:t>=&gt; 6 équipes sont éliminées à l’issue de cette manche.</a:t>
            </a:r>
          </a:p>
          <a:p>
            <a:pPr lvl="0"/>
            <a:r>
              <a:rPr lang="fr-FR" sz="1200" dirty="0">
                <a:solidFill>
                  <a:schemeClr val="tx1"/>
                </a:solidFill>
                <a:effectLst/>
                <a:latin typeface="+mn-lt"/>
                <a:ea typeface="+mn-ea"/>
                <a:cs typeface="+mn-cs"/>
              </a:rPr>
              <a:t>Il reste 5 équipes en anglais, tous collèges confondus, pour la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et dernière manche. </a:t>
            </a:r>
            <a:r>
              <a:rPr lang="fr-FR" sz="1200" b="1" dirty="0">
                <a:solidFill>
                  <a:schemeClr val="tx1"/>
                </a:solidFill>
                <a:effectLst/>
                <a:latin typeface="+mn-lt"/>
                <a:ea typeface="+mn-ea"/>
                <a:cs typeface="+mn-cs"/>
              </a:rPr>
              <a:t>(7 + 4 + 6 = 17 / 17 – 6 – 6 = 5, le compte est bon)</a:t>
            </a:r>
            <a:endParaRPr lang="fr-FR" sz="1200" dirty="0">
              <a:solidFill>
                <a:schemeClr val="tx1"/>
              </a:solidFill>
              <a:effectLst/>
              <a:latin typeface="+mn-lt"/>
              <a:ea typeface="+mn-ea"/>
              <a:cs typeface="+mn-cs"/>
            </a:endParaRP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 collège A présente 3 équipes en anglais.</a:t>
            </a:r>
          </a:p>
          <a:p>
            <a:r>
              <a:rPr lang="fr-FR" sz="1200" dirty="0">
                <a:solidFill>
                  <a:schemeClr val="tx1"/>
                </a:solidFill>
                <a:effectLst/>
                <a:latin typeface="+mn-lt"/>
                <a:ea typeface="+mn-ea"/>
                <a:cs typeface="+mn-cs"/>
              </a:rPr>
              <a:t>Le collège B présente 5 équipes en anglais.</a:t>
            </a:r>
          </a:p>
          <a:p>
            <a:r>
              <a:rPr lang="fr-FR" sz="1200" dirty="0">
                <a:solidFill>
                  <a:schemeClr val="tx1"/>
                </a:solidFill>
                <a:effectLst/>
                <a:latin typeface="+mn-lt"/>
                <a:ea typeface="+mn-ea"/>
                <a:cs typeface="+mn-cs"/>
              </a:rPr>
              <a:t>Le collège C présente 2 équipes en anglais.</a:t>
            </a:r>
          </a:p>
          <a:p>
            <a:pPr lvl="0"/>
            <a:r>
              <a:rPr lang="fr-FR" sz="1200" dirty="0">
                <a:solidFill>
                  <a:schemeClr val="tx1"/>
                </a:solidFill>
                <a:effectLst/>
                <a:latin typeface="+mn-lt"/>
                <a:ea typeface="+mn-ea"/>
                <a:cs typeface="+mn-cs"/>
              </a:rPr>
              <a:t>=&gt; 2 équipes ont été éliminées à l’issue de la 4</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a:t>
            </a:r>
          </a:p>
          <a:p>
            <a:pPr lvl="0"/>
            <a:r>
              <a:rPr lang="fr-FR" sz="1200" dirty="0">
                <a:solidFill>
                  <a:schemeClr val="tx1"/>
                </a:solidFill>
                <a:effectLst/>
                <a:latin typeface="+mn-lt"/>
                <a:ea typeface="+mn-ea"/>
                <a:cs typeface="+mn-cs"/>
              </a:rPr>
              <a:t>=&gt; 3 équipes sont éliminées à l’issue de cette manche.</a:t>
            </a:r>
          </a:p>
          <a:p>
            <a:r>
              <a:rPr lang="fr-FR" sz="1200" dirty="0">
                <a:solidFill>
                  <a:schemeClr val="tx1"/>
                </a:solidFill>
                <a:effectLst/>
                <a:latin typeface="+mn-lt"/>
                <a:ea typeface="+mn-ea"/>
                <a:cs typeface="+mn-cs"/>
              </a:rPr>
              <a:t>Il reste 5 équipes en anglais, tous collèges confondus, pour la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et dernière manche.</a:t>
            </a: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19</a:t>
            </a:fld>
            <a:endParaRPr lang="fr-FR"/>
          </a:p>
        </p:txBody>
      </p:sp>
    </p:spTree>
    <p:extLst>
      <p:ext uri="{BB962C8B-B14F-4D97-AF65-F5344CB8AC3E}">
        <p14:creationId xmlns:p14="http://schemas.microsoft.com/office/powerpoint/2010/main" val="200881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r>
              <a:rPr lang="fr-FR" sz="1200" b="1" dirty="0">
                <a:solidFill>
                  <a:schemeClr val="tx1"/>
                </a:solidFill>
                <a:effectLst/>
                <a:latin typeface="+mn-lt"/>
                <a:ea typeface="+mn-ea"/>
                <a:cs typeface="+mn-cs"/>
              </a:rPr>
              <a:t>Distribuer une version papier des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inconnus. Laisser entre 10 et 15 minutes à chaque équipe pour lire, s’entraîner et se répartir les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Veiller à ce que chaque élève passe une fois. </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marL="171450" lvl="0" indent="-171450">
              <a:buFont typeface="Arial" panose="020B0604020202020204" pitchFamily="34" charset="0"/>
              <a:buChar char="•"/>
            </a:pPr>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20</a:t>
            </a:fld>
            <a:endParaRPr lang="fr-FR"/>
          </a:p>
        </p:txBody>
      </p:sp>
    </p:spTree>
    <p:extLst>
      <p:ext uri="{BB962C8B-B14F-4D97-AF65-F5344CB8AC3E}">
        <p14:creationId xmlns:p14="http://schemas.microsoft.com/office/powerpoint/2010/main" val="1200554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 </a:t>
            </a: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21</a:t>
            </a:fld>
            <a:endParaRPr lang="fr-FR"/>
          </a:p>
        </p:txBody>
      </p:sp>
    </p:spTree>
    <p:extLst>
      <p:ext uri="{BB962C8B-B14F-4D97-AF65-F5344CB8AC3E}">
        <p14:creationId xmlns:p14="http://schemas.microsoft.com/office/powerpoint/2010/main" val="296678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a:t>
            </a:fld>
            <a:endParaRPr lang="fr-FR"/>
          </a:p>
        </p:txBody>
      </p:sp>
    </p:spTree>
    <p:extLst>
      <p:ext uri="{BB962C8B-B14F-4D97-AF65-F5344CB8AC3E}">
        <p14:creationId xmlns:p14="http://schemas.microsoft.com/office/powerpoint/2010/main" val="2778983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 typeface="Arial"/>
              <a:buNone/>
              <a:defRPr/>
            </a:pPr>
            <a:endParaRPr lang="fr-FR" dirty="0"/>
          </a:p>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 IA-IPR de LVE pour transmettre ces résultats.</a:t>
            </a: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22</a:t>
            </a:fld>
            <a:endParaRPr lang="fr-FR"/>
          </a:p>
        </p:txBody>
      </p:sp>
    </p:spTree>
    <p:extLst>
      <p:ext uri="{BB962C8B-B14F-4D97-AF65-F5344CB8AC3E}">
        <p14:creationId xmlns:p14="http://schemas.microsoft.com/office/powerpoint/2010/main" val="263679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FDFF5DB-EC3D-4EA0-BA72-DFF41EA5BD4F}" type="slidenum">
              <a:rPr lang="fr-FR" smtClean="0"/>
              <a:t>23</a:t>
            </a:fld>
            <a:endParaRPr lang="fr-FR"/>
          </a:p>
        </p:txBody>
      </p:sp>
    </p:spTree>
    <p:extLst>
      <p:ext uri="{BB962C8B-B14F-4D97-AF65-F5344CB8AC3E}">
        <p14:creationId xmlns:p14="http://schemas.microsoft.com/office/powerpoint/2010/main" val="3587342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lang="fr-F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24</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Les membres du jury communiquent les notes à la personne qui saisit les résultats sur un fichier Excel.</a:t>
            </a:r>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25</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a:p>
            <a:pPr lvl="0"/>
            <a:endParaRPr lang="fr-FR" sz="1200" dirty="0">
              <a:solidFill>
                <a:schemeClr val="tx1"/>
              </a:solidFill>
              <a:effectLst/>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 typeface="Arial"/>
              <a:buNone/>
              <a:tabLst/>
              <a:defRPr/>
            </a:pPr>
            <a:r>
              <a:rPr lang="fr-FR" sz="1200" baseline="0" dirty="0">
                <a:solidFill>
                  <a:schemeClr val="tx1"/>
                </a:solidFill>
                <a:effectLst/>
                <a:latin typeface="+mn-lt"/>
                <a:ea typeface="+mn-ea"/>
                <a:cs typeface="+mn-cs"/>
              </a:rPr>
              <a:t>Il est possible de ne pas éliminer d’équipe à l'issue de cette manche. </a:t>
            </a:r>
            <a:br>
              <a:rPr lang="fr-FR" sz="1200" baseline="0" dirty="0">
                <a:solidFill>
                  <a:schemeClr val="tx1"/>
                </a:solidFill>
                <a:effectLst/>
                <a:latin typeface="+mn-lt"/>
                <a:ea typeface="+mn-ea"/>
                <a:cs typeface="+mn-cs"/>
              </a:rPr>
            </a:br>
            <a:r>
              <a:rPr lang="fr-FR" sz="1200" baseline="0" dirty="0">
                <a:solidFill>
                  <a:schemeClr val="tx1"/>
                </a:solidFill>
                <a:effectLst/>
                <a:latin typeface="+mn-lt"/>
                <a:ea typeface="+mn-ea"/>
                <a:cs typeface="+mn-cs"/>
              </a:rPr>
              <a:t>Il faut surtout veiller à ce qu’il n’y ait pas plus de 5 équipes par langue pour la manche 6 et ce, pour des questions d’organisation.  </a:t>
            </a:r>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26</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lang="fr-F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27</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lang="fr-F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28</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lang="fr-F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p>
          <a:p>
            <a:pPr marL="0" marR="0" indent="0" algn="l" defTabSz="914400">
              <a:lnSpc>
                <a:spcPct val="100000"/>
              </a:lnSpc>
              <a:spcBef>
                <a:spcPts val="0"/>
              </a:spcBef>
              <a:spcAft>
                <a:spcPts val="0"/>
              </a:spcAft>
              <a:buClrTx/>
              <a:buSzTx/>
              <a:buFont typeface="Arial"/>
              <a:buNone/>
              <a:defRPr/>
            </a:pPr>
            <a:endParaRPr lang="fr-FR" dirty="0"/>
          </a:p>
          <a:p>
            <a:pPr marL="0" marR="0" lvl="0" indent="0" algn="l" defTabSz="914400" eaLnBrk="1" fontAlgn="auto" latinLnBrk="0" hangingPunct="1">
              <a:lnSpc>
                <a:spcPct val="100000"/>
              </a:lnSpc>
              <a:spcBef>
                <a:spcPts val="0"/>
              </a:spcBef>
              <a:spcAft>
                <a:spcPts val="0"/>
              </a:spcAft>
              <a:buClrTx/>
              <a:buSzTx/>
              <a:buFont typeface="Arial"/>
              <a:buNone/>
              <a:tabLst/>
              <a:defRPr/>
            </a:pPr>
            <a:r>
              <a:rPr lang="fr-FR" sz="1200" baseline="0" dirty="0">
                <a:solidFill>
                  <a:schemeClr val="tx1"/>
                </a:solidFill>
                <a:effectLst/>
                <a:latin typeface="+mn-lt"/>
                <a:ea typeface="+mn-ea"/>
                <a:cs typeface="+mn-cs"/>
              </a:rPr>
              <a:t>Il est possible de ne pas éliminer d’équipe à l'issue de cette manche. </a:t>
            </a:r>
            <a:br>
              <a:rPr lang="fr-FR" sz="1200" baseline="0" dirty="0">
                <a:solidFill>
                  <a:schemeClr val="tx1"/>
                </a:solidFill>
                <a:effectLst/>
                <a:latin typeface="+mn-lt"/>
                <a:ea typeface="+mn-ea"/>
                <a:cs typeface="+mn-cs"/>
              </a:rPr>
            </a:br>
            <a:r>
              <a:rPr lang="fr-FR" sz="1200" baseline="0" dirty="0">
                <a:solidFill>
                  <a:schemeClr val="tx1"/>
                </a:solidFill>
                <a:effectLst/>
                <a:latin typeface="+mn-lt"/>
                <a:ea typeface="+mn-ea"/>
                <a:cs typeface="+mn-cs"/>
              </a:rPr>
              <a:t>Il faut surtout veiller à ce qu’il n’y ait pas plus de 5 équipes par langue pour la manche et ce, pour des questions d’organisation.  </a:t>
            </a:r>
            <a:endParaRPr lang="fr-FR"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29</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Distribuer</a:t>
            </a:r>
            <a:r>
              <a:rPr lang="fr-FR" b="1" baseline="0" dirty="0">
                <a:solidFill>
                  <a:srgbClr val="FF0000"/>
                </a:solidFill>
              </a:rPr>
              <a:t> une version papier des </a:t>
            </a:r>
            <a:r>
              <a:rPr lang="fr-FR" b="1" baseline="0" dirty="0" err="1">
                <a:solidFill>
                  <a:srgbClr val="FF0000"/>
                </a:solidFill>
              </a:rPr>
              <a:t>virelangues</a:t>
            </a:r>
            <a:r>
              <a:rPr lang="fr-FR" b="1" baseline="0" dirty="0">
                <a:solidFill>
                  <a:srgbClr val="FF0000"/>
                </a:solidFill>
              </a:rPr>
              <a:t> inconnus. Laisser entre 10 et 15 minutes à chaque équipe pour lire, s’entraîner et se répartir les </a:t>
            </a:r>
            <a:r>
              <a:rPr lang="fr-FR" b="1" baseline="0" dirty="0" err="1">
                <a:solidFill>
                  <a:srgbClr val="FF0000"/>
                </a:solidFill>
              </a:rPr>
              <a:t>virelangues</a:t>
            </a:r>
            <a:r>
              <a:rPr lang="fr-FR" b="1" baseline="0" dirty="0">
                <a:solidFill>
                  <a:srgbClr val="FF0000"/>
                </a:solidFill>
              </a:rPr>
              <a:t>. Veiller à ce que chaque élève passe une fois. </a:t>
            </a: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1</a:t>
            </a:r>
            <a:r>
              <a:rPr lang="fr-FR" baseline="30000" dirty="0">
                <a:solidFill>
                  <a:srgbClr val="FF0000"/>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1</a:t>
            </a:r>
            <a:r>
              <a:rPr lang="fr-FR" baseline="30000" dirty="0">
                <a:solidFill>
                  <a:srgbClr val="FF0000"/>
                </a:solidFill>
              </a:rPr>
              <a:t>er</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du jury communiquent les notes à la personne qui saisit les résultats sur un fichier Excel.</a:t>
            </a:r>
          </a:p>
          <a:p>
            <a:pPr marL="0" marR="0" indent="0" algn="l" defTabSz="914400">
              <a:lnSpc>
                <a:spcPct val="100000"/>
              </a:lnSpc>
              <a:spcBef>
                <a:spcPts val="0"/>
              </a:spcBef>
              <a:spcAft>
                <a:spcPts val="0"/>
              </a:spcAft>
              <a:buClrTx/>
              <a:buSzTx/>
              <a:buFont typeface="Arial"/>
              <a:buNone/>
              <a:defRPr/>
            </a:pPr>
            <a:endParaRPr lang="fr-FR" dirty="0">
              <a:solidFill>
                <a:schemeClr val="accent6"/>
              </a:solidFill>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30</a:t>
            </a:fld>
            <a:endParaRPr lang="fr-FR"/>
          </a:p>
        </p:txBody>
      </p:sp>
    </p:spTree>
    <p:extLst>
      <p:ext uri="{BB962C8B-B14F-4D97-AF65-F5344CB8AC3E}">
        <p14:creationId xmlns:p14="http://schemas.microsoft.com/office/powerpoint/2010/main" val="3483824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2</a:t>
            </a:r>
            <a:r>
              <a:rPr lang="fr-FR" baseline="30000" dirty="0">
                <a:solidFill>
                  <a:srgbClr val="FF0000"/>
                </a:solidFill>
              </a:rPr>
              <a:t>ème</a:t>
            </a:r>
            <a:r>
              <a:rPr lang="fr-FR" dirty="0">
                <a:solidFill>
                  <a:srgbClr val="FF0000"/>
                </a:solidFill>
              </a:rPr>
              <a:t> </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2</a:t>
            </a:r>
            <a:r>
              <a:rPr lang="fr-FR" baseline="30000" dirty="0">
                <a:solidFill>
                  <a:srgbClr val="FF0000"/>
                </a:solidFill>
              </a:rPr>
              <a:t>ème</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31</a:t>
            </a:fld>
            <a:endParaRPr lang="fr-FR"/>
          </a:p>
        </p:txBody>
      </p:sp>
    </p:spTree>
    <p:extLst>
      <p:ext uri="{BB962C8B-B14F-4D97-AF65-F5344CB8AC3E}">
        <p14:creationId xmlns:p14="http://schemas.microsoft.com/office/powerpoint/2010/main" val="43603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a:t>
            </a:fld>
            <a:endParaRPr lang="fr-FR"/>
          </a:p>
        </p:txBody>
      </p:sp>
    </p:spTree>
    <p:extLst>
      <p:ext uri="{BB962C8B-B14F-4D97-AF65-F5344CB8AC3E}">
        <p14:creationId xmlns:p14="http://schemas.microsoft.com/office/powerpoint/2010/main" val="2466683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r>
              <a:rPr lang="fr-FR" sz="1200" dirty="0">
                <a:solidFill>
                  <a:schemeClr val="tx1"/>
                </a:solidFill>
                <a:effectLst/>
                <a:latin typeface="+mn-lt"/>
                <a:ea typeface="+mn-ea"/>
                <a:cs typeface="+mn-cs"/>
              </a:rPr>
              <a:t>Les membres de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a:t>
            </a:r>
            <a:r>
              <a:rPr lang="fr-FR" sz="1200" b="1" baseline="0" dirty="0">
                <a:solidFill>
                  <a:schemeClr val="tx1"/>
                </a:solidFill>
                <a:effectLst/>
                <a:latin typeface="+mn-lt"/>
                <a:ea typeface="+mn-ea"/>
                <a:cs typeface="+mn-cs"/>
              </a:rPr>
              <a:t> IA-IPR de LVE</a:t>
            </a:r>
            <a:r>
              <a:rPr lang="fr-FR" sz="1200" b="1" dirty="0">
                <a:solidFill>
                  <a:schemeClr val="tx1"/>
                </a:solidFill>
                <a:effectLst/>
                <a:latin typeface="+mn-lt"/>
                <a:ea typeface="+mn-ea"/>
                <a:cs typeface="+mn-cs"/>
              </a:rPr>
              <a:t> pour transmettre ces résultats.</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32</a:t>
            </a:fld>
            <a:endParaRPr lang="fr-FR"/>
          </a:p>
        </p:txBody>
      </p:sp>
    </p:spTree>
    <p:extLst>
      <p:ext uri="{BB962C8B-B14F-4D97-AF65-F5344CB8AC3E}">
        <p14:creationId xmlns:p14="http://schemas.microsoft.com/office/powerpoint/2010/main" val="2398068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34</a:t>
            </a:fld>
            <a:endParaRPr lang="fr-FR"/>
          </a:p>
        </p:txBody>
      </p:sp>
    </p:spTree>
    <p:extLst>
      <p:ext uri="{BB962C8B-B14F-4D97-AF65-F5344CB8AC3E}">
        <p14:creationId xmlns:p14="http://schemas.microsoft.com/office/powerpoint/2010/main" val="2159211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35</a:t>
            </a:fld>
            <a:endParaRPr lang="fr-FR"/>
          </a:p>
        </p:txBody>
      </p:sp>
    </p:spTree>
    <p:extLst>
      <p:ext uri="{BB962C8B-B14F-4D97-AF65-F5344CB8AC3E}">
        <p14:creationId xmlns:p14="http://schemas.microsoft.com/office/powerpoint/2010/main" val="1991821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espagnol.</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espagnol.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espagnol.</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espagnol.</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espagnol.</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espagnol.</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36</a:t>
            </a:fld>
            <a:endParaRPr lang="fr-FR"/>
          </a:p>
        </p:txBody>
      </p:sp>
    </p:spTree>
    <p:extLst>
      <p:ext uri="{BB962C8B-B14F-4D97-AF65-F5344CB8AC3E}">
        <p14:creationId xmlns:p14="http://schemas.microsoft.com/office/powerpoint/2010/main" val="155590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Ces </a:t>
            </a:r>
            <a:r>
              <a:rPr lang="fr-FR" b="0" dirty="0" err="1">
                <a:solidFill>
                  <a:srgbClr val="FF0000"/>
                </a:solidFill>
              </a:rPr>
              <a:t>virelangues</a:t>
            </a:r>
            <a:r>
              <a:rPr lang="fr-FR" b="0" dirty="0">
                <a:solidFill>
                  <a:srgbClr val="FF0000"/>
                </a:solidFill>
              </a:rPr>
              <a:t>  supplémentaires peuvent être travaillés en classe. Ils peuvent être utilisés dans 2 cas.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b="1" dirty="0"/>
              <a:t>1</a:t>
            </a:r>
            <a:r>
              <a:rPr lang="fr-FR" b="1" baseline="30000" dirty="0"/>
              <a:t>er</a:t>
            </a:r>
            <a:r>
              <a:rPr lang="fr-FR" b="1" dirty="0"/>
              <a:t> cas </a:t>
            </a:r>
            <a:r>
              <a:rPr lang="fr-FR" dirty="0"/>
              <a:t>:  il faut départager 2 équipes ex-aequo.</a:t>
            </a:r>
            <a:endParaRPr dirty="0"/>
          </a:p>
          <a:p>
            <a:pPr marL="171450" marR="0" indent="-171450" algn="l" defTabSz="914400">
              <a:lnSpc>
                <a:spcPct val="100000"/>
              </a:lnSpc>
              <a:spcBef>
                <a:spcPts val="0"/>
              </a:spcBef>
              <a:spcAft>
                <a:spcPts val="0"/>
              </a:spcAft>
              <a:buClrTx/>
              <a:buSzTx/>
              <a:buFont typeface="Arial"/>
              <a:buChar char="•"/>
              <a:defRPr/>
            </a:pPr>
            <a:r>
              <a:rPr lang="fr-FR" b="1" dirty="0"/>
              <a:t>2</a:t>
            </a:r>
            <a:r>
              <a:rPr lang="fr-FR" b="1" baseline="30000" dirty="0"/>
              <a:t>ème</a:t>
            </a:r>
            <a:r>
              <a:rPr lang="fr-FR" b="1" dirty="0"/>
              <a:t> cas </a:t>
            </a:r>
            <a:r>
              <a:rPr lang="fr-FR" dirty="0"/>
              <a:t>: vous avez beaucoup d’équipes et vous ne souhaitez pas éliminer trop d’équipes à l’issue de chaque manche. </a:t>
            </a:r>
            <a:br>
              <a:rPr lang="fr-FR" dirty="0"/>
            </a:br>
            <a:r>
              <a:rPr lang="fr-FR" dirty="0"/>
              <a:t>Si vous avez 20 équipes d’une même langue, cela oblige à éliminer 4 voire 5 équipes à la fin de chaque manche.</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37</a:t>
            </a:fld>
            <a:endParaRPr lang="fr-FR"/>
          </a:p>
        </p:txBody>
      </p:sp>
    </p:spTree>
    <p:extLst>
      <p:ext uri="{BB962C8B-B14F-4D97-AF65-F5344CB8AC3E}">
        <p14:creationId xmlns:p14="http://schemas.microsoft.com/office/powerpoint/2010/main" val="10189181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38</a:t>
            </a:fld>
            <a:endParaRPr lang="fr-FR"/>
          </a:p>
        </p:txBody>
      </p:sp>
    </p:spTree>
    <p:extLst>
      <p:ext uri="{BB962C8B-B14F-4D97-AF65-F5344CB8AC3E}">
        <p14:creationId xmlns:p14="http://schemas.microsoft.com/office/powerpoint/2010/main" val="879887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39</a:t>
            </a:fld>
            <a:endParaRPr lang="fr-FR"/>
          </a:p>
        </p:txBody>
      </p:sp>
    </p:spTree>
    <p:extLst>
      <p:ext uri="{BB962C8B-B14F-4D97-AF65-F5344CB8AC3E}">
        <p14:creationId xmlns:p14="http://schemas.microsoft.com/office/powerpoint/2010/main" val="2798926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espagnol.</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espagnol.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espagnol.</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ont été éliminées à l’issue de la 4ème manche.</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espagnol, tous collèges confondus, pour la 6</a:t>
            </a:r>
            <a:r>
              <a:rPr lang="fr-FR" baseline="30000" dirty="0"/>
              <a:t>ème</a:t>
            </a:r>
            <a:r>
              <a:rPr lang="fr-FR" dirty="0"/>
              <a:t> et dernière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espagnol.</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espagnol.</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espagnol.</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ont été éliminées à l’issue de la 4</a:t>
            </a:r>
            <a:r>
              <a:rPr lang="fr-FR" baseline="30000" dirty="0"/>
              <a:t>ème</a:t>
            </a:r>
            <a:r>
              <a:rPr lang="fr-FR" dirty="0"/>
              <a:t> manche.</a:t>
            </a:r>
            <a:endParaRPr dirty="0"/>
          </a:p>
          <a:p>
            <a:pPr marL="171450" marR="0" indent="-171450" algn="l" defTabSz="914400">
              <a:lnSpc>
                <a:spcPct val="100000"/>
              </a:lnSpc>
              <a:spcBef>
                <a:spcPts val="0"/>
              </a:spcBef>
              <a:spcAft>
                <a:spcPts val="0"/>
              </a:spcAft>
              <a:buClrTx/>
              <a:buSzTx/>
              <a:buFont typeface="Symbol"/>
              <a:buChar char="Þ"/>
              <a:defRPr/>
            </a:pPr>
            <a:r>
              <a:rPr lang="fr-FR" dirty="0"/>
              <a:t>3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espagnol, tous collèges confondus, pour la 6</a:t>
            </a:r>
            <a:r>
              <a:rPr lang="fr-FR" baseline="30000" dirty="0"/>
              <a:t>ème</a:t>
            </a:r>
            <a:r>
              <a:rPr lang="fr-FR" dirty="0"/>
              <a:t> et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40</a:t>
            </a:fld>
            <a:endParaRPr lang="fr-FR"/>
          </a:p>
        </p:txBody>
      </p:sp>
    </p:spTree>
    <p:extLst>
      <p:ext uri="{BB962C8B-B14F-4D97-AF65-F5344CB8AC3E}">
        <p14:creationId xmlns:p14="http://schemas.microsoft.com/office/powerpoint/2010/main" val="2136365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Ces </a:t>
            </a:r>
            <a:r>
              <a:rPr lang="fr-FR" b="0" dirty="0" err="1">
                <a:solidFill>
                  <a:srgbClr val="FF0000"/>
                </a:solidFill>
              </a:rPr>
              <a:t>virelangues</a:t>
            </a:r>
            <a:r>
              <a:rPr lang="fr-FR" b="0" dirty="0">
                <a:solidFill>
                  <a:srgbClr val="FF0000"/>
                </a:solidFill>
              </a:rPr>
              <a:t>  supplémentaires peuvent être travaillés en classe. Ils peuvent être utilisés dans 2 cas.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b="1" dirty="0"/>
              <a:t>1</a:t>
            </a:r>
            <a:r>
              <a:rPr lang="fr-FR" b="1" baseline="30000" dirty="0"/>
              <a:t>er</a:t>
            </a:r>
            <a:r>
              <a:rPr lang="fr-FR" b="1" dirty="0"/>
              <a:t> cas </a:t>
            </a:r>
            <a:r>
              <a:rPr lang="fr-FR" dirty="0"/>
              <a:t>:  il faut départager 2 équipes ex-aequo.</a:t>
            </a:r>
            <a:endParaRPr dirty="0"/>
          </a:p>
          <a:p>
            <a:pPr marL="171450" marR="0" indent="-171450" algn="l" defTabSz="914400">
              <a:lnSpc>
                <a:spcPct val="100000"/>
              </a:lnSpc>
              <a:spcBef>
                <a:spcPts val="0"/>
              </a:spcBef>
              <a:spcAft>
                <a:spcPts val="0"/>
              </a:spcAft>
              <a:buClrTx/>
              <a:buSzTx/>
              <a:buFont typeface="Arial"/>
              <a:buChar char="•"/>
              <a:defRPr/>
            </a:pPr>
            <a:r>
              <a:rPr lang="fr-FR" b="1" dirty="0"/>
              <a:t>2</a:t>
            </a:r>
            <a:r>
              <a:rPr lang="fr-FR" b="1" baseline="30000" dirty="0"/>
              <a:t>ème</a:t>
            </a:r>
            <a:r>
              <a:rPr lang="fr-FR" b="1" dirty="0"/>
              <a:t> cas </a:t>
            </a:r>
            <a:r>
              <a:rPr lang="fr-FR" dirty="0"/>
              <a:t>: vous avez beaucoup d’équipes et vous ne souhaitez pas éliminer trop d’équipes à l’issue de chaque manche. </a:t>
            </a:r>
            <a:br>
              <a:rPr lang="fr-FR" dirty="0"/>
            </a:br>
            <a:r>
              <a:rPr lang="fr-FR" dirty="0"/>
              <a:t>Si vous avez 20 équipes d’une même langue, cela oblige à éliminer 4 voire 5 équipes à la fin de chaque manche.</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41</a:t>
            </a:fld>
            <a:endParaRPr lang="fr-FR"/>
          </a:p>
        </p:txBody>
      </p:sp>
    </p:spTree>
    <p:extLst>
      <p:ext uri="{BB962C8B-B14F-4D97-AF65-F5344CB8AC3E}">
        <p14:creationId xmlns:p14="http://schemas.microsoft.com/office/powerpoint/2010/main" val="2437577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p>
          <a:p>
            <a:endParaRPr lang="fr-FR" sz="1200" dirty="0">
              <a:solidFill>
                <a:schemeClr val="tx1"/>
              </a:solidFill>
              <a:effectLst/>
              <a:latin typeface="+mn-lt"/>
              <a:ea typeface="+mn-ea"/>
              <a:cs typeface="+mn-cs"/>
            </a:endParaRPr>
          </a:p>
          <a:p>
            <a:r>
              <a:rPr lang="fr-FR" sz="1200" b="1" dirty="0">
                <a:solidFill>
                  <a:schemeClr val="tx1"/>
                </a:solidFill>
                <a:effectLst/>
                <a:latin typeface="+mn-lt"/>
                <a:ea typeface="+mn-ea"/>
                <a:cs typeface="+mn-cs"/>
              </a:rPr>
              <a:t>Distribuer une version papier des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inconnus. Laisser entre 10 et 15 minutes à chaque équipe pour lire, s’entraîner et se répartir les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Veiller à ce que chaque élève passe une fois. </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42</a:t>
            </a:fld>
            <a:endParaRPr lang="fr-FR"/>
          </a:p>
        </p:txBody>
      </p:sp>
    </p:spTree>
    <p:extLst>
      <p:ext uri="{BB962C8B-B14F-4D97-AF65-F5344CB8AC3E}">
        <p14:creationId xmlns:p14="http://schemas.microsoft.com/office/powerpoint/2010/main" val="3922374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a:t>
            </a:fld>
            <a:endParaRPr lang="fr-FR"/>
          </a:p>
        </p:txBody>
      </p:sp>
    </p:spTree>
    <p:extLst>
      <p:ext uri="{BB962C8B-B14F-4D97-AF65-F5344CB8AC3E}">
        <p14:creationId xmlns:p14="http://schemas.microsoft.com/office/powerpoint/2010/main" val="3939467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43</a:t>
            </a:fld>
            <a:endParaRPr lang="fr-FR"/>
          </a:p>
        </p:txBody>
      </p:sp>
    </p:spTree>
    <p:extLst>
      <p:ext uri="{BB962C8B-B14F-4D97-AF65-F5344CB8AC3E}">
        <p14:creationId xmlns:p14="http://schemas.microsoft.com/office/powerpoint/2010/main" val="1896669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marL="0" lvl="0" indent="0">
              <a:buFont typeface="Arial" panose="020B0604020202020204" pitchFamily="34" charset="0"/>
              <a:buNone/>
            </a:pPr>
            <a:endParaRPr lang="fr-FR" sz="1200" dirty="0">
              <a:solidFill>
                <a:schemeClr val="tx1"/>
              </a:solidFill>
              <a:effectLst/>
              <a:latin typeface="+mn-lt"/>
              <a:ea typeface="+mn-ea"/>
              <a:cs typeface="+mn-cs"/>
            </a:endParaRPr>
          </a:p>
          <a:p>
            <a:pPr marL="0" lvl="0" indent="0">
              <a:buFont typeface="Arial" panose="020B0604020202020204" pitchFamily="34" charset="0"/>
              <a:buNone/>
            </a:pPr>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a:t>
            </a:r>
            <a:r>
              <a:rPr lang="fr-FR" sz="1200" b="1" baseline="0" dirty="0">
                <a:solidFill>
                  <a:schemeClr val="tx1"/>
                </a:solidFill>
                <a:effectLst/>
                <a:latin typeface="+mn-lt"/>
                <a:ea typeface="+mn-ea"/>
                <a:cs typeface="+mn-cs"/>
              </a:rPr>
              <a:t> IA-IPR de LVE</a:t>
            </a:r>
            <a:r>
              <a:rPr lang="fr-FR" sz="1200" b="1" dirty="0">
                <a:solidFill>
                  <a:schemeClr val="tx1"/>
                </a:solidFill>
                <a:effectLst/>
                <a:latin typeface="+mn-lt"/>
                <a:ea typeface="+mn-ea"/>
                <a:cs typeface="+mn-cs"/>
              </a:rPr>
              <a:t> pour transmettre ces résultats.</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44</a:t>
            </a:fld>
            <a:endParaRPr lang="fr-FR"/>
          </a:p>
        </p:txBody>
      </p:sp>
    </p:spTree>
    <p:extLst>
      <p:ext uri="{BB962C8B-B14F-4D97-AF65-F5344CB8AC3E}">
        <p14:creationId xmlns:p14="http://schemas.microsoft.com/office/powerpoint/2010/main" val="3774602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46</a:t>
            </a:fld>
            <a:endParaRPr lang="fr-FR"/>
          </a:p>
        </p:txBody>
      </p:sp>
    </p:spTree>
    <p:extLst>
      <p:ext uri="{BB962C8B-B14F-4D97-AF65-F5344CB8AC3E}">
        <p14:creationId xmlns:p14="http://schemas.microsoft.com/office/powerpoint/2010/main" val="3430659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47</a:t>
            </a:fld>
            <a:endParaRPr lang="fr-FR"/>
          </a:p>
        </p:txBody>
      </p:sp>
    </p:spTree>
    <p:extLst>
      <p:ext uri="{BB962C8B-B14F-4D97-AF65-F5344CB8AC3E}">
        <p14:creationId xmlns:p14="http://schemas.microsoft.com/office/powerpoint/2010/main" val="1682667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italien.</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italien.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italien.</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italien.</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italien.</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italien.</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48</a:t>
            </a:fld>
            <a:endParaRPr lang="fr-FR"/>
          </a:p>
        </p:txBody>
      </p:sp>
    </p:spTree>
    <p:extLst>
      <p:ext uri="{BB962C8B-B14F-4D97-AF65-F5344CB8AC3E}">
        <p14:creationId xmlns:p14="http://schemas.microsoft.com/office/powerpoint/2010/main" val="3023443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49</a:t>
            </a:fld>
            <a:endParaRPr lang="fr-FR"/>
          </a:p>
        </p:txBody>
      </p:sp>
    </p:spTree>
    <p:extLst>
      <p:ext uri="{BB962C8B-B14F-4D97-AF65-F5344CB8AC3E}">
        <p14:creationId xmlns:p14="http://schemas.microsoft.com/office/powerpoint/2010/main" val="3438383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50</a:t>
            </a:fld>
            <a:endParaRPr lang="fr-FR"/>
          </a:p>
        </p:txBody>
      </p:sp>
    </p:spTree>
    <p:extLst>
      <p:ext uri="{BB962C8B-B14F-4D97-AF65-F5344CB8AC3E}">
        <p14:creationId xmlns:p14="http://schemas.microsoft.com/office/powerpoint/2010/main" val="3963051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il est donc connu des élèves.</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A l’issue de cette manche, une ou plusieurs équipes sont éliminées.</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 nombre d’équipes éliminées est en fonction du nombre d’équipes engagées. Faire en sorte qu’il y ait 5 équipes par langue pour la dernière manche.</a:t>
            </a:r>
          </a:p>
          <a:p>
            <a:r>
              <a:rPr lang="fr-FR" sz="1200" b="1" dirty="0">
                <a:solidFill>
                  <a:schemeClr val="tx1"/>
                </a:solidFill>
                <a:effectLst/>
                <a:latin typeface="+mn-lt"/>
                <a:ea typeface="+mn-ea"/>
                <a:cs typeface="+mn-cs"/>
              </a:rPr>
              <a:t> </a:t>
            </a:r>
            <a:endParaRPr lang="fr-FR" sz="1200" dirty="0">
              <a:solidFill>
                <a:schemeClr val="tx1"/>
              </a:solidFill>
              <a:effectLst/>
              <a:latin typeface="+mn-lt"/>
              <a:ea typeface="+mn-ea"/>
              <a:cs typeface="+mn-cs"/>
            </a:endParaRPr>
          </a:p>
          <a:p>
            <a:r>
              <a:rPr lang="fr-FR" sz="1200" b="1" dirty="0">
                <a:solidFill>
                  <a:schemeClr val="tx1"/>
                </a:solidFill>
                <a:effectLst/>
                <a:latin typeface="+mn-lt"/>
                <a:ea typeface="+mn-ea"/>
                <a:cs typeface="+mn-cs"/>
              </a:rPr>
              <a:t>Exemple :</a:t>
            </a:r>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 collège A présente 7 équipes en italien.</a:t>
            </a:r>
          </a:p>
          <a:p>
            <a:r>
              <a:rPr lang="fr-FR" sz="1200" dirty="0">
                <a:solidFill>
                  <a:schemeClr val="tx1"/>
                </a:solidFill>
                <a:effectLst/>
                <a:latin typeface="+mn-lt"/>
                <a:ea typeface="+mn-ea"/>
                <a:cs typeface="+mn-cs"/>
              </a:rPr>
              <a:t>Le collège B présente 4 équipes en italien. </a:t>
            </a:r>
          </a:p>
          <a:p>
            <a:r>
              <a:rPr lang="fr-FR" sz="1200" dirty="0">
                <a:solidFill>
                  <a:schemeClr val="tx1"/>
                </a:solidFill>
                <a:effectLst/>
                <a:latin typeface="+mn-lt"/>
                <a:ea typeface="+mn-ea"/>
                <a:cs typeface="+mn-cs"/>
              </a:rPr>
              <a:t>Le collège C présente 6 équipes en italien.</a:t>
            </a:r>
          </a:p>
          <a:p>
            <a:pPr lvl="0"/>
            <a:r>
              <a:rPr lang="fr-FR" sz="1200" dirty="0">
                <a:solidFill>
                  <a:schemeClr val="tx1"/>
                </a:solidFill>
                <a:effectLst/>
                <a:latin typeface="+mn-lt"/>
                <a:ea typeface="+mn-ea"/>
                <a:cs typeface="+mn-cs"/>
              </a:rPr>
              <a:t>6 équipes ont été éliminées à l’issue de la 4ème manche.</a:t>
            </a:r>
          </a:p>
          <a:p>
            <a:pPr lvl="0"/>
            <a:r>
              <a:rPr lang="fr-FR" sz="1200" dirty="0">
                <a:solidFill>
                  <a:schemeClr val="tx1"/>
                </a:solidFill>
                <a:effectLst/>
                <a:latin typeface="+mn-lt"/>
                <a:ea typeface="+mn-ea"/>
                <a:cs typeface="+mn-cs"/>
              </a:rPr>
              <a:t>6 équipes sont éliminées à l’issue de cette manche.</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Il reste 5 équipes en italien, tous collèges confondus, pour la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et dernière manche. </a:t>
            </a:r>
            <a:r>
              <a:rPr lang="fr-FR" sz="1200" b="1" dirty="0">
                <a:solidFill>
                  <a:schemeClr val="tx1"/>
                </a:solidFill>
                <a:effectLst/>
                <a:latin typeface="+mn-lt"/>
                <a:ea typeface="+mn-ea"/>
                <a:cs typeface="+mn-cs"/>
              </a:rPr>
              <a:t>(7 + 4 + 6 = 17 / 17 – 6 – 6 = 5, le compte est bon)</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51</a:t>
            </a:fld>
            <a:endParaRPr lang="fr-FR"/>
          </a:p>
        </p:txBody>
      </p:sp>
    </p:spTree>
    <p:extLst>
      <p:ext uri="{BB962C8B-B14F-4D97-AF65-F5344CB8AC3E}">
        <p14:creationId xmlns:p14="http://schemas.microsoft.com/office/powerpoint/2010/main" val="3005773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52</a:t>
            </a:fld>
            <a:endParaRPr lang="fr-FR"/>
          </a:p>
        </p:txBody>
      </p:sp>
    </p:spTree>
    <p:extLst>
      <p:ext uri="{BB962C8B-B14F-4D97-AF65-F5344CB8AC3E}">
        <p14:creationId xmlns:p14="http://schemas.microsoft.com/office/powerpoint/2010/main" val="14756692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53</a:t>
            </a:fld>
            <a:endParaRPr lang="fr-FR"/>
          </a:p>
        </p:txBody>
      </p:sp>
    </p:spTree>
    <p:extLst>
      <p:ext uri="{BB962C8B-B14F-4D97-AF65-F5344CB8AC3E}">
        <p14:creationId xmlns:p14="http://schemas.microsoft.com/office/powerpoint/2010/main" val="1926247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a:t>
            </a:r>
          </a:p>
          <a:p>
            <a:pPr marL="0" marR="0" indent="0" algn="l" defTabSz="914400">
              <a:lnSpc>
                <a:spcPct val="100000"/>
              </a:lnSpc>
              <a:spcBef>
                <a:spcPts val="0"/>
              </a:spcBef>
              <a:spcAft>
                <a:spcPts val="0"/>
              </a:spcAft>
              <a:buClrTx/>
              <a:buSzTx/>
              <a:buFont typeface="Arial"/>
              <a:buNone/>
              <a:defRPr/>
            </a:pPr>
            <a:r>
              <a:rPr lang="fr-FR" dirty="0"/>
              <a:t>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allemand.</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allemand.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allemand.</a:t>
            </a:r>
            <a:endParaRPr dirty="0"/>
          </a:p>
          <a:p>
            <a:pPr marL="171450" marR="0" indent="-171450" algn="l" defTabSz="914400">
              <a:lnSpc>
                <a:spcPct val="100000"/>
              </a:lnSpc>
              <a:spcBef>
                <a:spcPts val="0"/>
              </a:spcBef>
              <a:spcAft>
                <a:spcPts val="0"/>
              </a:spcAft>
              <a:buClrTx/>
              <a:buSzTx/>
              <a:buFont typeface="Symbol"/>
              <a:buChar char="Þ"/>
              <a:defRPr/>
            </a:pPr>
            <a:r>
              <a:rPr lang="fr-FR" dirty="0"/>
              <a:t> </a:t>
            </a:r>
            <a:r>
              <a:rPr lang="fr-FR" dirty="0">
                <a:solidFill>
                  <a:schemeClr val="accent6"/>
                </a:solidFill>
              </a:rPr>
              <a:t>6 </a:t>
            </a:r>
            <a:r>
              <a:rPr lang="fr-FR" dirty="0"/>
              <a:t>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allemand.</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allemand.</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allemand.</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a:t>
            </a:fld>
            <a:endParaRPr lang="fr-FR"/>
          </a:p>
        </p:txBody>
      </p:sp>
    </p:spTree>
    <p:extLst>
      <p:ext uri="{BB962C8B-B14F-4D97-AF65-F5344CB8AC3E}">
        <p14:creationId xmlns:p14="http://schemas.microsoft.com/office/powerpoint/2010/main" val="1979027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les résultats permettent de classer les 5 équipes restantes langue par langue.</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54</a:t>
            </a:fld>
            <a:endParaRPr lang="fr-FR"/>
          </a:p>
        </p:txBody>
      </p:sp>
    </p:spTree>
    <p:extLst>
      <p:ext uri="{BB962C8B-B14F-4D97-AF65-F5344CB8AC3E}">
        <p14:creationId xmlns:p14="http://schemas.microsoft.com/office/powerpoint/2010/main" val="42721130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tirage au sort pour déterminer l’ordre de passage (établissement par établissement). </a:t>
            </a:r>
            <a:br>
              <a:rPr lang="fr-FR" dirty="0">
                <a:solidFill>
                  <a:srgbClr val="FF0000"/>
                </a:solidFill>
              </a:rPr>
            </a:b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1</a:t>
            </a:r>
            <a:r>
              <a:rPr lang="fr-FR" baseline="30000" dirty="0"/>
              <a:t>er</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56</a:t>
            </a:fld>
            <a:endParaRPr lang="fr-FR"/>
          </a:p>
        </p:txBody>
      </p:sp>
    </p:spTree>
    <p:extLst>
      <p:ext uri="{BB962C8B-B14F-4D97-AF65-F5344CB8AC3E}">
        <p14:creationId xmlns:p14="http://schemas.microsoft.com/office/powerpoint/2010/main" val="34529139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57</a:t>
            </a:fld>
            <a:endParaRPr lang="fr-FR"/>
          </a:p>
        </p:txBody>
      </p:sp>
    </p:spTree>
    <p:extLst>
      <p:ext uri="{BB962C8B-B14F-4D97-AF65-F5344CB8AC3E}">
        <p14:creationId xmlns:p14="http://schemas.microsoft.com/office/powerpoint/2010/main" val="8307337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de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portugais.</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portugais.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portugais.</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portugais.</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portugais.</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portugais.</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sont éliminées à l’issue de cette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58</a:t>
            </a:fld>
            <a:endParaRPr lang="fr-FR"/>
          </a:p>
        </p:txBody>
      </p:sp>
    </p:spTree>
    <p:extLst>
      <p:ext uri="{BB962C8B-B14F-4D97-AF65-F5344CB8AC3E}">
        <p14:creationId xmlns:p14="http://schemas.microsoft.com/office/powerpoint/2010/main" val="37815095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59</a:t>
            </a:fld>
            <a:endParaRPr lang="fr-FR"/>
          </a:p>
        </p:txBody>
      </p:sp>
    </p:spTree>
    <p:extLst>
      <p:ext uri="{BB962C8B-B14F-4D97-AF65-F5344CB8AC3E}">
        <p14:creationId xmlns:p14="http://schemas.microsoft.com/office/powerpoint/2010/main" val="37185904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60</a:t>
            </a:fld>
            <a:endParaRPr lang="fr-FR"/>
          </a:p>
        </p:txBody>
      </p:sp>
    </p:spTree>
    <p:extLst>
      <p:ext uri="{BB962C8B-B14F-4D97-AF65-F5344CB8AC3E}">
        <p14:creationId xmlns:p14="http://schemas.microsoft.com/office/powerpoint/2010/main" val="2295500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portugais.</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portugais.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portugais.</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ont été éliminées à l’issue de la 4ème manche.</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portugais, tous collèges confondus, pour la 6</a:t>
            </a:r>
            <a:r>
              <a:rPr lang="fr-FR" baseline="30000" dirty="0"/>
              <a:t>ème</a:t>
            </a:r>
            <a:r>
              <a:rPr lang="fr-FR" dirty="0"/>
              <a:t> et dernière manche. </a:t>
            </a:r>
            <a:r>
              <a:rPr lang="fr-FR" sz="1200" b="1" dirty="0">
                <a:solidFill>
                  <a:schemeClr val="tx1"/>
                </a:solidFill>
                <a:effectLst/>
                <a:latin typeface="+mn-lt"/>
                <a:ea typeface="+mn-ea"/>
                <a:cs typeface="+mn-cs"/>
              </a:rPr>
              <a:t>(7 + 4 + 6 = 17 / 17 – 6 – 6 = 5, le compte est bon)</a:t>
            </a:r>
            <a:endParaRPr dirty="0"/>
          </a:p>
          <a:p>
            <a:pPr marL="171450" marR="0" indent="-171450" algn="l" defTabSz="914400">
              <a:lnSpc>
                <a:spcPct val="100000"/>
              </a:lnSpc>
              <a:spcBef>
                <a:spcPts val="0"/>
              </a:spcBef>
              <a:spcAft>
                <a:spcPts val="0"/>
              </a:spcAft>
              <a:buClrTx/>
              <a:buSzTx/>
              <a:buFont typeface="Symbol"/>
              <a:buChar char="Þ"/>
              <a:defRPr/>
            </a:pPr>
            <a:endParaRPr lang="fr-FR" dirty="0"/>
          </a:p>
          <a:p>
            <a:pPr marL="0" marR="0" indent="0" algn="l" defTabSz="914400">
              <a:lnSpc>
                <a:spcPct val="100000"/>
              </a:lnSpc>
              <a:spcBef>
                <a:spcPts val="0"/>
              </a:spcBef>
              <a:spcAft>
                <a:spcPts val="0"/>
              </a:spcAft>
              <a:buClrTx/>
              <a:buSzTx/>
              <a:buFont typeface="Symbol"/>
              <a:buNone/>
              <a:defRPr/>
            </a:pPr>
            <a:r>
              <a:rPr lang="fr-FR" dirty="0"/>
              <a:t>Le collège A présente 3 équipes en portugais.</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portugais.</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portugais.</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ont été éliminées à l’issue de la 4</a:t>
            </a:r>
            <a:r>
              <a:rPr lang="fr-FR" baseline="30000" dirty="0"/>
              <a:t>ème</a:t>
            </a:r>
            <a:r>
              <a:rPr lang="fr-FR" dirty="0"/>
              <a:t> manche.</a:t>
            </a:r>
            <a:endParaRPr dirty="0"/>
          </a:p>
          <a:p>
            <a:pPr marL="171450" marR="0" indent="-171450" algn="l" defTabSz="914400">
              <a:lnSpc>
                <a:spcPct val="100000"/>
              </a:lnSpc>
              <a:spcBef>
                <a:spcPts val="0"/>
              </a:spcBef>
              <a:spcAft>
                <a:spcPts val="0"/>
              </a:spcAft>
              <a:buClrTx/>
              <a:buSzTx/>
              <a:buFont typeface="Symbol"/>
              <a:buChar char="Þ"/>
              <a:defRPr/>
            </a:pPr>
            <a:r>
              <a:rPr lang="fr-FR" dirty="0"/>
              <a:t>3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portugais, tous collèges confondus, pour la 6</a:t>
            </a:r>
            <a:r>
              <a:rPr lang="fr-FR" baseline="30000" dirty="0"/>
              <a:t>ème</a:t>
            </a:r>
            <a:r>
              <a:rPr lang="fr-FR" dirty="0"/>
              <a:t> et dernière manche.</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61</a:t>
            </a:fld>
            <a:endParaRPr lang="fr-FR"/>
          </a:p>
        </p:txBody>
      </p:sp>
    </p:spTree>
    <p:extLst>
      <p:ext uri="{BB962C8B-B14F-4D97-AF65-F5344CB8AC3E}">
        <p14:creationId xmlns:p14="http://schemas.microsoft.com/office/powerpoint/2010/main" val="20276243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endParaRPr lang="fr-FR" sz="1200" b="1" dirty="0">
              <a:solidFill>
                <a:schemeClr val="tx1"/>
              </a:solidFill>
              <a:effectLst/>
              <a:latin typeface="+mn-lt"/>
              <a:ea typeface="+mn-ea"/>
              <a:cs typeface="+mn-cs"/>
            </a:endParaRPr>
          </a:p>
          <a:p>
            <a:r>
              <a:rPr lang="fr-FR" sz="1200" b="1" dirty="0">
                <a:solidFill>
                  <a:schemeClr val="tx1"/>
                </a:solidFill>
                <a:effectLst/>
                <a:latin typeface="+mn-lt"/>
                <a:ea typeface="+mn-ea"/>
                <a:cs typeface="+mn-cs"/>
              </a:rPr>
              <a:t>Distribuer une version papier des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inconnus. Laisser entre 10 et 15 minutes à chaque équipe pour lire, s’entraîner et se répartir les </a:t>
            </a:r>
            <a:r>
              <a:rPr lang="fr-FR" sz="1200" b="1" dirty="0" err="1">
                <a:solidFill>
                  <a:schemeClr val="tx1"/>
                </a:solidFill>
                <a:effectLst/>
                <a:latin typeface="+mn-lt"/>
                <a:ea typeface="+mn-ea"/>
                <a:cs typeface="+mn-cs"/>
              </a:rPr>
              <a:t>virelangues</a:t>
            </a:r>
            <a:r>
              <a:rPr lang="fr-FR" sz="1200" b="1" dirty="0">
                <a:solidFill>
                  <a:schemeClr val="tx1"/>
                </a:solidFill>
                <a:effectLst/>
                <a:latin typeface="+mn-lt"/>
                <a:ea typeface="+mn-ea"/>
                <a:cs typeface="+mn-cs"/>
              </a:rPr>
              <a:t>. Veiller à ce que chaque élève passe une fois. </a:t>
            </a:r>
            <a:endParaRPr lang="fr-FR" sz="1200" dirty="0">
              <a:solidFill>
                <a:schemeClr val="tx1"/>
              </a:solidFill>
              <a:effectLst/>
              <a:latin typeface="+mn-lt"/>
              <a:ea typeface="+mn-ea"/>
              <a:cs typeface="+mn-cs"/>
            </a:endParaRP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62</a:t>
            </a:fld>
            <a:endParaRPr lang="fr-FR"/>
          </a:p>
        </p:txBody>
      </p:sp>
    </p:spTree>
    <p:extLst>
      <p:ext uri="{BB962C8B-B14F-4D97-AF65-F5344CB8AC3E}">
        <p14:creationId xmlns:p14="http://schemas.microsoft.com/office/powerpoint/2010/main" val="33775904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t>
            </a:r>
            <a:r>
              <a:rPr lang="fr-FR" b="1" u="sng" dirty="0">
                <a:solidFill>
                  <a:srgbClr val="FF0000"/>
                </a:solidFill>
              </a:rPr>
              <a:t>n’a pas été travaillé en classe </a:t>
            </a:r>
            <a:r>
              <a:rPr lang="fr-FR" b="0" dirty="0">
                <a:solidFill>
                  <a:srgbClr val="FF0000"/>
                </a:solidFill>
              </a:rPr>
              <a:t>; il est donc inconnu des élèves.</a:t>
            </a:r>
            <a:endParaRP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63</a:t>
            </a:fld>
            <a:endParaRPr lang="fr-FR"/>
          </a:p>
        </p:txBody>
      </p:sp>
    </p:spTree>
    <p:extLst>
      <p:ext uri="{BB962C8B-B14F-4D97-AF65-F5344CB8AC3E}">
        <p14:creationId xmlns:p14="http://schemas.microsoft.com/office/powerpoint/2010/main" val="22997973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p>
          <a:p>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par les</a:t>
            </a:r>
            <a:r>
              <a:rPr lang="fr-FR" sz="1200" b="1" baseline="0" dirty="0">
                <a:solidFill>
                  <a:schemeClr val="tx1"/>
                </a:solidFill>
                <a:effectLst/>
                <a:latin typeface="+mn-lt"/>
                <a:ea typeface="+mn-ea"/>
                <a:cs typeface="+mn-cs"/>
              </a:rPr>
              <a:t> IA-IPR de LVE</a:t>
            </a:r>
            <a:r>
              <a:rPr lang="fr-FR" sz="1200" b="1" dirty="0">
                <a:solidFill>
                  <a:schemeClr val="tx1"/>
                </a:solidFill>
                <a:effectLst/>
                <a:latin typeface="+mn-lt"/>
                <a:ea typeface="+mn-ea"/>
                <a:cs typeface="+mn-cs"/>
              </a:rPr>
              <a:t> pour transmettre ces résultats.</a:t>
            </a:r>
            <a:endParaRPr lang="fr-FR" sz="1200" dirty="0">
              <a:solidFill>
                <a:schemeClr val="tx1"/>
              </a:solidFill>
              <a:effectLst/>
              <a:latin typeface="+mn-lt"/>
              <a:ea typeface="+mn-ea"/>
              <a:cs typeface="+mn-cs"/>
            </a:endParaRPr>
          </a:p>
          <a:p>
            <a:pPr marL="171450" marR="0" indent="-171450" algn="l" defTabSz="914400">
              <a:lnSpc>
                <a:spcPct val="100000"/>
              </a:lnSpc>
              <a:spcBef>
                <a:spcPts val="0"/>
              </a:spcBef>
              <a:spcAft>
                <a:spcPts val="0"/>
              </a:spcAft>
              <a:buClrTx/>
              <a:buSzTx/>
              <a:buFont typeface="Arial"/>
              <a:buChar char="•"/>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64</a:t>
            </a:fld>
            <a:endParaRPr lang="fr-FR"/>
          </a:p>
        </p:txBody>
      </p:sp>
    </p:spTree>
    <p:extLst>
      <p:ext uri="{BB962C8B-B14F-4D97-AF65-F5344CB8AC3E}">
        <p14:creationId xmlns:p14="http://schemas.microsoft.com/office/powerpoint/2010/main" val="312635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r>
              <a:rPr lang="fr-FR" dirty="0">
                <a:solidFill>
                  <a:srgbClr val="FF0000"/>
                </a:solidFill>
              </a:rPr>
              <a:t>L’enseignant référent procédera à un </a:t>
            </a:r>
            <a:r>
              <a:rPr lang="fr-FR" b="1" u="sng" dirty="0">
                <a:solidFill>
                  <a:srgbClr val="FF0000"/>
                </a:solidFill>
              </a:rPr>
              <a:t>nouveau</a:t>
            </a:r>
            <a:r>
              <a:rPr lang="fr-FR" dirty="0">
                <a:solidFill>
                  <a:srgbClr val="FF0000"/>
                </a:solidFill>
              </a:rPr>
              <a:t> tirage au sort pour déterminer l’ordre de passage (établissement par établissement). </a:t>
            </a:r>
            <a:endParaRPr dirty="0"/>
          </a:p>
          <a:p>
            <a:pPr marL="0" marR="0" indent="0" algn="l" defTabSz="914400">
              <a:lnSpc>
                <a:spcPct val="100000"/>
              </a:lnSpc>
              <a:spcBef>
                <a:spcPts val="0"/>
              </a:spcBef>
              <a:spcAft>
                <a:spcPts val="0"/>
              </a:spcAft>
              <a:buClrTx/>
              <a:buSzTx/>
              <a:buFontTx/>
              <a:buNone/>
              <a:defRPr/>
            </a:pPr>
            <a:r>
              <a:rPr lang="fr-FR" dirty="0">
                <a:solidFill>
                  <a:srgbClr val="FF0000"/>
                </a:solidFill>
              </a:rPr>
              <a:t>L’ordre de passage est le même pour les 3 </a:t>
            </a:r>
            <a:r>
              <a:rPr lang="fr-FR" dirty="0" err="1">
                <a:solidFill>
                  <a:srgbClr val="FF0000"/>
                </a:solidFill>
              </a:rPr>
              <a:t>virelangues</a:t>
            </a:r>
            <a:r>
              <a:rPr lang="fr-FR" dirty="0">
                <a:solidFill>
                  <a:srgbClr val="FF0000"/>
                </a:solidFill>
              </a:rPr>
              <a:t> de cette manche.</a:t>
            </a:r>
            <a:endParaRPr dirty="0"/>
          </a:p>
          <a:p>
            <a:pPr marL="0" marR="0" indent="0" algn="l" defTabSz="914400">
              <a:lnSpc>
                <a:spcPct val="100000"/>
              </a:lnSpc>
              <a:spcBef>
                <a:spcPts val="0"/>
              </a:spcBef>
              <a:spcAft>
                <a:spcPts val="0"/>
              </a:spcAft>
              <a:buClrTx/>
              <a:buSzTx/>
              <a:buFontTx/>
              <a:buNone/>
              <a:defRPr/>
            </a:pPr>
            <a:endParaRPr lang="fr-FR" dirty="0"/>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a:t>
            </a:r>
            <a:r>
              <a:rPr lang="fr-FR" dirty="0">
                <a:solidFill>
                  <a:schemeClr val="accent6"/>
                </a:solidFill>
              </a:rPr>
              <a:t>1</a:t>
            </a:r>
            <a:r>
              <a:rPr lang="fr-FR" baseline="30000" dirty="0">
                <a:solidFill>
                  <a:schemeClr val="accent6"/>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a:t>
            </a:r>
            <a:r>
              <a:rPr lang="fr-FR" dirty="0">
                <a:solidFill>
                  <a:schemeClr val="accent6"/>
                </a:solidFill>
              </a:rPr>
              <a:t>1</a:t>
            </a:r>
            <a:r>
              <a:rPr lang="fr-FR" baseline="30000" dirty="0">
                <a:solidFill>
                  <a:schemeClr val="accent6"/>
                </a:solidFill>
              </a:rPr>
              <a:t>er </a:t>
            </a:r>
            <a:r>
              <a:rPr lang="fr-FR" dirty="0"/>
              <a:t>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7</a:t>
            </a:fld>
            <a:endParaRPr lang="fr-FR"/>
          </a:p>
        </p:txBody>
      </p:sp>
    </p:spTree>
    <p:extLst>
      <p:ext uri="{BB962C8B-B14F-4D97-AF65-F5344CB8AC3E}">
        <p14:creationId xmlns:p14="http://schemas.microsoft.com/office/powerpoint/2010/main" val="1209669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65</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L’enseignant référent procédera à un tirage au sort pour déterminer l’ordre de passage (établissement par établissement). </a:t>
            </a:r>
          </a:p>
          <a:p>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L’ordre de passage est le même pour les 3 </a:t>
            </a:r>
            <a:r>
              <a:rPr lang="fr-FR" sz="1200" dirty="0" err="1">
                <a:solidFill>
                  <a:schemeClr val="tx1"/>
                </a:solidFill>
                <a:effectLst/>
                <a:latin typeface="+mn-lt"/>
                <a:ea typeface="+mn-ea"/>
                <a:cs typeface="+mn-cs"/>
              </a:rPr>
              <a:t>virelangues</a:t>
            </a:r>
            <a:r>
              <a:rPr lang="fr-FR" sz="1200" dirty="0">
                <a:solidFill>
                  <a:schemeClr val="tx1"/>
                </a:solidFill>
                <a:effectLst/>
                <a:latin typeface="+mn-lt"/>
                <a:ea typeface="+mn-ea"/>
                <a:cs typeface="+mn-cs"/>
              </a:rPr>
              <a:t> de cette manche.</a:t>
            </a:r>
          </a:p>
          <a:p>
            <a:pPr lvl="0"/>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66</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r>
              <a:rPr lang="fr-FR" sz="1200" dirty="0">
                <a:solidFill>
                  <a:schemeClr val="tx1"/>
                </a:solidFill>
                <a:effectLst/>
                <a:latin typeface="+mn-lt"/>
                <a:ea typeface="+mn-ea"/>
                <a:cs typeface="+mn-cs"/>
              </a:rPr>
              <a:t> </a:t>
            </a:r>
          </a:p>
          <a:p>
            <a:pPr lvl="0"/>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membres du jury communiquent les notes à la personne qui saisit les résultats sur un fichier Excel.</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Il est possible de ne pas éliminer d’équipes à l’issue de cette manche.</a:t>
            </a:r>
          </a:p>
          <a:p>
            <a:r>
              <a:rPr lang="fr-FR" sz="1200" dirty="0">
                <a:solidFill>
                  <a:schemeClr val="tx1"/>
                </a:solidFill>
                <a:effectLst/>
                <a:latin typeface="+mn-lt"/>
                <a:ea typeface="+mn-ea"/>
                <a:cs typeface="+mn-cs"/>
              </a:rPr>
              <a:t>Le nombre d’équipes éliminées est en fonction du nombre d’équipes engagées. </a:t>
            </a:r>
          </a:p>
          <a:p>
            <a:r>
              <a:rPr lang="fr-FR" sz="1200" dirty="0">
                <a:solidFill>
                  <a:schemeClr val="tx1"/>
                </a:solidFill>
                <a:effectLst/>
                <a:latin typeface="+mn-lt"/>
                <a:ea typeface="+mn-ea"/>
                <a:cs typeface="+mn-cs"/>
              </a:rPr>
              <a:t>Faire en sorte qu’il y ait 5 équipes par langue pour la dernière manche.</a:t>
            </a: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67</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Ce </a:t>
            </a:r>
            <a:r>
              <a:rPr lang="fr-FR" dirty="0" err="1"/>
              <a:t>virelangue</a:t>
            </a:r>
            <a:r>
              <a:rPr lang="fr-FR" dirty="0"/>
              <a:t> a été travaillé en classe ; il est donc 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t>Les enseignants déterminent l’ordre de passage</a:t>
            </a:r>
            <a:r>
              <a:rPr lang="fr-FR" b="1" baseline="0" dirty="0"/>
              <a:t> des équipes.</a:t>
            </a:r>
            <a:endParaRPr lang="fr-FR" b="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dirty="0">
                <a:solidFill>
                  <a:srgbClr val="FF0000"/>
                </a:solidFill>
              </a:rPr>
              <a:t>1</a:t>
            </a:r>
            <a:r>
              <a:rPr lang="fr-FR" baseline="30000" dirty="0">
                <a:solidFill>
                  <a:srgbClr val="FF0000"/>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a:t>
            </a:r>
            <a:r>
              <a:rPr lang="fr-FR" baseline="0" dirty="0">
                <a:solidFill>
                  <a:srgbClr val="FF0000"/>
                </a:solidFill>
              </a:rPr>
              <a:t>1</a:t>
            </a:r>
            <a:r>
              <a:rPr lang="fr-FR" baseline="30000" dirty="0">
                <a:solidFill>
                  <a:srgbClr val="FF0000"/>
                </a:solidFill>
              </a:rPr>
              <a:t>er</a:t>
            </a:r>
            <a:r>
              <a:rPr lang="fr-FR" baseline="0" dirty="0"/>
              <a:t> 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dirty="0"/>
              <a:t>Les membres du jury communiquent les notes à la personne qui saisit les résultats sur le fichier Excel. (fourni par les organisateurs)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0" marR="0" lvl="0" indent="0" algn="l" defTabSz="914400" eaLnBrk="1" fontAlgn="auto" latinLnBrk="0" hangingPunct="1">
              <a:lnSpc>
                <a:spcPct val="100000"/>
              </a:lnSpc>
              <a:spcBef>
                <a:spcPts val="0"/>
              </a:spcBef>
              <a:spcAft>
                <a:spcPts val="0"/>
              </a:spcAft>
              <a:buClrTx/>
              <a:buSzTx/>
              <a:buFont typeface="Arial"/>
              <a:buNone/>
              <a:tabLst/>
              <a:defRPr/>
            </a:pPr>
            <a:r>
              <a:rPr lang="fr-FR" sz="1200" baseline="0" dirty="0">
                <a:solidFill>
                  <a:schemeClr val="tx1"/>
                </a:solidFill>
                <a:effectLst/>
                <a:latin typeface="+mn-lt"/>
                <a:ea typeface="+mn-ea"/>
                <a:cs typeface="+mn-cs"/>
              </a:rPr>
              <a:t>Il est possible de ne pas éliminer d’équipe à l'issue de cette manche. </a:t>
            </a:r>
            <a:br>
              <a:rPr lang="fr-FR" sz="1200" baseline="0" dirty="0">
                <a:solidFill>
                  <a:schemeClr val="tx1"/>
                </a:solidFill>
                <a:effectLst/>
                <a:latin typeface="+mn-lt"/>
                <a:ea typeface="+mn-ea"/>
                <a:cs typeface="+mn-cs"/>
              </a:rPr>
            </a:br>
            <a:r>
              <a:rPr lang="fr-FR" sz="1200" baseline="0" dirty="0">
                <a:solidFill>
                  <a:schemeClr val="tx1"/>
                </a:solidFill>
                <a:effectLst/>
                <a:latin typeface="+mn-lt"/>
                <a:ea typeface="+mn-ea"/>
                <a:cs typeface="+mn-cs"/>
              </a:rPr>
              <a:t>Il faut surtout veiller à ce qu’il n’y ait pas plus de 5 équipes par langue pour la manche 6 et ce, pour des questions d’organisation.  </a:t>
            </a:r>
            <a:endParaRPr lang="fr-FR"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baseline="0" dirty="0"/>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68</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L’enseignant référent procédera à un </a:t>
            </a:r>
            <a:r>
              <a:rPr lang="fr-FR" sz="1200" b="1" u="sng" dirty="0">
                <a:solidFill>
                  <a:schemeClr val="tx1"/>
                </a:solidFill>
                <a:effectLst/>
                <a:latin typeface="+mn-lt"/>
                <a:ea typeface="+mn-ea"/>
                <a:cs typeface="+mn-cs"/>
              </a:rPr>
              <a:t>nouveau</a:t>
            </a:r>
            <a:r>
              <a:rPr lang="fr-FR" sz="1200" dirty="0">
                <a:solidFill>
                  <a:schemeClr val="tx1"/>
                </a:solidFill>
                <a:effectLst/>
                <a:latin typeface="+mn-lt"/>
                <a:ea typeface="+mn-ea"/>
                <a:cs typeface="+mn-cs"/>
              </a:rPr>
              <a:t> tirage au sort pour déterminer l’ordre de passage (établissement par établissement). </a:t>
            </a:r>
          </a:p>
          <a:p>
            <a:endParaRPr lang="fr-FR" sz="1200" dirty="0">
              <a:solidFill>
                <a:schemeClr val="tx1"/>
              </a:solidFill>
              <a:effectLst/>
              <a:latin typeface="+mn-lt"/>
              <a:ea typeface="+mn-ea"/>
              <a:cs typeface="+mn-cs"/>
            </a:endParaRPr>
          </a:p>
          <a:p>
            <a:r>
              <a:rPr lang="fr-FR" sz="1200" dirty="0">
                <a:solidFill>
                  <a:schemeClr val="tx1"/>
                </a:solidFill>
                <a:effectLst/>
                <a:latin typeface="+mn-lt"/>
                <a:ea typeface="+mn-ea"/>
                <a:cs typeface="+mn-cs"/>
              </a:rPr>
              <a:t>L’ordre de passage est le même pour les 3 </a:t>
            </a:r>
            <a:r>
              <a:rPr lang="fr-FR" sz="1200" dirty="0" err="1">
                <a:solidFill>
                  <a:schemeClr val="tx1"/>
                </a:solidFill>
                <a:effectLst/>
                <a:latin typeface="+mn-lt"/>
                <a:ea typeface="+mn-ea"/>
                <a:cs typeface="+mn-cs"/>
              </a:rPr>
              <a:t>virelangues</a:t>
            </a:r>
            <a:r>
              <a:rPr lang="fr-FR" sz="1200" dirty="0">
                <a:solidFill>
                  <a:schemeClr val="tx1"/>
                </a:solidFill>
                <a:effectLst/>
                <a:latin typeface="+mn-lt"/>
                <a:ea typeface="+mn-ea"/>
                <a:cs typeface="+mn-cs"/>
              </a:rPr>
              <a:t> de cette manche.</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1</a:t>
            </a:r>
            <a:r>
              <a:rPr lang="fr-FR" sz="1200" baseline="30000" dirty="0">
                <a:solidFill>
                  <a:schemeClr val="tx1"/>
                </a:solidFill>
                <a:effectLst/>
                <a:latin typeface="+mn-lt"/>
                <a:ea typeface="+mn-ea"/>
                <a:cs typeface="+mn-cs"/>
              </a:rPr>
              <a:t>er </a:t>
            </a:r>
            <a:r>
              <a:rPr lang="fr-FR" sz="1200" dirty="0">
                <a:solidFill>
                  <a:schemeClr val="tx1"/>
                </a:solidFill>
                <a:effectLst/>
                <a:latin typeface="+mn-lt"/>
                <a:ea typeface="+mn-ea"/>
                <a:cs typeface="+mn-cs"/>
              </a:rPr>
              <a:t>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69</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il est donc connu des élèves.</a:t>
            </a:r>
          </a:p>
          <a:p>
            <a:pPr lvl="0"/>
            <a:endParaRPr lang="fr-FR" sz="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pPr lvl="0"/>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Les membres du jury communiquent les notes à la personne qui saisit les résultats sur un fichier Excel.</a:t>
            </a: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70</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solidFill>
                  <a:schemeClr val="tx1"/>
                </a:solidFill>
                <a:effectLst/>
                <a:latin typeface="+mn-lt"/>
                <a:ea typeface="+mn-ea"/>
                <a:cs typeface="+mn-cs"/>
              </a:rPr>
              <a:t>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a été travaillé en classe ; il est donc connu des élèves.</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L’enseignant référent procédera à un tirage au sort pour déterminer l’ordre de passage (établissement par établissement). </a:t>
            </a:r>
          </a:p>
          <a:p>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L’ordre de passage est le même pour les 3 </a:t>
            </a:r>
            <a:r>
              <a:rPr lang="fr-FR" sz="1200" dirty="0" err="1">
                <a:solidFill>
                  <a:schemeClr val="tx1"/>
                </a:solidFill>
                <a:effectLst/>
                <a:latin typeface="+mn-lt"/>
                <a:ea typeface="+mn-ea"/>
                <a:cs typeface="+mn-cs"/>
              </a:rPr>
              <a:t>virelangues</a:t>
            </a:r>
            <a:r>
              <a:rPr lang="fr-FR" sz="1200" dirty="0">
                <a:solidFill>
                  <a:schemeClr val="tx1"/>
                </a:solidFill>
                <a:effectLst/>
                <a:latin typeface="+mn-lt"/>
                <a:ea typeface="+mn-ea"/>
                <a:cs typeface="+mn-cs"/>
              </a:rPr>
              <a:t> de cette manche.</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marL="171450" lvl="0" indent="-171450">
              <a:buFont typeface="Arial" panose="020B0604020202020204" pitchFamily="34" charset="0"/>
              <a:buChar char="•"/>
            </a:pPr>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a:t>
            </a:r>
            <a:r>
              <a:rPr lang="fr-FR" sz="1200" b="1" dirty="0">
                <a:solidFill>
                  <a:schemeClr val="tx1"/>
                </a:solidFill>
                <a:effectLst/>
                <a:latin typeface="+mn-lt"/>
                <a:ea typeface="+mn-ea"/>
                <a:cs typeface="+mn-cs"/>
              </a:rPr>
              <a:t>et ainsi de suite</a:t>
            </a:r>
            <a:r>
              <a:rPr lang="fr-FR" sz="1200" dirty="0">
                <a:solidFill>
                  <a:schemeClr val="tx1"/>
                </a:solidFill>
                <a:effectLst/>
                <a:latin typeface="+mn-lt"/>
                <a:ea typeface="+mn-ea"/>
                <a:cs typeface="+mn-cs"/>
              </a:rPr>
              <a:t>.</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membres du jury communiquent les notes à la personne qui saisit les résultats sur un fichier Excel.</a:t>
            </a:r>
          </a:p>
          <a:p>
            <a:endParaRPr lang="fr-FR" sz="1200" dirty="0">
              <a:solidFill>
                <a:schemeClr val="tx1"/>
              </a:solidFill>
              <a:effectLst/>
              <a:latin typeface="+mn-lt"/>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sz="1200" baseline="0" dirty="0">
                <a:solidFill>
                  <a:schemeClr val="tx1"/>
                </a:solidFill>
                <a:effectLst/>
                <a:latin typeface="+mn-lt"/>
                <a:ea typeface="+mn-ea"/>
                <a:cs typeface="+mn-cs"/>
              </a:rPr>
              <a:t>Il est possible de ne pas éliminer d’équipe à l'issue de cette manche. </a:t>
            </a:r>
            <a:br>
              <a:rPr lang="fr-FR" sz="1200" baseline="0" dirty="0">
                <a:solidFill>
                  <a:schemeClr val="tx1"/>
                </a:solidFill>
                <a:effectLst/>
                <a:latin typeface="+mn-lt"/>
                <a:ea typeface="+mn-ea"/>
                <a:cs typeface="+mn-cs"/>
              </a:rPr>
            </a:br>
            <a:r>
              <a:rPr lang="fr-FR" sz="1200" baseline="0" dirty="0">
                <a:solidFill>
                  <a:schemeClr val="tx1"/>
                </a:solidFill>
                <a:effectLst/>
                <a:latin typeface="+mn-lt"/>
                <a:ea typeface="+mn-ea"/>
                <a:cs typeface="+mn-cs"/>
              </a:rPr>
              <a:t>Il faut surtout veiller à ce qu’il n’y ait pas plus de 5 équipes par langue pour la manche 6 et ce, pour des questions d’organisation.  </a:t>
            </a:r>
            <a:endParaRPr lang="fr-FR" dirty="0"/>
          </a:p>
          <a:p>
            <a:endParaRPr lang="fr-FR" sz="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2A25C6BC-6432-449C-85C2-FD3C13D86EDE}" type="slidenum">
              <a:rPr lang="fr-FR" smtClean="0"/>
              <a:t>71</a:t>
            </a:fld>
            <a:endParaRPr lang="fr-FR"/>
          </a:p>
        </p:txBody>
      </p:sp>
    </p:spTree>
    <p:extLst>
      <p:ext uri="{BB962C8B-B14F-4D97-AF65-F5344CB8AC3E}">
        <p14:creationId xmlns:p14="http://schemas.microsoft.com/office/powerpoint/2010/main" val="33710711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Distribuer</a:t>
            </a:r>
            <a:r>
              <a:rPr lang="fr-FR" b="1" baseline="0" dirty="0">
                <a:solidFill>
                  <a:srgbClr val="FF0000"/>
                </a:solidFill>
              </a:rPr>
              <a:t> une version papier des </a:t>
            </a:r>
            <a:r>
              <a:rPr lang="fr-FR" b="1" baseline="0" dirty="0" err="1">
                <a:solidFill>
                  <a:srgbClr val="FF0000"/>
                </a:solidFill>
              </a:rPr>
              <a:t>virelangues</a:t>
            </a:r>
            <a:r>
              <a:rPr lang="fr-FR" b="1" baseline="0" dirty="0">
                <a:solidFill>
                  <a:srgbClr val="FF0000"/>
                </a:solidFill>
              </a:rPr>
              <a:t> inconnus. Laisser entre 10 et 15 minutes à chaque équipe pour lire, s’entraîner et se répartir les </a:t>
            </a:r>
            <a:r>
              <a:rPr lang="fr-FR" b="1" baseline="0" dirty="0" err="1">
                <a:solidFill>
                  <a:srgbClr val="FF0000"/>
                </a:solidFill>
              </a:rPr>
              <a:t>virelangues</a:t>
            </a:r>
            <a:r>
              <a:rPr lang="fr-FR" b="1" baseline="0" dirty="0">
                <a:solidFill>
                  <a:srgbClr val="FF0000"/>
                </a:solidFill>
              </a:rPr>
              <a:t>. Veiller à ce que chaque élève passe une fois. </a:t>
            </a: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1</a:t>
            </a:r>
            <a:r>
              <a:rPr lang="fr-FR" baseline="30000" dirty="0">
                <a:solidFill>
                  <a:srgbClr val="FF0000"/>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1</a:t>
            </a:r>
            <a:r>
              <a:rPr lang="fr-FR" baseline="30000" dirty="0">
                <a:solidFill>
                  <a:srgbClr val="FF0000"/>
                </a:solidFill>
              </a:rPr>
              <a:t>er</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du jury communiquent les notes à la personne qui saisit les résultats sur un fichier Excel.</a:t>
            </a:r>
          </a:p>
          <a:p>
            <a:pPr marL="0" marR="0" indent="0" algn="l" defTabSz="914400">
              <a:lnSpc>
                <a:spcPct val="100000"/>
              </a:lnSpc>
              <a:spcBef>
                <a:spcPts val="0"/>
              </a:spcBef>
              <a:spcAft>
                <a:spcPts val="0"/>
              </a:spcAft>
              <a:buClrTx/>
              <a:buSzTx/>
              <a:buFont typeface="Arial"/>
              <a:buNone/>
              <a:defRPr/>
            </a:pPr>
            <a:endParaRPr lang="fr-FR" dirty="0">
              <a:solidFill>
                <a:schemeClr val="accent6"/>
              </a:solidFill>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72</a:t>
            </a:fld>
            <a:endParaRPr lang="fr-FR"/>
          </a:p>
        </p:txBody>
      </p:sp>
    </p:spTree>
    <p:extLst>
      <p:ext uri="{BB962C8B-B14F-4D97-AF65-F5344CB8AC3E}">
        <p14:creationId xmlns:p14="http://schemas.microsoft.com/office/powerpoint/2010/main" val="26243035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2</a:t>
            </a:r>
            <a:r>
              <a:rPr lang="fr-FR" baseline="30000" dirty="0">
                <a:solidFill>
                  <a:srgbClr val="FF0000"/>
                </a:solidFill>
              </a:rPr>
              <a:t>ème</a:t>
            </a:r>
            <a:r>
              <a:rPr lang="fr-FR" dirty="0">
                <a:solidFill>
                  <a:srgbClr val="FF0000"/>
                </a:solidFill>
              </a:rPr>
              <a:t> </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2</a:t>
            </a:r>
            <a:r>
              <a:rPr lang="fr-FR" baseline="30000" dirty="0">
                <a:solidFill>
                  <a:srgbClr val="FF0000"/>
                </a:solidFill>
              </a:rPr>
              <a:t>ème</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du jury communiquent les notes à la personne qui saisit les résultats sur un fichier Excel.</a:t>
            </a: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73</a:t>
            </a:fld>
            <a:endParaRPr lang="fr-FR"/>
          </a:p>
        </p:txBody>
      </p:sp>
    </p:spTree>
    <p:extLst>
      <p:ext uri="{BB962C8B-B14F-4D97-AF65-F5344CB8AC3E}">
        <p14:creationId xmlns:p14="http://schemas.microsoft.com/office/powerpoint/2010/main" val="36662758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r>
              <a:rPr lang="fr-FR" sz="1200" b="1" dirty="0">
                <a:solidFill>
                  <a:schemeClr val="tx1"/>
                </a:solidFill>
                <a:effectLst/>
                <a:latin typeface="+mn-lt"/>
                <a:ea typeface="+mn-ea"/>
                <a:cs typeface="+mn-cs"/>
              </a:rPr>
              <a:t>Ce </a:t>
            </a:r>
            <a:r>
              <a:rPr lang="fr-FR" sz="1200" b="1" dirty="0" err="1">
                <a:solidFill>
                  <a:schemeClr val="tx1"/>
                </a:solidFill>
                <a:effectLst/>
                <a:latin typeface="+mn-lt"/>
                <a:ea typeface="+mn-ea"/>
                <a:cs typeface="+mn-cs"/>
              </a:rPr>
              <a:t>virelangue</a:t>
            </a:r>
            <a:r>
              <a:rPr lang="fr-FR" sz="1200" b="1" dirty="0">
                <a:solidFill>
                  <a:schemeClr val="tx1"/>
                </a:solidFill>
                <a:effectLst/>
                <a:latin typeface="+mn-lt"/>
                <a:ea typeface="+mn-ea"/>
                <a:cs typeface="+mn-cs"/>
              </a:rPr>
              <a:t> n’a </a:t>
            </a:r>
            <a:r>
              <a:rPr lang="fr-FR" sz="1200" b="1" u="sng" dirty="0">
                <a:solidFill>
                  <a:schemeClr val="tx1"/>
                </a:solidFill>
                <a:effectLst/>
                <a:latin typeface="+mn-lt"/>
                <a:ea typeface="+mn-ea"/>
                <a:cs typeface="+mn-cs"/>
              </a:rPr>
              <a:t>pas</a:t>
            </a:r>
            <a:r>
              <a:rPr lang="fr-FR" sz="1200" b="1" dirty="0">
                <a:solidFill>
                  <a:schemeClr val="tx1"/>
                </a:solidFill>
                <a:effectLst/>
                <a:latin typeface="+mn-lt"/>
                <a:ea typeface="+mn-ea"/>
                <a:cs typeface="+mn-cs"/>
              </a:rPr>
              <a:t> été travaillé en classe ; il est donc inconnu des élèves.</a:t>
            </a:r>
            <a:endParaRPr lang="fr-FR" sz="1200" dirty="0">
              <a:solidFill>
                <a:schemeClr val="tx1"/>
              </a:solidFill>
              <a:effectLst/>
              <a:latin typeface="+mn-lt"/>
              <a:ea typeface="+mn-ea"/>
              <a:cs typeface="+mn-cs"/>
            </a:endParaRP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en utilisant les fiches d’évaluation.</a:t>
            </a:r>
          </a:p>
          <a:p>
            <a:pPr lvl="0"/>
            <a:r>
              <a:rPr lang="fr-FR" sz="1200" dirty="0">
                <a:solidFill>
                  <a:schemeClr val="tx1"/>
                </a:solidFill>
                <a:effectLst/>
                <a:latin typeface="+mn-lt"/>
                <a:ea typeface="+mn-ea"/>
                <a:cs typeface="+mn-cs"/>
              </a:rPr>
              <a:t>Le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élève de la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équipe s’avance et lit ce </a:t>
            </a:r>
            <a:r>
              <a:rPr lang="fr-FR" sz="1200" dirty="0" err="1">
                <a:solidFill>
                  <a:schemeClr val="tx1"/>
                </a:solidFill>
                <a:effectLst/>
                <a:latin typeface="+mn-lt"/>
                <a:ea typeface="+mn-ea"/>
                <a:cs typeface="+mn-cs"/>
              </a:rPr>
              <a:t>virelangue</a:t>
            </a:r>
            <a:r>
              <a:rPr lang="fr-FR" sz="1200" dirty="0">
                <a:solidFill>
                  <a:schemeClr val="tx1"/>
                </a:solidFill>
                <a:effectLst/>
                <a:latin typeface="+mn-lt"/>
                <a:ea typeface="+mn-ea"/>
                <a:cs typeface="+mn-cs"/>
              </a:rPr>
              <a:t> de façon intelligible.</a:t>
            </a:r>
            <a:br>
              <a:rPr lang="fr-FR" sz="1200" dirty="0">
                <a:solidFill>
                  <a:schemeClr val="tx1"/>
                </a:solidFill>
                <a:effectLst/>
                <a:latin typeface="+mn-lt"/>
                <a:ea typeface="+mn-ea"/>
                <a:cs typeface="+mn-cs"/>
              </a:rPr>
            </a:br>
            <a:r>
              <a:rPr lang="fr-FR" sz="1200" dirty="0">
                <a:solidFill>
                  <a:schemeClr val="tx1"/>
                </a:solidFill>
                <a:effectLst/>
                <a:latin typeface="+mn-lt"/>
                <a:ea typeface="+mn-ea"/>
                <a:cs typeface="+mn-cs"/>
              </a:rPr>
              <a:t>Les 2 membres du jury évaluent cet élève et ainsi de suite.</a:t>
            </a:r>
          </a:p>
          <a:p>
            <a:pPr lvl="0"/>
            <a:r>
              <a:rPr lang="fr-FR" sz="1200" dirty="0">
                <a:solidFill>
                  <a:schemeClr val="tx1"/>
                </a:solidFill>
                <a:effectLst/>
                <a:latin typeface="+mn-lt"/>
                <a:ea typeface="+mn-ea"/>
                <a:cs typeface="+mn-cs"/>
              </a:rPr>
              <a:t>Les membres du jury communiquent les notes à la personne qui saisit les résultats sur un fichier Excel.</a:t>
            </a:r>
          </a:p>
          <a:p>
            <a:r>
              <a:rPr lang="fr-FR" sz="1200" dirty="0">
                <a:solidFill>
                  <a:schemeClr val="tx1"/>
                </a:solidFill>
                <a:effectLst/>
                <a:latin typeface="+mn-lt"/>
                <a:ea typeface="+mn-ea"/>
                <a:cs typeface="+mn-cs"/>
              </a:rPr>
              <a:t> </a:t>
            </a:r>
          </a:p>
          <a:p>
            <a:r>
              <a:rPr lang="fr-FR" sz="1200" dirty="0">
                <a:solidFill>
                  <a:schemeClr val="tx1"/>
                </a:solidFill>
                <a:effectLst/>
                <a:latin typeface="+mn-lt"/>
                <a:ea typeface="+mn-ea"/>
                <a:cs typeface="+mn-cs"/>
              </a:rPr>
              <a:t>Les résultats permettent de classer les 5 équipes qui ont pu accéder à cette 6</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manche. </a:t>
            </a:r>
          </a:p>
          <a:p>
            <a:r>
              <a:rPr lang="fr-FR" sz="1200" dirty="0">
                <a:solidFill>
                  <a:schemeClr val="tx1"/>
                </a:solidFill>
                <a:effectLst/>
                <a:latin typeface="+mn-lt"/>
                <a:ea typeface="+mn-ea"/>
                <a:cs typeface="+mn-cs"/>
              </a:rPr>
              <a:t>N’oubliez pas de communiquer le nom des élèves qui ont participé à ce concours et de préciser s’ils sont lauréats 1</a:t>
            </a:r>
            <a:r>
              <a:rPr lang="fr-FR" sz="1200" baseline="30000" dirty="0">
                <a:solidFill>
                  <a:schemeClr val="tx1"/>
                </a:solidFill>
                <a:effectLst/>
                <a:latin typeface="+mn-lt"/>
                <a:ea typeface="+mn-ea"/>
                <a:cs typeface="+mn-cs"/>
              </a:rPr>
              <a:t>ère</a:t>
            </a:r>
            <a:r>
              <a:rPr lang="fr-FR" sz="1200" dirty="0">
                <a:solidFill>
                  <a:schemeClr val="tx1"/>
                </a:solidFill>
                <a:effectLst/>
                <a:latin typeface="+mn-lt"/>
                <a:ea typeface="+mn-ea"/>
                <a:cs typeface="+mn-cs"/>
              </a:rPr>
              <a:t>, 2</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ou 3</a:t>
            </a:r>
            <a:r>
              <a:rPr lang="fr-FR" sz="1200" baseline="30000" dirty="0">
                <a:solidFill>
                  <a:schemeClr val="tx1"/>
                </a:solidFill>
                <a:effectLst/>
                <a:latin typeface="+mn-lt"/>
                <a:ea typeface="+mn-ea"/>
                <a:cs typeface="+mn-cs"/>
              </a:rPr>
              <a:t>ème</a:t>
            </a:r>
            <a:r>
              <a:rPr lang="fr-FR" sz="1200" dirty="0">
                <a:solidFill>
                  <a:schemeClr val="tx1"/>
                </a:solidFill>
                <a:effectLst/>
                <a:latin typeface="+mn-lt"/>
                <a:ea typeface="+mn-ea"/>
                <a:cs typeface="+mn-cs"/>
              </a:rPr>
              <a:t> place. </a:t>
            </a:r>
          </a:p>
          <a:p>
            <a:r>
              <a:rPr lang="fr-FR" sz="1200" b="1" dirty="0">
                <a:solidFill>
                  <a:schemeClr val="tx1"/>
                </a:solidFill>
                <a:effectLst/>
                <a:latin typeface="+mn-lt"/>
                <a:ea typeface="+mn-ea"/>
                <a:cs typeface="+mn-cs"/>
              </a:rPr>
              <a:t>Un document </a:t>
            </a:r>
            <a:r>
              <a:rPr lang="fr-FR" sz="1200" b="1" dirty="0" err="1">
                <a:solidFill>
                  <a:schemeClr val="tx1"/>
                </a:solidFill>
                <a:effectLst/>
                <a:latin typeface="+mn-lt"/>
                <a:ea typeface="+mn-ea"/>
                <a:cs typeface="+mn-cs"/>
              </a:rPr>
              <a:t>excel</a:t>
            </a:r>
            <a:r>
              <a:rPr lang="fr-FR" sz="1200" b="1" dirty="0">
                <a:solidFill>
                  <a:schemeClr val="tx1"/>
                </a:solidFill>
                <a:effectLst/>
                <a:latin typeface="+mn-lt"/>
                <a:ea typeface="+mn-ea"/>
                <a:cs typeface="+mn-cs"/>
              </a:rPr>
              <a:t> sera fourni </a:t>
            </a:r>
            <a:r>
              <a:rPr lang="fr-FR" sz="1200" b="1">
                <a:solidFill>
                  <a:schemeClr val="tx1"/>
                </a:solidFill>
                <a:effectLst/>
                <a:latin typeface="+mn-lt"/>
                <a:ea typeface="+mn-ea"/>
                <a:cs typeface="+mn-cs"/>
              </a:rPr>
              <a:t>par les</a:t>
            </a:r>
            <a:r>
              <a:rPr lang="fr-FR" sz="1200" b="1" baseline="0">
                <a:solidFill>
                  <a:schemeClr val="tx1"/>
                </a:solidFill>
                <a:effectLst/>
                <a:latin typeface="+mn-lt"/>
                <a:ea typeface="+mn-ea"/>
                <a:cs typeface="+mn-cs"/>
              </a:rPr>
              <a:t> IA-IPR des LVE</a:t>
            </a:r>
            <a:r>
              <a:rPr lang="fr-FR" sz="1200" b="1">
                <a:solidFill>
                  <a:schemeClr val="tx1"/>
                </a:solidFill>
                <a:effectLst/>
                <a:latin typeface="+mn-lt"/>
                <a:ea typeface="+mn-ea"/>
                <a:cs typeface="+mn-cs"/>
              </a:rPr>
              <a:t> </a:t>
            </a:r>
            <a:r>
              <a:rPr lang="fr-FR" sz="1200" b="1" dirty="0">
                <a:solidFill>
                  <a:schemeClr val="tx1"/>
                </a:solidFill>
                <a:effectLst/>
                <a:latin typeface="+mn-lt"/>
                <a:ea typeface="+mn-ea"/>
                <a:cs typeface="+mn-cs"/>
              </a:rPr>
              <a:t>pour transmettre ces résultats.</a:t>
            </a:r>
            <a:endParaRPr lang="fr-FR" sz="1200" dirty="0">
              <a:solidFill>
                <a:schemeClr val="tx1"/>
              </a:solidFill>
              <a:effectLst/>
              <a:latin typeface="+mn-lt"/>
              <a:ea typeface="+mn-ea"/>
              <a:cs typeface="+mn-cs"/>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74</a:t>
            </a:fld>
            <a:endParaRPr lang="fr-FR"/>
          </a:p>
        </p:txBody>
      </p:sp>
    </p:spTree>
    <p:extLst>
      <p:ext uri="{BB962C8B-B14F-4D97-AF65-F5344CB8AC3E}">
        <p14:creationId xmlns:p14="http://schemas.microsoft.com/office/powerpoint/2010/main" val="284584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2</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8</a:t>
            </a:fld>
            <a:endParaRPr lang="fr-FR"/>
          </a:p>
        </p:txBody>
      </p:sp>
    </p:spTree>
    <p:extLst>
      <p:ext uri="{BB962C8B-B14F-4D97-AF65-F5344CB8AC3E}">
        <p14:creationId xmlns:p14="http://schemas.microsoft.com/office/powerpoint/2010/main" val="214245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b="0" dirty="0">
                <a:solidFill>
                  <a:srgbClr val="FF0000"/>
                </a:solidFill>
              </a:rPr>
              <a:t>Ce </a:t>
            </a:r>
            <a:r>
              <a:rPr lang="fr-FR" b="0" dirty="0" err="1">
                <a:solidFill>
                  <a:srgbClr val="FF0000"/>
                </a:solidFill>
              </a:rPr>
              <a:t>virelangue</a:t>
            </a:r>
            <a:r>
              <a:rPr lang="fr-FR" b="0" dirty="0">
                <a:solidFill>
                  <a:srgbClr val="FF0000"/>
                </a:solidFill>
              </a:rPr>
              <a:t> a été travaillé en classe, il est donc connu des élèves.</a:t>
            </a:r>
            <a:endParaRPr dirty="0"/>
          </a:p>
          <a:p>
            <a:pPr marL="0" marR="0" indent="0" algn="l" defTabSz="914400">
              <a:lnSpc>
                <a:spcPct val="100000"/>
              </a:lnSpc>
              <a:spcBef>
                <a:spcPts val="0"/>
              </a:spcBef>
              <a:spcAft>
                <a:spcPts val="0"/>
              </a:spcAft>
              <a:buClrTx/>
              <a:buSzTx/>
              <a:buFontTx/>
              <a:buNone/>
              <a:defRPr/>
            </a:pPr>
            <a:endParaRPr lang="fr-FR" b="1" dirty="0">
              <a:solidFill>
                <a:srgbClr val="FF0000"/>
              </a:solidFill>
            </a:endParaRPr>
          </a:p>
          <a:p>
            <a:pPr marL="0" marR="0" indent="0" algn="l" defTabSz="914400">
              <a:lnSpc>
                <a:spcPct val="100000"/>
              </a:lnSpc>
              <a:spcBef>
                <a:spcPts val="0"/>
              </a:spcBef>
              <a:spcAft>
                <a:spcPts val="0"/>
              </a:spcAft>
              <a:buClrTx/>
              <a:buSzTx/>
              <a:buFontTx/>
              <a:buNone/>
              <a:defRPr/>
            </a:pPr>
            <a:endParaRPr lang="fr-F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1</a:t>
            </a:r>
            <a:r>
              <a:rPr lang="fr-FR" baseline="30000" dirty="0">
                <a:solidFill>
                  <a:srgbClr val="FF0000"/>
                </a:solidFill>
              </a:rPr>
              <a:t>ère</a:t>
            </a:r>
            <a:r>
              <a:rPr lang="fr-FR" dirty="0"/>
              <a:t> équipe s’avance et lit ce </a:t>
            </a:r>
            <a:r>
              <a:rPr lang="fr-FR" dirty="0" err="1"/>
              <a:t>virelangue</a:t>
            </a:r>
            <a:r>
              <a:rPr lang="fr-FR" dirty="0"/>
              <a:t> de façon intelligible.</a:t>
            </a:r>
            <a:br>
              <a:rPr lang="fr-FR" dirty="0"/>
            </a:br>
            <a:r>
              <a:rPr lang="fr-FR" dirty="0"/>
              <a:t>Les 2 membres du jury évaluent cet élève en utilisant les fiches d’évaluation.</a:t>
            </a:r>
            <a:endParaRPr dirty="0"/>
          </a:p>
          <a:p>
            <a:pPr marL="171450" marR="0" indent="-171450" algn="l" defTabSz="914400">
              <a:lnSpc>
                <a:spcPct val="100000"/>
              </a:lnSpc>
              <a:spcBef>
                <a:spcPts val="0"/>
              </a:spcBef>
              <a:spcAft>
                <a:spcPts val="0"/>
              </a:spcAft>
              <a:buClrTx/>
              <a:buSzTx/>
              <a:buFont typeface="Arial"/>
              <a:buChar char="•"/>
              <a:defRPr/>
            </a:pPr>
            <a:r>
              <a:rPr lang="fr-FR" dirty="0"/>
              <a:t>Le 3</a:t>
            </a:r>
            <a:r>
              <a:rPr lang="fr-FR" baseline="30000" dirty="0"/>
              <a:t>ème</a:t>
            </a:r>
            <a:r>
              <a:rPr lang="fr-FR" dirty="0"/>
              <a:t> élève de la </a:t>
            </a:r>
            <a:r>
              <a:rPr lang="fr-FR" dirty="0">
                <a:solidFill>
                  <a:srgbClr val="FF0000"/>
                </a:solidFill>
              </a:rPr>
              <a:t>2</a:t>
            </a:r>
            <a:r>
              <a:rPr lang="fr-FR" baseline="30000" dirty="0">
                <a:solidFill>
                  <a:srgbClr val="FF0000"/>
                </a:solidFill>
              </a:rPr>
              <a:t>ème</a:t>
            </a:r>
            <a:r>
              <a:rPr lang="fr-FR" dirty="0"/>
              <a:t> équipe s’avance et lit ce </a:t>
            </a:r>
            <a:r>
              <a:rPr lang="fr-FR" dirty="0" err="1"/>
              <a:t>virelangue</a:t>
            </a:r>
            <a:r>
              <a:rPr lang="fr-FR" dirty="0"/>
              <a:t> de façon intelligible.</a:t>
            </a:r>
            <a:br>
              <a:rPr lang="fr-FR" dirty="0"/>
            </a:br>
            <a:r>
              <a:rPr lang="fr-FR" dirty="0"/>
              <a:t>Les 2 membres du jury évaluent cet élève </a:t>
            </a:r>
            <a:r>
              <a:rPr lang="fr-FR" b="1" dirty="0"/>
              <a:t>et ainsi de suite</a:t>
            </a:r>
            <a:r>
              <a:rPr lang="fr-FR" dirty="0"/>
              <a:t>.</a:t>
            </a:r>
            <a:endParaRPr dirty="0"/>
          </a:p>
          <a:p>
            <a:pPr marL="171450" marR="0" indent="-171450" algn="l" defTabSz="914400">
              <a:lnSpc>
                <a:spcPct val="100000"/>
              </a:lnSpc>
              <a:spcBef>
                <a:spcPts val="0"/>
              </a:spcBef>
              <a:spcAft>
                <a:spcPts val="0"/>
              </a:spcAft>
              <a:buClrTx/>
              <a:buSzTx/>
              <a:buFont typeface="Arial"/>
              <a:buChar char="•"/>
              <a:defRPr/>
            </a:pPr>
            <a:r>
              <a:rPr lang="fr-FR" dirty="0"/>
              <a:t>Les membres du jury communiquent les notes à la personne qui saisit les résultats sur un fichier Excel.</a:t>
            </a:r>
            <a:endParaRPr dirty="0"/>
          </a:p>
          <a:p>
            <a:pPr marL="171450" marR="0" indent="-171450" algn="l" defTabSz="914400">
              <a:lnSpc>
                <a:spcPct val="100000"/>
              </a:lnSpc>
              <a:spcBef>
                <a:spcPts val="0"/>
              </a:spcBef>
              <a:spcAft>
                <a:spcPts val="0"/>
              </a:spcAft>
              <a:buClrTx/>
              <a:buSzTx/>
              <a:buFont typeface="Arial"/>
              <a:buChar char="•"/>
              <a:defRPr/>
            </a:pPr>
            <a:endParaRPr lang="fr-FR" dirty="0"/>
          </a:p>
          <a:p>
            <a:pPr marL="0" marR="0" indent="0" algn="l" defTabSz="914400">
              <a:lnSpc>
                <a:spcPct val="100000"/>
              </a:lnSpc>
              <a:spcBef>
                <a:spcPts val="0"/>
              </a:spcBef>
              <a:spcAft>
                <a:spcPts val="0"/>
              </a:spcAft>
              <a:buClrTx/>
              <a:buSzTx/>
              <a:buFont typeface="Arial"/>
              <a:buNone/>
              <a:defRPr/>
            </a:pPr>
            <a:r>
              <a:rPr lang="fr-FR" dirty="0"/>
              <a:t>A l’issue de cette manche, une ou plusieurs équipes sont éliminées.</a:t>
            </a:r>
            <a:br>
              <a:rPr lang="fr-FR" dirty="0"/>
            </a:br>
            <a:r>
              <a:rPr lang="fr-FR" dirty="0"/>
              <a:t>Le nombre d’équipes éliminées est en fonction du nombre d’équipes engagées. Faire en sorte qu’il y ait 5 équipes par langue pour la dernière manche.</a:t>
            </a:r>
            <a:endParaRPr dirty="0"/>
          </a:p>
          <a:p>
            <a:pPr marL="0" marR="0" indent="0" algn="l" defTabSz="914400">
              <a:lnSpc>
                <a:spcPct val="100000"/>
              </a:lnSpc>
              <a:spcBef>
                <a:spcPts val="0"/>
              </a:spcBef>
              <a:spcAft>
                <a:spcPts val="0"/>
              </a:spcAft>
              <a:buClrTx/>
              <a:buSzTx/>
              <a:buFont typeface="Arial"/>
              <a:buNone/>
              <a:defRPr/>
            </a:pPr>
            <a:endParaRPr lang="fr-FR" dirty="0"/>
          </a:p>
          <a:p>
            <a:pPr marL="0" marR="0" indent="0" algn="l" defTabSz="914400">
              <a:lnSpc>
                <a:spcPct val="100000"/>
              </a:lnSpc>
              <a:spcBef>
                <a:spcPts val="0"/>
              </a:spcBef>
              <a:spcAft>
                <a:spcPts val="0"/>
              </a:spcAft>
              <a:buClrTx/>
              <a:buSzTx/>
              <a:buFont typeface="Arial"/>
              <a:buNone/>
              <a:defRPr/>
            </a:pPr>
            <a:r>
              <a:rPr lang="fr-FR" b="1" dirty="0"/>
              <a:t>Exemple :</a:t>
            </a:r>
            <a:endParaRPr dirty="0"/>
          </a:p>
          <a:p>
            <a:pPr marL="0" marR="0" indent="0" algn="l" defTabSz="914400">
              <a:lnSpc>
                <a:spcPct val="100000"/>
              </a:lnSpc>
              <a:spcBef>
                <a:spcPts val="0"/>
              </a:spcBef>
              <a:spcAft>
                <a:spcPts val="0"/>
              </a:spcAft>
              <a:buClrTx/>
              <a:buSzTx/>
              <a:buFont typeface="Arial"/>
              <a:buNone/>
              <a:defRPr/>
            </a:pPr>
            <a:r>
              <a:rPr lang="fr-FR" dirty="0"/>
              <a:t>Le collège A présente 7 équipes en allemand.</a:t>
            </a:r>
            <a:endParaRPr dirty="0"/>
          </a:p>
          <a:p>
            <a:pPr marL="0" marR="0" indent="0" algn="l" defTabSz="914400">
              <a:lnSpc>
                <a:spcPct val="100000"/>
              </a:lnSpc>
              <a:spcBef>
                <a:spcPts val="0"/>
              </a:spcBef>
              <a:spcAft>
                <a:spcPts val="0"/>
              </a:spcAft>
              <a:buClrTx/>
              <a:buSzTx/>
              <a:buFont typeface="Arial"/>
              <a:buNone/>
              <a:defRPr/>
            </a:pPr>
            <a:r>
              <a:rPr lang="fr-FR" dirty="0"/>
              <a:t>Le collège B présente 4 équipes en allemand. </a:t>
            </a:r>
            <a:endParaRPr dirty="0"/>
          </a:p>
          <a:p>
            <a:pPr marL="0" marR="0" indent="0" algn="l" defTabSz="914400">
              <a:lnSpc>
                <a:spcPct val="100000"/>
              </a:lnSpc>
              <a:spcBef>
                <a:spcPts val="0"/>
              </a:spcBef>
              <a:spcAft>
                <a:spcPts val="0"/>
              </a:spcAft>
              <a:buClrTx/>
              <a:buSzTx/>
              <a:buFont typeface="Arial"/>
              <a:buNone/>
              <a:defRPr/>
            </a:pPr>
            <a:r>
              <a:rPr lang="fr-FR" dirty="0"/>
              <a:t>Le collège C présente 6 équipes en allemand.</a:t>
            </a:r>
            <a:endParaRPr dirty="0"/>
          </a:p>
          <a:p>
            <a:pPr marL="171450" marR="0" indent="-171450" algn="l" defTabSz="914400">
              <a:lnSpc>
                <a:spcPct val="100000"/>
              </a:lnSpc>
              <a:spcBef>
                <a:spcPts val="0"/>
              </a:spcBef>
              <a:spcAft>
                <a:spcPts val="0"/>
              </a:spcAft>
              <a:buClrTx/>
              <a:buSzTx/>
              <a:buFont typeface="Symbol"/>
              <a:buChar char="Þ"/>
              <a:defRPr/>
            </a:pPr>
            <a:r>
              <a:rPr lang="fr-FR" strike="noStrike" dirty="0">
                <a:solidFill>
                  <a:schemeClr val="accent6"/>
                </a:solidFill>
              </a:rPr>
              <a:t>6</a:t>
            </a:r>
            <a:r>
              <a:rPr lang="fr-FR" strike="noStrike" dirty="0"/>
              <a:t> é</a:t>
            </a:r>
            <a:r>
              <a:rPr lang="fr-FR" dirty="0"/>
              <a:t>quipes ont été éliminées à l’issue de la 4ème manche.</a:t>
            </a:r>
            <a:endParaRPr dirty="0"/>
          </a:p>
          <a:p>
            <a:pPr marL="171450" marR="0" indent="-171450" algn="l" defTabSz="914400">
              <a:lnSpc>
                <a:spcPct val="100000"/>
              </a:lnSpc>
              <a:spcBef>
                <a:spcPts val="0"/>
              </a:spcBef>
              <a:spcAft>
                <a:spcPts val="0"/>
              </a:spcAft>
              <a:buClrTx/>
              <a:buSzTx/>
              <a:buFont typeface="Symbol"/>
              <a:buChar char="Þ"/>
              <a:defRPr/>
            </a:pPr>
            <a:r>
              <a:rPr lang="fr-FR" dirty="0"/>
              <a:t>6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allemand, tous collèges confondus, pour la 6</a:t>
            </a:r>
            <a:r>
              <a:rPr lang="fr-FR" baseline="30000" dirty="0"/>
              <a:t>ème</a:t>
            </a:r>
            <a:r>
              <a:rPr lang="fr-FR" dirty="0"/>
              <a:t> et dernière manche. </a:t>
            </a:r>
            <a:r>
              <a:rPr lang="fr-FR" b="1" dirty="0">
                <a:solidFill>
                  <a:schemeClr val="accent6"/>
                </a:solidFill>
              </a:rPr>
              <a:t>(7 + 4 + 6 = 17 / 17 – 6 – 6 = 5, le compte est bon)</a:t>
            </a:r>
            <a:endParaRPr dirty="0"/>
          </a:p>
          <a:p>
            <a:pPr marL="171450" marR="0" indent="-171450" algn="l" defTabSz="914400">
              <a:lnSpc>
                <a:spcPct val="100000"/>
              </a:lnSpc>
              <a:spcBef>
                <a:spcPts val="0"/>
              </a:spcBef>
              <a:spcAft>
                <a:spcPts val="0"/>
              </a:spcAft>
              <a:buClrTx/>
              <a:buSzTx/>
              <a:buFont typeface="Symbol"/>
              <a:buChar char="Þ"/>
              <a:defRPr/>
            </a:pPr>
            <a:endParaRPr lang="fr-FR" b="1" dirty="0"/>
          </a:p>
          <a:p>
            <a:pPr marL="0" marR="0" indent="0" algn="l" defTabSz="914400">
              <a:lnSpc>
                <a:spcPct val="100000"/>
              </a:lnSpc>
              <a:spcBef>
                <a:spcPts val="0"/>
              </a:spcBef>
              <a:spcAft>
                <a:spcPts val="0"/>
              </a:spcAft>
              <a:buClrTx/>
              <a:buSzTx/>
              <a:buFont typeface="Symbol"/>
              <a:buNone/>
              <a:defRPr/>
            </a:pPr>
            <a:r>
              <a:rPr lang="fr-FR" dirty="0"/>
              <a:t>Le collège A présente 3 équipes en allemand.</a:t>
            </a:r>
            <a:endParaRPr dirty="0"/>
          </a:p>
          <a:p>
            <a:pPr marL="0" marR="0" indent="0" algn="l" defTabSz="914400">
              <a:lnSpc>
                <a:spcPct val="100000"/>
              </a:lnSpc>
              <a:spcBef>
                <a:spcPts val="0"/>
              </a:spcBef>
              <a:spcAft>
                <a:spcPts val="0"/>
              </a:spcAft>
              <a:buClrTx/>
              <a:buSzTx/>
              <a:buFont typeface="Symbol"/>
              <a:buNone/>
              <a:defRPr/>
            </a:pPr>
            <a:r>
              <a:rPr lang="fr-FR" dirty="0"/>
              <a:t>Le collège B présente 5 équipes en allemand.</a:t>
            </a:r>
            <a:endParaRPr dirty="0"/>
          </a:p>
          <a:p>
            <a:pPr marL="0" marR="0" indent="0" algn="l" defTabSz="914400">
              <a:lnSpc>
                <a:spcPct val="100000"/>
              </a:lnSpc>
              <a:spcBef>
                <a:spcPts val="0"/>
              </a:spcBef>
              <a:spcAft>
                <a:spcPts val="0"/>
              </a:spcAft>
              <a:buClrTx/>
              <a:buSzTx/>
              <a:buFont typeface="Symbol"/>
              <a:buNone/>
              <a:defRPr/>
            </a:pPr>
            <a:r>
              <a:rPr lang="fr-FR" dirty="0"/>
              <a:t>Le collège C présente 2 équipes en allemand.</a:t>
            </a:r>
            <a:endParaRPr dirty="0"/>
          </a:p>
          <a:p>
            <a:pPr marL="171450" marR="0" indent="-171450" algn="l" defTabSz="914400">
              <a:lnSpc>
                <a:spcPct val="100000"/>
              </a:lnSpc>
              <a:spcBef>
                <a:spcPts val="0"/>
              </a:spcBef>
              <a:spcAft>
                <a:spcPts val="0"/>
              </a:spcAft>
              <a:buClrTx/>
              <a:buSzTx/>
              <a:buFont typeface="Symbol"/>
              <a:buChar char="Þ"/>
              <a:defRPr/>
            </a:pPr>
            <a:r>
              <a:rPr lang="fr-FR" dirty="0"/>
              <a:t>2 équipes ont été éliminées à l’issue de la 4</a:t>
            </a:r>
            <a:r>
              <a:rPr lang="fr-FR" baseline="30000" dirty="0"/>
              <a:t>ème</a:t>
            </a:r>
            <a:r>
              <a:rPr lang="fr-FR" dirty="0"/>
              <a:t> manche.</a:t>
            </a:r>
            <a:endParaRPr dirty="0"/>
          </a:p>
          <a:p>
            <a:pPr marL="171450" marR="0" indent="-171450" algn="l" defTabSz="914400">
              <a:lnSpc>
                <a:spcPct val="100000"/>
              </a:lnSpc>
              <a:spcBef>
                <a:spcPts val="0"/>
              </a:spcBef>
              <a:spcAft>
                <a:spcPts val="0"/>
              </a:spcAft>
              <a:buClrTx/>
              <a:buSzTx/>
              <a:buFont typeface="Symbol"/>
              <a:buChar char="Þ"/>
              <a:defRPr/>
            </a:pPr>
            <a:r>
              <a:rPr lang="fr-FR" dirty="0"/>
              <a:t>3 équipes sont éliminées à l’issue de cette manche.</a:t>
            </a:r>
            <a:endParaRPr dirty="0"/>
          </a:p>
          <a:p>
            <a:pPr marL="171450" marR="0" indent="-171450" algn="l" defTabSz="914400">
              <a:lnSpc>
                <a:spcPct val="100000"/>
              </a:lnSpc>
              <a:spcBef>
                <a:spcPts val="0"/>
              </a:spcBef>
              <a:spcAft>
                <a:spcPts val="0"/>
              </a:spcAft>
              <a:buClrTx/>
              <a:buSzTx/>
              <a:buFont typeface="Symbol"/>
              <a:buChar char="Þ"/>
              <a:defRPr/>
            </a:pPr>
            <a:r>
              <a:rPr lang="fr-FR" dirty="0"/>
              <a:t>Il reste 5 équipes en allemand, tous collèges confondus, pour la 6</a:t>
            </a:r>
            <a:r>
              <a:rPr lang="fr-FR" baseline="30000" dirty="0"/>
              <a:t>ème</a:t>
            </a:r>
            <a:r>
              <a:rPr lang="fr-FR" dirty="0"/>
              <a:t> et dernière manche.</a:t>
            </a:r>
            <a:endParaRPr dirty="0"/>
          </a:p>
          <a:p>
            <a:pPr marL="0" marR="0" indent="0" algn="l" defTabSz="914400">
              <a:lnSpc>
                <a:spcPct val="100000"/>
              </a:lnSpc>
              <a:spcBef>
                <a:spcPts val="0"/>
              </a:spcBef>
              <a:spcAft>
                <a:spcPts val="0"/>
              </a:spcAft>
              <a:buClrTx/>
              <a:buSzTx/>
              <a:buFont typeface="Arial"/>
              <a:buNone/>
              <a:defRPr/>
            </a:pPr>
            <a:endParaRPr lang="fr-FR" dirty="0"/>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9</a:t>
            </a:fld>
            <a:endParaRPr lang="fr-FR"/>
          </a:p>
        </p:txBody>
      </p:sp>
    </p:spTree>
    <p:extLst>
      <p:ext uri="{BB962C8B-B14F-4D97-AF65-F5344CB8AC3E}">
        <p14:creationId xmlns:p14="http://schemas.microsoft.com/office/powerpoint/2010/main" val="268478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Ce </a:t>
            </a:r>
            <a:r>
              <a:rPr lang="fr-FR" b="1" dirty="0" err="1">
                <a:solidFill>
                  <a:srgbClr val="FF0000"/>
                </a:solidFill>
              </a:rPr>
              <a:t>virelangue</a:t>
            </a:r>
            <a:r>
              <a:rPr lang="fr-FR" b="1" dirty="0">
                <a:solidFill>
                  <a:srgbClr val="FF0000"/>
                </a:solidFill>
              </a:rPr>
              <a:t> n’a </a:t>
            </a:r>
            <a:r>
              <a:rPr lang="fr-FR" b="1" u="sng" dirty="0">
                <a:solidFill>
                  <a:srgbClr val="FF0000"/>
                </a:solidFill>
              </a:rPr>
              <a:t>pas</a:t>
            </a:r>
            <a:r>
              <a:rPr lang="fr-FR" b="1" dirty="0">
                <a:solidFill>
                  <a:srgbClr val="FF0000"/>
                </a:solidFill>
              </a:rPr>
              <a:t> été travaillé en classe</a:t>
            </a:r>
            <a:r>
              <a:rPr lang="fr-FR" b="1" baseline="0" dirty="0">
                <a:solidFill>
                  <a:srgbClr val="FF0000"/>
                </a:solidFill>
              </a:rPr>
              <a:t> ;</a:t>
            </a:r>
            <a:r>
              <a:rPr lang="fr-FR" b="1" dirty="0">
                <a:solidFill>
                  <a:srgbClr val="FF0000"/>
                </a:solidFill>
              </a:rPr>
              <a:t> il est donc inconnu des élèves.</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a:solidFill>
                  <a:srgbClr val="FF0000"/>
                </a:solidFill>
              </a:rPr>
              <a:t>Distribuer</a:t>
            </a:r>
            <a:r>
              <a:rPr lang="fr-FR" b="1" baseline="0" dirty="0">
                <a:solidFill>
                  <a:srgbClr val="FF0000"/>
                </a:solidFill>
              </a:rPr>
              <a:t> une version papier des </a:t>
            </a:r>
            <a:r>
              <a:rPr lang="fr-FR" b="1" baseline="0" dirty="0" err="1">
                <a:solidFill>
                  <a:srgbClr val="FF0000"/>
                </a:solidFill>
              </a:rPr>
              <a:t>virelangues</a:t>
            </a:r>
            <a:r>
              <a:rPr lang="fr-FR" b="1" baseline="0" dirty="0">
                <a:solidFill>
                  <a:srgbClr val="FF0000"/>
                </a:solidFill>
              </a:rPr>
              <a:t> inconnus. Laisser entre 10 et 15 minutes à chaque équipe pour lire, s’entraîner et se répartir les </a:t>
            </a:r>
            <a:r>
              <a:rPr lang="fr-FR" b="1" baseline="0" dirty="0" err="1">
                <a:solidFill>
                  <a:srgbClr val="FF0000"/>
                </a:solidFill>
              </a:rPr>
              <a:t>virelangues</a:t>
            </a:r>
            <a:r>
              <a:rPr lang="fr-FR" b="1" baseline="0" dirty="0">
                <a:solidFill>
                  <a:srgbClr val="FF0000"/>
                </a:solidFill>
              </a:rPr>
              <a:t>. Veiller à ce que chaque élève passe une fois. </a:t>
            </a:r>
            <a:endParaRPr lang="fr-FR"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1</a:t>
            </a:r>
            <a:r>
              <a:rPr lang="fr-FR" baseline="30000" dirty="0">
                <a:solidFill>
                  <a:srgbClr val="FF0000"/>
                </a:solidFill>
              </a:rPr>
              <a:t>er</a:t>
            </a:r>
            <a:r>
              <a:rPr lang="fr-FR" dirty="0"/>
              <a:t> élève de la </a:t>
            </a:r>
            <a:r>
              <a:rPr lang="fr-FR" dirty="0">
                <a:solidFill>
                  <a:srgbClr val="FF0000"/>
                </a:solidFill>
              </a:rPr>
              <a:t>1</a:t>
            </a:r>
            <a:r>
              <a:rPr lang="fr-FR" baseline="30000" dirty="0">
                <a:solidFill>
                  <a:srgbClr val="FF0000"/>
                </a:solidFill>
              </a:rPr>
              <a:t>ère</a:t>
            </a:r>
            <a:r>
              <a:rPr lang="fr-FR" dirty="0"/>
              <a:t> équipe s’avance et lit</a:t>
            </a:r>
            <a:r>
              <a:rPr lang="fr-FR" baseline="0" dirty="0"/>
              <a:t> ce </a:t>
            </a:r>
            <a:r>
              <a:rPr lang="fr-FR" baseline="0" dirty="0" err="1"/>
              <a:t>virelangue</a:t>
            </a:r>
            <a:r>
              <a:rPr lang="fr-FR" baseline="0" dirty="0"/>
              <a:t> de façon intelligible.</a:t>
            </a:r>
            <a:br>
              <a:rPr lang="fr-FR" baseline="0" dirty="0"/>
            </a:br>
            <a:r>
              <a:rPr lang="fr-FR" baseline="0" dirty="0"/>
              <a:t>Les 2 membres du jury évaluent cet élève en utilisant les fiches d’évaluation.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 1</a:t>
            </a:r>
            <a:r>
              <a:rPr lang="fr-FR" baseline="30000" dirty="0">
                <a:solidFill>
                  <a:srgbClr val="FF0000"/>
                </a:solidFill>
              </a:rPr>
              <a:t>er</a:t>
            </a:r>
            <a:r>
              <a:rPr lang="fr-FR" baseline="0" dirty="0">
                <a:solidFill>
                  <a:srgbClr val="FF0000"/>
                </a:solidFill>
              </a:rPr>
              <a:t> </a:t>
            </a:r>
            <a:r>
              <a:rPr lang="fr-FR" baseline="0" dirty="0"/>
              <a:t>élève de la </a:t>
            </a:r>
            <a:r>
              <a:rPr lang="fr-FR" baseline="0" dirty="0">
                <a:solidFill>
                  <a:srgbClr val="FF0000"/>
                </a:solidFill>
              </a:rPr>
              <a:t>2</a:t>
            </a:r>
            <a:r>
              <a:rPr lang="fr-FR" baseline="30000" dirty="0">
                <a:solidFill>
                  <a:srgbClr val="FF0000"/>
                </a:solidFill>
              </a:rPr>
              <a:t>ème</a:t>
            </a:r>
            <a:r>
              <a:rPr lang="fr-FR" baseline="0" dirty="0"/>
              <a:t> équipe s’avance et lit ce </a:t>
            </a:r>
            <a:r>
              <a:rPr lang="fr-FR" baseline="0" dirty="0" err="1"/>
              <a:t>virelangue</a:t>
            </a:r>
            <a:r>
              <a:rPr lang="fr-FR" baseline="0" dirty="0"/>
              <a:t> de façon intelligible.</a:t>
            </a:r>
            <a:br>
              <a:rPr lang="fr-FR" baseline="0" dirty="0"/>
            </a:br>
            <a:r>
              <a:rPr lang="fr-FR" baseline="0" dirty="0"/>
              <a:t>Les 2 membres du jury évaluent cet élève </a:t>
            </a:r>
            <a:r>
              <a:rPr lang="fr-FR" b="1" baseline="0" dirty="0"/>
              <a:t>et ainsi de suite</a:t>
            </a:r>
            <a:r>
              <a:rPr lang="fr-FR" baseline="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Les membres de jury communiquent les notes à la personne qui saisit les résultats sur un fichier Excel.</a:t>
            </a:r>
          </a:p>
          <a:p>
            <a:pPr marL="0" marR="0" indent="0" algn="l" defTabSz="914400">
              <a:lnSpc>
                <a:spcPct val="100000"/>
              </a:lnSpc>
              <a:spcBef>
                <a:spcPts val="0"/>
              </a:spcBef>
              <a:spcAft>
                <a:spcPts val="0"/>
              </a:spcAft>
              <a:buClrTx/>
              <a:buSzTx/>
              <a:buFont typeface="Arial"/>
              <a:buNone/>
              <a:defRPr/>
            </a:pPr>
            <a:endParaRPr lang="fr-FR" dirty="0">
              <a:solidFill>
                <a:schemeClr val="accent6"/>
              </a:solidFill>
            </a:endParaRPr>
          </a:p>
        </p:txBody>
      </p:sp>
      <p:sp>
        <p:nvSpPr>
          <p:cNvPr id="6" name="Espace réservé du numéro de diapositive 3"/>
          <p:cNvSpPr>
            <a:spLocks noGrp="1"/>
          </p:cNvSpPr>
          <p:nvPr>
            <p:ph type="sldNum" sz="quarter" idx="10"/>
          </p:nvPr>
        </p:nvSpPr>
        <p:spPr bwMode="auto"/>
        <p:txBody>
          <a:bodyPr/>
          <a:lstStyle/>
          <a:p>
            <a:pPr>
              <a:defRPr/>
            </a:pPr>
            <a:fld id="{2A25C6BC-6432-449C-85C2-FD3C13D86EDE}" type="slidenum">
              <a:rPr lang="fr-FR"/>
              <a:t>10</a:t>
            </a:fld>
            <a:endParaRPr lang="fr-FR"/>
          </a:p>
        </p:txBody>
      </p:sp>
    </p:spTree>
    <p:extLst>
      <p:ext uri="{BB962C8B-B14F-4D97-AF65-F5344CB8AC3E}">
        <p14:creationId xmlns:p14="http://schemas.microsoft.com/office/powerpoint/2010/main" val="59387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p>
        </p:txBody>
      </p:sp>
      <p:sp>
        <p:nvSpPr>
          <p:cNvPr id="5"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22/01/2025</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texte vertical 2"/>
          <p:cNvSpPr>
            <a:spLocks noGrp="1"/>
          </p:cNvSpPr>
          <p:nvPr>
            <p:ph type="body" orient="vert" idx="1"/>
          </p:nvPr>
        </p:nvSpPr>
        <p:spPr bwMode="auto"/>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22/01/2025</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Titre vertical 1"/>
          <p:cNvSpPr>
            <a:spLocks noGrp="1"/>
          </p:cNvSpPr>
          <p:nvPr>
            <p:ph type="title" orient="vert"/>
          </p:nvPr>
        </p:nvSpPr>
        <p:spPr bwMode="auto">
          <a:xfrm>
            <a:off x="8724900" y="365125"/>
            <a:ext cx="2628900" cy="5811838"/>
          </a:xfrm>
        </p:spPr>
        <p:txBody>
          <a:bodyPr vert="eaVert"/>
          <a:lstStyle/>
          <a:p>
            <a:pPr>
              <a:defRPr/>
            </a:pPr>
            <a:r>
              <a:rPr lang="fr-FR"/>
              <a:t>Modifiez le style du titre</a:t>
            </a:r>
          </a:p>
        </p:txBody>
      </p:sp>
      <p:sp>
        <p:nvSpPr>
          <p:cNvPr id="5"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22/01/2025</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contenu 2"/>
          <p:cNvSpPr>
            <a:spLocks noGrp="1"/>
          </p:cNvSpPr>
          <p:nvPr>
            <p:ph idx="1"/>
          </p:nvPr>
        </p:nvSpPr>
        <p:spPr bwMode="auto"/>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22/01/2025</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p>
        </p:txBody>
      </p:sp>
      <p:sp>
        <p:nvSpPr>
          <p:cNvPr id="5"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Modifiez les styles du texte du masque</a:t>
            </a:r>
            <a:endParaRPr/>
          </a:p>
        </p:txBody>
      </p:sp>
      <p:sp>
        <p:nvSpPr>
          <p:cNvPr id="6" name="Espace réservé de la date 3"/>
          <p:cNvSpPr>
            <a:spLocks noGrp="1"/>
          </p:cNvSpPr>
          <p:nvPr>
            <p:ph type="dt" sz="half" idx="10"/>
          </p:nvPr>
        </p:nvSpPr>
        <p:spPr bwMode="auto"/>
        <p:txBody>
          <a:bodyPr/>
          <a:lstStyle/>
          <a:p>
            <a:pPr>
              <a:defRPr/>
            </a:pPr>
            <a:fld id="{EA18BCD3-3C4C-4DBA-BD2E-B85E48FFDBA5}" type="datetimeFigureOut">
              <a:rPr lang="fr-FR"/>
              <a:t>22/01/2025</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u contenu 2"/>
          <p:cNvSpPr>
            <a:spLocks noGrp="1"/>
          </p:cNvSpPr>
          <p:nvPr>
            <p:ph sz="half" idx="1"/>
          </p:nvPr>
        </p:nvSpPr>
        <p:spPr bwMode="auto">
          <a:xfrm>
            <a:off x="838200" y="1825625"/>
            <a:ext cx="5181600" cy="435133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contenu 3"/>
          <p:cNvSpPr>
            <a:spLocks noGrp="1"/>
          </p:cNvSpPr>
          <p:nvPr>
            <p:ph sz="half" idx="2"/>
          </p:nvPr>
        </p:nvSpPr>
        <p:spPr bwMode="auto">
          <a:xfrm>
            <a:off x="6172200" y="1825625"/>
            <a:ext cx="5181600" cy="435133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e la date 4"/>
          <p:cNvSpPr>
            <a:spLocks noGrp="1"/>
          </p:cNvSpPr>
          <p:nvPr>
            <p:ph type="dt" sz="half" idx="10"/>
          </p:nvPr>
        </p:nvSpPr>
        <p:spPr bwMode="auto"/>
        <p:txBody>
          <a:bodyPr/>
          <a:lstStyle/>
          <a:p>
            <a:pPr>
              <a:defRPr/>
            </a:pPr>
            <a:fld id="{EA18BCD3-3C4C-4DBA-BD2E-B85E48FFDBA5}" type="datetimeFigureOut">
              <a:rPr lang="fr-FR"/>
              <a:t>22/01/2025</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365125"/>
            <a:ext cx="10515600" cy="1325563"/>
          </a:xfrm>
        </p:spPr>
        <p:txBody>
          <a:bodyPr/>
          <a:lstStyle/>
          <a:p>
            <a:pPr>
              <a:defRPr/>
            </a:pPr>
            <a:r>
              <a:rPr lang="fr-FR"/>
              <a:t>Modifiez le style du titre</a:t>
            </a:r>
          </a:p>
        </p:txBody>
      </p:sp>
      <p:sp>
        <p:nvSpPr>
          <p:cNvPr id="5"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6" name="Espace réservé du contenu 3"/>
          <p:cNvSpPr>
            <a:spLocks noGrp="1"/>
          </p:cNvSpPr>
          <p:nvPr>
            <p:ph sz="half" idx="2"/>
          </p:nvPr>
        </p:nvSpPr>
        <p:spPr bwMode="auto">
          <a:xfrm>
            <a:off x="839788" y="2505074"/>
            <a:ext cx="5157787" cy="368458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Modifiez les styles du texte du masque</a:t>
            </a:r>
            <a:endParaRPr/>
          </a:p>
        </p:txBody>
      </p:sp>
      <p:sp>
        <p:nvSpPr>
          <p:cNvPr id="8" name="Espace réservé du contenu 5"/>
          <p:cNvSpPr>
            <a:spLocks noGrp="1"/>
          </p:cNvSpPr>
          <p:nvPr>
            <p:ph sz="quarter" idx="4"/>
          </p:nvPr>
        </p:nvSpPr>
        <p:spPr bwMode="auto">
          <a:xfrm>
            <a:off x="6172200" y="2505074"/>
            <a:ext cx="5183188" cy="3684588"/>
          </a:xfr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9" name="Espace réservé de la date 6"/>
          <p:cNvSpPr>
            <a:spLocks noGrp="1"/>
          </p:cNvSpPr>
          <p:nvPr>
            <p:ph type="dt" sz="half" idx="10"/>
          </p:nvPr>
        </p:nvSpPr>
        <p:spPr bwMode="auto"/>
        <p:txBody>
          <a:bodyPr/>
          <a:lstStyle/>
          <a:p>
            <a:pPr>
              <a:defRPr/>
            </a:pPr>
            <a:fld id="{EA18BCD3-3C4C-4DBA-BD2E-B85E48FFDBA5}" type="datetimeFigureOut">
              <a:rPr lang="fr-FR"/>
              <a:t>22/01/2025</a:t>
            </a:fld>
            <a:endParaRPr lang="fr-FR"/>
          </a:p>
        </p:txBody>
      </p:sp>
      <p:sp>
        <p:nvSpPr>
          <p:cNvPr id="10" name="Espace réservé du pied de page 7"/>
          <p:cNvSpPr>
            <a:spLocks noGrp="1"/>
          </p:cNvSpPr>
          <p:nvPr>
            <p:ph type="ftr" sz="quarter" idx="11"/>
          </p:nvPr>
        </p:nvSpPr>
        <p:spPr bwMode="auto"/>
        <p:txBody>
          <a:bodyPr/>
          <a:lstStyle/>
          <a:p>
            <a:pPr>
              <a:defRPr/>
            </a:pPr>
            <a:endParaRPr lang="fr-FR"/>
          </a:p>
        </p:txBody>
      </p:sp>
      <p:sp>
        <p:nvSpPr>
          <p:cNvPr id="11" name="Espace réservé du numéro de diapositive 8"/>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p>
        </p:txBody>
      </p:sp>
      <p:sp>
        <p:nvSpPr>
          <p:cNvPr id="5" name="Espace réservé de la date 2"/>
          <p:cNvSpPr>
            <a:spLocks noGrp="1"/>
          </p:cNvSpPr>
          <p:nvPr>
            <p:ph type="dt" sz="half" idx="10"/>
          </p:nvPr>
        </p:nvSpPr>
        <p:spPr bwMode="auto"/>
        <p:txBody>
          <a:bodyPr/>
          <a:lstStyle/>
          <a:p>
            <a:pPr>
              <a:defRPr/>
            </a:pPr>
            <a:fld id="{EA18BCD3-3C4C-4DBA-BD2E-B85E48FFDBA5}" type="datetimeFigureOut">
              <a:rPr lang="fr-FR"/>
              <a:t>22/01/2025</a:t>
            </a:fld>
            <a:endParaRPr lang="fr-FR"/>
          </a:p>
        </p:txBody>
      </p:sp>
      <p:sp>
        <p:nvSpPr>
          <p:cNvPr id="6" name="Espace réservé du pied de page 3"/>
          <p:cNvSpPr>
            <a:spLocks noGrp="1"/>
          </p:cNvSpPr>
          <p:nvPr>
            <p:ph type="ftr" sz="quarter" idx="11"/>
          </p:nvPr>
        </p:nvSpPr>
        <p:spPr bwMode="auto"/>
        <p:txBody>
          <a:bodyPr/>
          <a:lstStyle/>
          <a:p>
            <a:pPr>
              <a:defRPr/>
            </a:pPr>
            <a:endParaRPr lang="fr-FR"/>
          </a:p>
        </p:txBody>
      </p:sp>
      <p:sp>
        <p:nvSpPr>
          <p:cNvPr id="7" name="Espace réservé du numéro de diapositive 4"/>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EA18BCD3-3C4C-4DBA-BD2E-B85E48FFDBA5}" type="datetimeFigureOut">
              <a:rPr lang="fr-FR"/>
              <a:t>22/01/2025</a:t>
            </a:fld>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p>
        </p:txBody>
      </p:sp>
      <p:sp>
        <p:nvSpPr>
          <p:cNvPr id="5"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Modifiez les styles du texte du masque</a:t>
            </a:r>
            <a:endParaRPr/>
          </a:p>
        </p:txBody>
      </p:sp>
      <p:sp>
        <p:nvSpPr>
          <p:cNvPr id="7" name="Espace réservé de la date 4"/>
          <p:cNvSpPr>
            <a:spLocks noGrp="1"/>
          </p:cNvSpPr>
          <p:nvPr>
            <p:ph type="dt" sz="half" idx="10"/>
          </p:nvPr>
        </p:nvSpPr>
        <p:spPr bwMode="auto"/>
        <p:txBody>
          <a:bodyPr/>
          <a:lstStyle/>
          <a:p>
            <a:pPr>
              <a:defRPr/>
            </a:pPr>
            <a:fld id="{EA18BCD3-3C4C-4DBA-BD2E-B85E48FFDBA5}" type="datetimeFigureOut">
              <a:rPr lang="fr-FR"/>
              <a:t>22/01/2025</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p>
        </p:txBody>
      </p:sp>
      <p:sp>
        <p:nvSpPr>
          <p:cNvPr id="5"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6"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Modifiez les styles du texte du masque</a:t>
            </a:r>
            <a:endParaRPr/>
          </a:p>
        </p:txBody>
      </p:sp>
      <p:sp>
        <p:nvSpPr>
          <p:cNvPr id="7" name="Espace réservé de la date 4"/>
          <p:cNvSpPr>
            <a:spLocks noGrp="1"/>
          </p:cNvSpPr>
          <p:nvPr>
            <p:ph type="dt" sz="half" idx="10"/>
          </p:nvPr>
        </p:nvSpPr>
        <p:spPr bwMode="auto"/>
        <p:txBody>
          <a:bodyPr/>
          <a:lstStyle/>
          <a:p>
            <a:pPr>
              <a:defRPr/>
            </a:pPr>
            <a:fld id="{EA18BCD3-3C4C-4DBA-BD2E-B85E48FFDBA5}" type="datetimeFigureOut">
              <a:rPr lang="fr-FR"/>
              <a:t>22/01/2025</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60A91084-44B7-412A-A3D6-40EF964F97F6}"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p>
        </p:txBody>
      </p:sp>
      <p:sp>
        <p:nvSpPr>
          <p:cNvPr id="5"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A18BCD3-3C4C-4DBA-BD2E-B85E48FFDBA5}" type="datetimeFigureOut">
              <a:rPr lang="fr-FR"/>
              <a:t>22/01/2025</a:t>
            </a:fld>
            <a:endParaRPr lang="fr-FR"/>
          </a:p>
        </p:txBody>
      </p:sp>
      <p:sp>
        <p:nvSpPr>
          <p:cNvPr id="7"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A91084-44B7-412A-A3D6-40EF964F97F6}"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2.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64.xml"/><Relationship Id="rId18" Type="http://schemas.openxmlformats.org/officeDocument/2006/relationships/slide" Target="slide13.xml"/><Relationship Id="rId3" Type="http://schemas.openxmlformats.org/officeDocument/2006/relationships/image" Target="../media/image1.png"/><Relationship Id="rId21" Type="http://schemas.openxmlformats.org/officeDocument/2006/relationships/image" Target="../media/image9.png"/><Relationship Id="rId7" Type="http://schemas.openxmlformats.org/officeDocument/2006/relationships/slide" Target="slide30.xml"/><Relationship Id="rId12" Type="http://schemas.openxmlformats.org/officeDocument/2006/relationships/slide" Target="slide55.xml"/><Relationship Id="rId17"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slide" Target="slide63.xml"/><Relationship Id="rId20" Type="http://schemas.openxmlformats.org/officeDocument/2006/relationships/slide" Target="slide65.xml"/><Relationship Id="rId1" Type="http://schemas.openxmlformats.org/officeDocument/2006/relationships/slideLayout" Target="../slideLayouts/slideLayout1.xml"/><Relationship Id="rId6" Type="http://schemas.openxmlformats.org/officeDocument/2006/relationships/slide" Target="slide33.xml"/><Relationship Id="rId11" Type="http://schemas.openxmlformats.org/officeDocument/2006/relationships/image" Target="../media/image6.png"/><Relationship Id="rId5" Type="http://schemas.openxmlformats.org/officeDocument/2006/relationships/image" Target="../media/image4.png"/><Relationship Id="rId15" Type="http://schemas.openxmlformats.org/officeDocument/2006/relationships/slide" Target="slide3.xml"/><Relationship Id="rId10" Type="http://schemas.openxmlformats.org/officeDocument/2006/relationships/slide" Target="slide31.xml"/><Relationship Id="rId19" Type="http://schemas.openxmlformats.org/officeDocument/2006/relationships/slide" Target="slide23.xml"/><Relationship Id="rId4" Type="http://schemas.openxmlformats.org/officeDocument/2006/relationships/slide" Target="slide42.xml"/><Relationship Id="rId9" Type="http://schemas.openxmlformats.org/officeDocument/2006/relationships/slide" Target="slide45.xml"/><Relationship Id="rId14" Type="http://schemas.openxmlformats.org/officeDocument/2006/relationships/image" Target="../media/image7.png"/><Relationship Id="rId22"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2.png"/><Relationship Id="rId7"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6.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76.png"/></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83.jp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76.pn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85.jpg"/><Relationship Id="rId4" Type="http://schemas.openxmlformats.org/officeDocument/2006/relationships/image" Target="../media/image76.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7.png"/></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7.png"/></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7.png"/></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8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87.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87.png"/></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87.png"/></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87.png"/></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8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409047" y="2390303"/>
            <a:ext cx="6371130" cy="1802893"/>
          </a:xfrm>
        </p:spPr>
        <p:txBody>
          <a:bodyPr>
            <a:noAutofit/>
          </a:bodyPr>
          <a:lstStyle/>
          <a:p>
            <a:r>
              <a:rPr lang="fr-FR" sz="3600" b="1" dirty="0">
                <a:solidFill>
                  <a:schemeClr val="tx1">
                    <a:lumMod val="75000"/>
                    <a:lumOff val="25000"/>
                  </a:schemeClr>
                </a:solidFill>
                <a:latin typeface="Berlin Sans FB Demi" panose="020E0802020502020306" pitchFamily="34" charset="0"/>
                <a:cs typeface="Arial" panose="020B0604020202020204" pitchFamily="34" charset="0"/>
              </a:rPr>
              <a:t>Concours de virelangues</a:t>
            </a:r>
            <a:br>
              <a:rPr lang="fr-FR" sz="3600" b="1" dirty="0">
                <a:solidFill>
                  <a:schemeClr val="tx1">
                    <a:lumMod val="75000"/>
                    <a:lumOff val="25000"/>
                  </a:schemeClr>
                </a:solidFill>
                <a:latin typeface="Berlin Sans FB Demi" panose="020E0802020502020306" pitchFamily="34" charset="0"/>
                <a:cs typeface="Arial" panose="020B0604020202020204" pitchFamily="34" charset="0"/>
              </a:rPr>
            </a:br>
            <a:r>
              <a:rPr lang="fr-FR" sz="3600" b="1" dirty="0">
                <a:solidFill>
                  <a:schemeClr val="tx1">
                    <a:lumMod val="75000"/>
                    <a:lumOff val="25000"/>
                  </a:schemeClr>
                </a:solidFill>
                <a:latin typeface="Berlin Sans FB Demi" panose="020E0802020502020306" pitchFamily="34" charset="0"/>
                <a:cs typeface="Arial" panose="020B0604020202020204" pitchFamily="34" charset="0"/>
              </a:rPr>
              <a:t> en langues étrangères</a:t>
            </a:r>
            <a:br>
              <a:rPr lang="fr-FR" sz="3600" b="1" dirty="0">
                <a:solidFill>
                  <a:schemeClr val="tx1">
                    <a:lumMod val="75000"/>
                    <a:lumOff val="25000"/>
                  </a:schemeClr>
                </a:solidFill>
                <a:latin typeface="Berlin Sans FB Demi" panose="020E0802020502020306" pitchFamily="34" charset="0"/>
                <a:cs typeface="Arial" panose="020B0604020202020204" pitchFamily="34" charset="0"/>
              </a:rPr>
            </a:br>
            <a:r>
              <a:rPr lang="fr-FR" sz="3600" b="1" dirty="0">
                <a:solidFill>
                  <a:schemeClr val="tx1">
                    <a:lumMod val="50000"/>
                    <a:lumOff val="50000"/>
                  </a:schemeClr>
                </a:solidFill>
                <a:latin typeface="Berlin Sans FB Demi" panose="020E0802020502020306" pitchFamily="34" charset="0"/>
                <a:cs typeface="Arial" panose="020B0604020202020204" pitchFamily="34" charset="0"/>
              </a:rPr>
              <a:t>Session 2025 – Manches 4-5-6</a:t>
            </a:r>
            <a:br>
              <a:rPr lang="fr-FR" sz="3600" b="1" dirty="0">
                <a:latin typeface="Berlin Sans FB Demi" panose="020E0802020502020306"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 </a:t>
            </a:r>
          </a:p>
        </p:txBody>
      </p:sp>
      <p:sp>
        <p:nvSpPr>
          <p:cNvPr id="3" name="Sous-titre 2"/>
          <p:cNvSpPr>
            <a:spLocks noGrp="1"/>
          </p:cNvSpPr>
          <p:nvPr>
            <p:ph type="subTitle" idx="1"/>
          </p:nvPr>
        </p:nvSpPr>
        <p:spPr>
          <a:xfrm>
            <a:off x="6164359" y="4223095"/>
            <a:ext cx="4553278" cy="936404"/>
          </a:xfrm>
        </p:spPr>
        <p:txBody>
          <a:bodyPr anchor="ctr">
            <a:normAutofit/>
          </a:bodyPr>
          <a:lstStyle/>
          <a:p>
            <a:r>
              <a:rPr lang="fr-FR" sz="1600" dirty="0"/>
              <a:t>Organisé par les IA-IPR de LVE </a:t>
            </a:r>
            <a:br>
              <a:rPr lang="fr-FR" sz="1600" dirty="0"/>
            </a:br>
            <a:r>
              <a:rPr lang="fr-FR" sz="1600" dirty="0"/>
              <a:t>de l’académie d’Orléans-Tours</a:t>
            </a:r>
            <a:br>
              <a:rPr lang="fr-FR" sz="1600" dirty="0"/>
            </a:br>
            <a:r>
              <a:rPr lang="fr-FR" sz="1600" i="1" dirty="0"/>
              <a:t>sur une idée originale de Madame </a:t>
            </a:r>
            <a:r>
              <a:rPr lang="fr-FR" sz="1600" i="1" dirty="0" err="1"/>
              <a:t>Metivier-Liaigre</a:t>
            </a:r>
            <a:endParaRPr lang="fr-FR" sz="1600" i="1" dirty="0"/>
          </a:p>
        </p:txBody>
      </p:sp>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7400" y="771750"/>
            <a:ext cx="4112200" cy="5040000"/>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6179526" y="5335811"/>
            <a:ext cx="4521176" cy="369332"/>
          </a:xfrm>
          <a:prstGeom prst="rect">
            <a:avLst/>
          </a:prstGeom>
          <a:noFill/>
        </p:spPr>
        <p:txBody>
          <a:bodyPr wrap="square" rtlCol="0">
            <a:spAutoFit/>
          </a:bodyPr>
          <a:lstStyle/>
          <a:p>
            <a:pPr algn="ctr"/>
            <a:r>
              <a:rPr lang="fr-FR" dirty="0">
                <a:solidFill>
                  <a:schemeClr val="tx1">
                    <a:lumMod val="75000"/>
                    <a:lumOff val="25000"/>
                  </a:schemeClr>
                </a:solidFill>
                <a:latin typeface="Berlin Sans FB Demi" panose="020E0802020502020306" pitchFamily="34" charset="0"/>
              </a:rPr>
              <a:t>Diaporama de </a:t>
            </a:r>
            <a:r>
              <a:rPr lang="fr-FR" dirty="0" err="1">
                <a:solidFill>
                  <a:schemeClr val="tx1">
                    <a:lumMod val="75000"/>
                    <a:lumOff val="25000"/>
                  </a:schemeClr>
                </a:solidFill>
                <a:latin typeface="Berlin Sans FB Demi" panose="020E0802020502020306" pitchFamily="34" charset="0"/>
              </a:rPr>
              <a:t>virelangues</a:t>
            </a:r>
            <a:r>
              <a:rPr lang="fr-FR" dirty="0">
                <a:solidFill>
                  <a:schemeClr val="tx1">
                    <a:lumMod val="75000"/>
                    <a:lumOff val="25000"/>
                  </a:schemeClr>
                </a:solidFill>
                <a:latin typeface="Berlin Sans FB Demi" panose="020E0802020502020306" pitchFamily="34" charset="0"/>
              </a:rPr>
              <a:t> « élèves »</a:t>
            </a:r>
          </a:p>
        </p:txBody>
      </p:sp>
      <p:grpSp>
        <p:nvGrpSpPr>
          <p:cNvPr id="9" name="Groupe 8"/>
          <p:cNvGrpSpPr>
            <a:grpSpLocks noChangeAspect="1"/>
          </p:cNvGrpSpPr>
          <p:nvPr/>
        </p:nvGrpSpPr>
        <p:grpSpPr>
          <a:xfrm>
            <a:off x="10455499" y="5144918"/>
            <a:ext cx="1512000" cy="1512000"/>
            <a:chOff x="5478272" y="3816927"/>
            <a:chExt cx="1260000" cy="1260000"/>
          </a:xfrm>
        </p:grpSpPr>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33289" t="10575" r="33661" b="49072"/>
            <a:stretch/>
          </p:blipFill>
          <p:spPr>
            <a:xfrm>
              <a:off x="5478272" y="3816927"/>
              <a:ext cx="1260000" cy="1260000"/>
            </a:xfrm>
            <a:prstGeom prst="rect">
              <a:avLst/>
            </a:prstGeom>
          </p:spPr>
        </p:pic>
        <p:sp>
          <p:nvSpPr>
            <p:cNvPr id="6" name="ZoneTexte 5"/>
            <p:cNvSpPr txBox="1"/>
            <p:nvPr/>
          </p:nvSpPr>
          <p:spPr>
            <a:xfrm rot="21070011">
              <a:off x="5652597" y="4262345"/>
              <a:ext cx="911347" cy="307777"/>
            </a:xfrm>
            <a:prstGeom prst="rect">
              <a:avLst/>
            </a:prstGeom>
            <a:noFill/>
          </p:spPr>
          <p:txBody>
            <a:bodyPr wrap="square" rtlCol="0">
              <a:spAutoFit/>
            </a:bodyPr>
            <a:lstStyle/>
            <a:p>
              <a:pPr algn="ctr"/>
              <a:r>
                <a:rPr lang="fr-FR" b="1" dirty="0">
                  <a:solidFill>
                    <a:srgbClr val="C00000"/>
                  </a:solidFill>
                </a:rPr>
                <a:t>Lycée</a:t>
              </a:r>
            </a:p>
          </p:txBody>
        </p:sp>
      </p:grpSp>
      <p:pic>
        <p:nvPicPr>
          <p:cNvPr id="10" name="Image 9">
            <a:extLst>
              <a:ext uri="{FF2B5EF4-FFF2-40B4-BE49-F238E27FC236}">
                <a16:creationId xmlns:a16="http://schemas.microsoft.com/office/drawing/2014/main" id="{E10B876B-32C0-6F57-A3DA-543637CC3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7112" y="230303"/>
            <a:ext cx="3375000" cy="2160000"/>
          </a:xfrm>
          <a:prstGeom prst="rect">
            <a:avLst/>
          </a:prstGeom>
        </p:spPr>
      </p:pic>
    </p:spTree>
    <p:extLst>
      <p:ext uri="{BB962C8B-B14F-4D97-AF65-F5344CB8AC3E}">
        <p14:creationId xmlns:p14="http://schemas.microsoft.com/office/powerpoint/2010/main" val="318469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pic>
        <p:nvPicPr>
          <p:cNvPr id="2" name="Image 1" descr="Une image contenant intérieur, ordinateur, texte, écran d’ordinateur&#10;&#10;Description générée automatiquement">
            <a:extLst>
              <a:ext uri="{FF2B5EF4-FFF2-40B4-BE49-F238E27FC236}">
                <a16:creationId xmlns:a16="http://schemas.microsoft.com/office/drawing/2014/main" id="{E374F119-5E75-65FF-B63A-926F2E63930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7536160" y="2585522"/>
            <a:ext cx="4070746" cy="2592288"/>
          </a:xfrm>
          <a:prstGeom prst="rect">
            <a:avLst/>
          </a:prstGeom>
        </p:spPr>
      </p:pic>
      <p:sp>
        <p:nvSpPr>
          <p:cNvPr id="3" name="ZoneTexte 2">
            <a:extLst>
              <a:ext uri="{FF2B5EF4-FFF2-40B4-BE49-F238E27FC236}">
                <a16:creationId xmlns:a16="http://schemas.microsoft.com/office/drawing/2014/main" id="{A7775FE6-6EAA-721F-B1A5-C17047B84F64}"/>
              </a:ext>
            </a:extLst>
          </p:cNvPr>
          <p:cNvSpPr txBox="1"/>
          <p:nvPr/>
        </p:nvSpPr>
        <p:spPr bwMode="auto">
          <a:xfrm>
            <a:off x="797046" y="1988840"/>
            <a:ext cx="6595098" cy="3785652"/>
          </a:xfrm>
          <a:prstGeom prst="rect">
            <a:avLst/>
          </a:prstGeom>
          <a:noFill/>
        </p:spPr>
        <p:txBody>
          <a:bodyPr wrap="square">
            <a:spAutoFit/>
          </a:bodyPr>
          <a:lstStyle/>
          <a:p>
            <a:r>
              <a:rPr lang="de-DE" sz="4000" dirty="0">
                <a:latin typeface="Arial" panose="020B0604020202020204" pitchFamily="34" charset="0"/>
                <a:ea typeface="Calibri" panose="020F0502020204030204" pitchFamily="34" charset="0"/>
                <a:cs typeface="Arial" panose="020B0604020202020204" pitchFamily="34" charset="0"/>
              </a:rPr>
              <a:t>Als wir noch in der Wiege lagen, gabs noch keine Liegewagen. Jetzt kann man in den Wagen liegen und sich in allen Lagen wiegen.</a:t>
            </a:r>
            <a:endParaRPr lang="fr-FR" sz="4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15480" y="241299"/>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sp>
        <p:nvSpPr>
          <p:cNvPr id="3" name="ZoneTexte 2">
            <a:extLst>
              <a:ext uri="{FF2B5EF4-FFF2-40B4-BE49-F238E27FC236}">
                <a16:creationId xmlns:a16="http://schemas.microsoft.com/office/drawing/2014/main" id="{07C85005-7A1B-FB2C-BC51-2EF00B154331}"/>
              </a:ext>
            </a:extLst>
          </p:cNvPr>
          <p:cNvSpPr txBox="1"/>
          <p:nvPr/>
        </p:nvSpPr>
        <p:spPr bwMode="auto">
          <a:xfrm>
            <a:off x="551384" y="2459503"/>
            <a:ext cx="6192688" cy="1938992"/>
          </a:xfrm>
          <a:prstGeom prst="rect">
            <a:avLst/>
          </a:prstGeom>
          <a:noFill/>
        </p:spPr>
        <p:txBody>
          <a:bodyPr wrap="square" rtlCol="0">
            <a:spAutoFit/>
          </a:bodyPr>
          <a:lstStyle/>
          <a:p>
            <a:pPr algn="ctr"/>
            <a:r>
              <a:rPr lang="de-DE" sz="4000" dirty="0">
                <a:latin typeface="Arial" panose="020B0604020202020204" pitchFamily="34" charset="0"/>
                <a:ea typeface="Calibri" panose="020F0502020204030204" pitchFamily="34" charset="0"/>
                <a:cs typeface="Arial" panose="020B0604020202020204" pitchFamily="34" charset="0"/>
              </a:rPr>
              <a:t>Sieben Schneeschipper schippen sieben Schippen Schnee.</a:t>
            </a:r>
            <a:endParaRPr lang="fr-FR" sz="4000" dirty="0">
              <a:latin typeface="Arial" panose="020B0604020202020204" pitchFamily="34" charset="0"/>
              <a:ea typeface="Calibri" panose="020F0502020204030204" pitchFamily="34" charset="0"/>
              <a:cs typeface="Arial" panose="020B0604020202020204" pitchFamily="34" charset="0"/>
            </a:endParaRPr>
          </a:p>
        </p:txBody>
      </p:sp>
      <p:pic>
        <p:nvPicPr>
          <p:cNvPr id="7" name="Image 6" descr="Une image contenant texte, illustration, dessin humoristique, conception&#10;&#10;Description générée automatiquement">
            <a:extLst>
              <a:ext uri="{FF2B5EF4-FFF2-40B4-BE49-F238E27FC236}">
                <a16:creationId xmlns:a16="http://schemas.microsoft.com/office/drawing/2014/main" id="{B3072EDF-3683-E5CB-45F8-88215B2A2D5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6943639" y="1667633"/>
            <a:ext cx="4696977" cy="35227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43472" y="83225"/>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sp>
        <p:nvSpPr>
          <p:cNvPr id="2" name="ZoneTexte 1">
            <a:extLst>
              <a:ext uri="{FF2B5EF4-FFF2-40B4-BE49-F238E27FC236}">
                <a16:creationId xmlns:a16="http://schemas.microsoft.com/office/drawing/2014/main" id="{330B4BC8-611D-22C4-F308-B86F96443DCC}"/>
              </a:ext>
            </a:extLst>
          </p:cNvPr>
          <p:cNvSpPr txBox="1"/>
          <p:nvPr/>
        </p:nvSpPr>
        <p:spPr bwMode="auto">
          <a:xfrm>
            <a:off x="426914" y="1844824"/>
            <a:ext cx="7325270" cy="3539430"/>
          </a:xfrm>
          <a:prstGeom prst="rect">
            <a:avLst/>
          </a:prstGeom>
          <a:noFill/>
        </p:spPr>
        <p:txBody>
          <a:bodyPr wrap="square" rtlCol="0">
            <a:spAutoFit/>
          </a:bodyPr>
          <a:lstStyle/>
          <a:p>
            <a:pPr algn="ctr"/>
            <a:r>
              <a:rPr lang="de-DE" sz="3200" dirty="0">
                <a:latin typeface="Arial" panose="020B0604020202020204" pitchFamily="34" charset="0"/>
                <a:ea typeface="Calibri" panose="020F0502020204030204" pitchFamily="34" charset="0"/>
                <a:cs typeface="Arial" panose="020B0604020202020204" pitchFamily="34" charset="0"/>
              </a:rPr>
              <a:t>Herr und Frau Lücke gingen über eine Brücke. Da kam eine Mücke und stach Frau Lücke ins Genicke. Da nahm Herr Lücke seine Krücke und schlug Frau Lücke ins Genicke. Und deshalb fiel Frau Lücke mit der Mücke und der Krücke im Genicke tot um.</a:t>
            </a:r>
            <a:endParaRPr lang="fr-FR" sz="3200" dirty="0">
              <a:latin typeface="Arial" panose="020B0604020202020204" pitchFamily="34" charset="0"/>
              <a:ea typeface="Calibri" panose="020F0502020204030204" pitchFamily="34" charset="0"/>
              <a:cs typeface="Arial" panose="020B0604020202020204" pitchFamily="34" charset="0"/>
            </a:endParaRPr>
          </a:p>
        </p:txBody>
      </p:sp>
      <p:pic>
        <p:nvPicPr>
          <p:cNvPr id="3" name="Image 2" descr="Une image contenant croquis, dessin, art&#10;&#10;Description générée automatiquement">
            <a:extLst>
              <a:ext uri="{FF2B5EF4-FFF2-40B4-BE49-F238E27FC236}">
                <a16:creationId xmlns:a16="http://schemas.microsoft.com/office/drawing/2014/main" id="{7929D3DE-E81E-BAE6-6FEB-C188FF3FBF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525316" y="2371725"/>
            <a:ext cx="3239770" cy="21145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1" descr="UK.png"/>
          <p:cNvPicPr>
            <a:picLocks noChangeAspect="1"/>
          </p:cNvPicPr>
          <p:nvPr/>
        </p:nvPicPr>
        <p:blipFill>
          <a:blip r:embed="rId2" cstate="email">
            <a:extLst>
              <a:ext uri="{28A0092B-C50C-407E-A947-70E740481C1C}">
                <a14:useLocalDpi xmlns:a14="http://schemas.microsoft.com/office/drawing/2010/main" val="0"/>
              </a:ext>
            </a:extLst>
          </a:blip>
          <a:stretch/>
        </p:blipFill>
        <p:spPr bwMode="auto">
          <a:xfrm>
            <a:off x="4313782" y="508008"/>
            <a:ext cx="3295111" cy="5219985"/>
          </a:xfrm>
          <a:prstGeom prst="rect">
            <a:avLst/>
          </a:prstGeom>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dirty="0"/>
              <a:t>   </a:t>
            </a:r>
          </a:p>
          <a:p>
            <a:pPr marL="0" indent="0" algn="ctr">
              <a:buNone/>
              <a:defRPr/>
            </a:pPr>
            <a:endParaRPr lang="fr-FR" sz="4800" b="1" dirty="0"/>
          </a:p>
          <a:p>
            <a:pPr marL="0" indent="0" algn="ctr">
              <a:buNone/>
              <a:defRPr/>
            </a:pPr>
            <a:r>
              <a:rPr lang="fr-FR" sz="4800" b="1" dirty="0"/>
              <a:t>ANGLAIS</a:t>
            </a:r>
          </a:p>
          <a:p>
            <a:pPr marL="0" indent="0">
              <a:buNone/>
              <a:defRPr/>
            </a:pPr>
            <a:endParaRPr lang="fr-FR" sz="4800" b="1" dirty="0"/>
          </a:p>
        </p:txBody>
      </p:sp>
      <p:pic>
        <p:nvPicPr>
          <p:cNvPr id="6"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0EDC8D67-6174-1A2A-8588-3219A3FB9833}"/>
              </a:ext>
            </a:extLst>
          </p:cNvPr>
          <p:cNvSpPr txBox="1"/>
          <p:nvPr/>
        </p:nvSpPr>
        <p:spPr bwMode="auto">
          <a:xfrm>
            <a:off x="561593" y="3006815"/>
            <a:ext cx="9649072" cy="1459887"/>
          </a:xfrm>
          <a:prstGeom prst="rect">
            <a:avLst/>
          </a:prstGeom>
          <a:noFill/>
        </p:spPr>
        <p:txBody>
          <a:bodyPr wrap="square" rtlCol="0">
            <a:spAutoFit/>
          </a:bodyPr>
          <a:lstStyle/>
          <a:p>
            <a:pPr lvl="0" fontAlgn="base">
              <a:lnSpc>
                <a:spcPct val="115000"/>
              </a:lnSpc>
              <a:spcAft>
                <a:spcPts val="1000"/>
              </a:spcAft>
            </a:pPr>
            <a:r>
              <a:rPr lang="en-GB" sz="4000" dirty="0">
                <a:effectLst/>
                <a:latin typeface="Comic Sans MS" panose="030F0702030302020204" pitchFamily="66" charset="0"/>
                <a:ea typeface="Calibri" panose="020F0502020204030204" pitchFamily="34" charset="0"/>
                <a:cs typeface="Times New Roman" panose="02020603050405020304" pitchFamily="18" charset="0"/>
              </a:rPr>
              <a:t>Which wristwatches are </a:t>
            </a:r>
            <a:br>
              <a:rPr lang="en-GB" sz="4000" dirty="0">
                <a:effectLst/>
                <a:latin typeface="Comic Sans MS" panose="030F0702030302020204" pitchFamily="66" charset="0"/>
                <a:ea typeface="Calibri" panose="020F0502020204030204" pitchFamily="34" charset="0"/>
                <a:cs typeface="Times New Roman" panose="02020603050405020304" pitchFamily="18" charset="0"/>
              </a:rPr>
            </a:br>
            <a:r>
              <a:rPr lang="en-GB" sz="4000" dirty="0">
                <a:effectLst/>
                <a:latin typeface="Comic Sans MS" panose="030F0702030302020204" pitchFamily="66" charset="0"/>
                <a:ea typeface="Calibri" panose="020F0502020204030204" pitchFamily="34" charset="0"/>
                <a:cs typeface="Times New Roman" panose="02020603050405020304" pitchFamily="18" charset="0"/>
              </a:rPr>
              <a:t>Swiss wristwatches?              </a:t>
            </a:r>
            <a:endParaRPr lang="fr-FR" sz="40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8" name="Image 7" descr="&quot;SWISS AROUND THE CLOCK&quot; Image #0">
            <a:extLst>
              <a:ext uri="{FF2B5EF4-FFF2-40B4-BE49-F238E27FC236}">
                <a16:creationId xmlns:a16="http://schemas.microsoft.com/office/drawing/2014/main" id="{637B7469-8697-6846-66F2-1B43B661612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5155" y="2183217"/>
            <a:ext cx="2790602" cy="31070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2" name="ZoneTexte 1">
            <a:extLst>
              <a:ext uri="{FF2B5EF4-FFF2-40B4-BE49-F238E27FC236}">
                <a16:creationId xmlns:a16="http://schemas.microsoft.com/office/drawing/2014/main" id="{6B5F23E2-92A2-C3A9-F6E6-35B4F166E113}"/>
              </a:ext>
            </a:extLst>
          </p:cNvPr>
          <p:cNvSpPr txBox="1"/>
          <p:nvPr/>
        </p:nvSpPr>
        <p:spPr bwMode="auto">
          <a:xfrm>
            <a:off x="479376" y="2208890"/>
            <a:ext cx="9937104" cy="1323439"/>
          </a:xfrm>
          <a:prstGeom prst="rect">
            <a:avLst/>
          </a:prstGeom>
          <a:noFill/>
        </p:spPr>
        <p:txBody>
          <a:bodyPr wrap="square" rtlCol="0">
            <a:spAutoFit/>
          </a:bodyPr>
          <a:lstStyle/>
          <a:p>
            <a:r>
              <a:rPr lang="en-GB" sz="4000" dirty="0">
                <a:effectLst/>
                <a:latin typeface="Comic Sans MS" panose="030F0702030302020204" pitchFamily="66" charset="0"/>
                <a:ea typeface="Calibri" panose="020F0502020204030204" pitchFamily="34" charset="0"/>
                <a:cs typeface="Times New Roman" panose="02020603050405020304" pitchFamily="18" charset="0"/>
              </a:rPr>
              <a:t>If a dog chews shoes, whose shoes does he choose?</a:t>
            </a:r>
            <a:endParaRPr lang="fr-FR" dirty="0"/>
          </a:p>
        </p:txBody>
      </p:sp>
      <p:pic>
        <p:nvPicPr>
          <p:cNvPr id="8" name="Image 7">
            <a:extLst>
              <a:ext uri="{FF2B5EF4-FFF2-40B4-BE49-F238E27FC236}">
                <a16:creationId xmlns:a16="http://schemas.microsoft.com/office/drawing/2014/main" id="{850EC3D7-BCF4-9103-B604-213A63817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960096" y="3365829"/>
            <a:ext cx="4521473" cy="31431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dirty="0">
                <a:solidFill>
                  <a:schemeClr val="tx1">
                    <a:lumMod val="75000"/>
                    <a:lumOff val="25000"/>
                  </a:schemeClr>
                </a:solidFill>
                <a:latin typeface="Berlin Sans FB Demi"/>
              </a:rPr>
              <a:t>4</a:t>
            </a:r>
            <a:r>
              <a:rPr lang="fr-FR" baseline="30000" dirty="0">
                <a:solidFill>
                  <a:schemeClr val="tx1">
                    <a:lumMod val="75000"/>
                    <a:lumOff val="25000"/>
                  </a:schemeClr>
                </a:solidFill>
                <a:latin typeface="Berlin Sans FB Demi"/>
              </a:rPr>
              <a:t>ème</a:t>
            </a:r>
            <a:r>
              <a:rPr lang="fr-FR" dirty="0">
                <a:solidFill>
                  <a:schemeClr val="tx1">
                    <a:lumMod val="75000"/>
                    <a:lumOff val="25000"/>
                  </a:schemeClr>
                </a:solidFill>
                <a:latin typeface="Berlin Sans FB Demi"/>
              </a:rPr>
              <a:t> manche – </a:t>
            </a:r>
            <a:r>
              <a:rPr lang="fr-FR" dirty="0" err="1">
                <a:solidFill>
                  <a:schemeClr val="tx1">
                    <a:lumMod val="75000"/>
                    <a:lumOff val="25000"/>
                  </a:schemeClr>
                </a:solidFill>
                <a:latin typeface="Berlin Sans FB Demi"/>
              </a:rPr>
              <a:t>Virelangue</a:t>
            </a:r>
            <a:r>
              <a:rPr lang="fr-FR" dirty="0">
                <a:solidFill>
                  <a:schemeClr val="tx1">
                    <a:lumMod val="75000"/>
                    <a:lumOff val="25000"/>
                  </a:schemeClr>
                </a:solidFill>
                <a:latin typeface="Berlin Sans FB Demi"/>
              </a:rPr>
              <a:t> 3</a:t>
            </a:r>
            <a:endParaRPr dirty="0"/>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2" name="Rectangle 1"/>
          <p:cNvSpPr/>
          <p:nvPr/>
        </p:nvSpPr>
        <p:spPr>
          <a:xfrm>
            <a:off x="3048000" y="2967335"/>
            <a:ext cx="6096000" cy="707886"/>
          </a:xfrm>
          <a:prstGeom prst="rect">
            <a:avLst/>
          </a:prstGeom>
        </p:spPr>
        <p:txBody>
          <a:bodyPr>
            <a:spAutoFit/>
          </a:bodyPr>
          <a:lstStyle/>
          <a:p>
            <a:endParaRPr lang="fr-FR" sz="4000" b="1" dirty="0"/>
          </a:p>
        </p:txBody>
      </p:sp>
      <p:sp>
        <p:nvSpPr>
          <p:cNvPr id="11" name="AutoShape 2" descr="Pinky finger design 1883026 Vector Art at Vecteez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ZoneTexte 2">
            <a:extLst>
              <a:ext uri="{FF2B5EF4-FFF2-40B4-BE49-F238E27FC236}">
                <a16:creationId xmlns:a16="http://schemas.microsoft.com/office/drawing/2014/main" id="{B3BE7E7A-C660-E077-94E9-79E4E4523C5F}"/>
              </a:ext>
            </a:extLst>
          </p:cNvPr>
          <p:cNvSpPr txBox="1"/>
          <p:nvPr/>
        </p:nvSpPr>
        <p:spPr bwMode="auto">
          <a:xfrm>
            <a:off x="551384" y="2060848"/>
            <a:ext cx="9793088" cy="1938992"/>
          </a:xfrm>
          <a:prstGeom prst="rect">
            <a:avLst/>
          </a:prstGeom>
          <a:noFill/>
        </p:spPr>
        <p:txBody>
          <a:bodyPr wrap="square" rtlCol="0">
            <a:spAutoFit/>
          </a:bodyPr>
          <a:lstStyle/>
          <a:p>
            <a:r>
              <a:rPr lang="fr-FR" sz="4000" dirty="0">
                <a:latin typeface="Comic Sans MS" panose="030F0702030302020204" pitchFamily="66" charset="0"/>
              </a:rPr>
              <a:t>A </a:t>
            </a:r>
            <a:r>
              <a:rPr lang="fr-FR" sz="4000" dirty="0" err="1">
                <a:latin typeface="Comic Sans MS" panose="030F0702030302020204" pitchFamily="66" charset="0"/>
              </a:rPr>
              <a:t>skunk</a:t>
            </a:r>
            <a:r>
              <a:rPr lang="fr-FR" sz="4000" dirty="0">
                <a:latin typeface="Comic Sans MS" panose="030F0702030302020204" pitchFamily="66" charset="0"/>
              </a:rPr>
              <a:t> </a:t>
            </a:r>
            <a:r>
              <a:rPr lang="fr-FR" sz="4000" dirty="0" err="1">
                <a:latin typeface="Comic Sans MS" panose="030F0702030302020204" pitchFamily="66" charset="0"/>
              </a:rPr>
              <a:t>sat</a:t>
            </a:r>
            <a:r>
              <a:rPr lang="fr-FR" sz="4000" dirty="0">
                <a:latin typeface="Comic Sans MS" panose="030F0702030302020204" pitchFamily="66" charset="0"/>
              </a:rPr>
              <a:t> on a </a:t>
            </a:r>
            <a:r>
              <a:rPr lang="fr-FR" sz="4000" dirty="0" err="1">
                <a:latin typeface="Comic Sans MS" panose="030F0702030302020204" pitchFamily="66" charset="0"/>
              </a:rPr>
              <a:t>stump</a:t>
            </a:r>
            <a:r>
              <a:rPr lang="fr-FR" sz="4000" dirty="0">
                <a:latin typeface="Comic Sans MS" panose="030F0702030302020204" pitchFamily="66" charset="0"/>
              </a:rPr>
              <a:t>.</a:t>
            </a:r>
          </a:p>
          <a:p>
            <a:r>
              <a:rPr lang="fr-FR" sz="4000" dirty="0">
                <a:latin typeface="Comic Sans MS" panose="030F0702030302020204" pitchFamily="66" charset="0"/>
              </a:rPr>
              <a:t>The </a:t>
            </a:r>
            <a:r>
              <a:rPr lang="fr-FR" sz="4000" dirty="0" err="1">
                <a:latin typeface="Comic Sans MS" panose="030F0702030302020204" pitchFamily="66" charset="0"/>
              </a:rPr>
              <a:t>skunk</a:t>
            </a:r>
            <a:r>
              <a:rPr lang="fr-FR" sz="4000" dirty="0">
                <a:latin typeface="Comic Sans MS" panose="030F0702030302020204" pitchFamily="66" charset="0"/>
              </a:rPr>
              <a:t> </a:t>
            </a:r>
            <a:r>
              <a:rPr lang="fr-FR" sz="4000" dirty="0" err="1">
                <a:latin typeface="Comic Sans MS" panose="030F0702030302020204" pitchFamily="66" charset="0"/>
              </a:rPr>
              <a:t>thunk</a:t>
            </a:r>
            <a:r>
              <a:rPr lang="fr-FR" sz="4000" dirty="0">
                <a:latin typeface="Comic Sans MS" panose="030F0702030302020204" pitchFamily="66" charset="0"/>
              </a:rPr>
              <a:t> the </a:t>
            </a:r>
            <a:r>
              <a:rPr lang="fr-FR" sz="4000" dirty="0" err="1">
                <a:latin typeface="Comic Sans MS" panose="030F0702030302020204" pitchFamily="66" charset="0"/>
              </a:rPr>
              <a:t>stump</a:t>
            </a:r>
            <a:r>
              <a:rPr lang="fr-FR" sz="4000" dirty="0">
                <a:latin typeface="Comic Sans MS" panose="030F0702030302020204" pitchFamily="66" charset="0"/>
              </a:rPr>
              <a:t> </a:t>
            </a:r>
            <a:r>
              <a:rPr lang="fr-FR" sz="4000" dirty="0" err="1">
                <a:latin typeface="Comic Sans MS" panose="030F0702030302020204" pitchFamily="66" charset="0"/>
              </a:rPr>
              <a:t>stunk</a:t>
            </a:r>
            <a:r>
              <a:rPr lang="fr-FR" sz="4000" dirty="0">
                <a:latin typeface="Comic Sans MS" panose="030F0702030302020204" pitchFamily="66" charset="0"/>
              </a:rPr>
              <a:t> </a:t>
            </a:r>
          </a:p>
          <a:p>
            <a:r>
              <a:rPr lang="fr-FR" sz="4000" dirty="0">
                <a:latin typeface="Comic Sans MS" panose="030F0702030302020204" pitchFamily="66" charset="0"/>
              </a:rPr>
              <a:t>and the </a:t>
            </a:r>
            <a:r>
              <a:rPr lang="fr-FR" sz="4000" dirty="0" err="1">
                <a:latin typeface="Comic Sans MS" panose="030F0702030302020204" pitchFamily="66" charset="0"/>
              </a:rPr>
              <a:t>stump</a:t>
            </a:r>
            <a:r>
              <a:rPr lang="fr-FR" sz="4000" dirty="0">
                <a:latin typeface="Comic Sans MS" panose="030F0702030302020204" pitchFamily="66" charset="0"/>
              </a:rPr>
              <a:t> </a:t>
            </a:r>
            <a:r>
              <a:rPr lang="fr-FR" sz="4000" dirty="0" err="1">
                <a:latin typeface="Comic Sans MS" panose="030F0702030302020204" pitchFamily="66" charset="0"/>
              </a:rPr>
              <a:t>thunk</a:t>
            </a:r>
            <a:r>
              <a:rPr lang="fr-FR" sz="4000" dirty="0">
                <a:latin typeface="Comic Sans MS" panose="030F0702030302020204" pitchFamily="66" charset="0"/>
              </a:rPr>
              <a:t> the </a:t>
            </a:r>
            <a:r>
              <a:rPr lang="fr-FR" sz="4000" dirty="0" err="1">
                <a:latin typeface="Comic Sans MS" panose="030F0702030302020204" pitchFamily="66" charset="0"/>
              </a:rPr>
              <a:t>skunk</a:t>
            </a:r>
            <a:r>
              <a:rPr lang="fr-FR" sz="4000" dirty="0">
                <a:latin typeface="Comic Sans MS" panose="030F0702030302020204" pitchFamily="66" charset="0"/>
              </a:rPr>
              <a:t> </a:t>
            </a:r>
            <a:r>
              <a:rPr lang="fr-FR" sz="4000" dirty="0" err="1">
                <a:latin typeface="Comic Sans MS" panose="030F0702030302020204" pitchFamily="66" charset="0"/>
              </a:rPr>
              <a:t>stunk</a:t>
            </a:r>
            <a:r>
              <a:rPr lang="fr-FR" sz="4000" dirty="0">
                <a:latin typeface="Comic Sans MS" panose="030F0702030302020204" pitchFamily="66" charset="0"/>
              </a:rPr>
              <a:t>.</a:t>
            </a:r>
          </a:p>
        </p:txBody>
      </p:sp>
      <p:pic>
        <p:nvPicPr>
          <p:cNvPr id="9" name="Image 8">
            <a:extLst>
              <a:ext uri="{FF2B5EF4-FFF2-40B4-BE49-F238E27FC236}">
                <a16:creationId xmlns:a16="http://schemas.microsoft.com/office/drawing/2014/main" id="{29A1F3FE-27A1-73CE-8358-5EE21873D4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117429" y="4437965"/>
            <a:ext cx="2505075" cy="1828800"/>
          </a:xfrm>
          <a:prstGeom prst="rect">
            <a:avLst/>
          </a:prstGeom>
        </p:spPr>
      </p:pic>
      <p:pic>
        <p:nvPicPr>
          <p:cNvPr id="10" name="Image 9">
            <a:extLst>
              <a:ext uri="{FF2B5EF4-FFF2-40B4-BE49-F238E27FC236}">
                <a16:creationId xmlns:a16="http://schemas.microsoft.com/office/drawing/2014/main" id="{5D7BA798-5186-9C15-EE31-9813CC9CB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5355399" y="4657040"/>
            <a:ext cx="2838450" cy="16097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87141" y="100191"/>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8" name="ZoneTexte 7">
            <a:extLst>
              <a:ext uri="{FF2B5EF4-FFF2-40B4-BE49-F238E27FC236}">
                <a16:creationId xmlns:a16="http://schemas.microsoft.com/office/drawing/2014/main" id="{D4315478-947B-1C24-85FB-381DEE9AD133}"/>
              </a:ext>
            </a:extLst>
          </p:cNvPr>
          <p:cNvSpPr txBox="1"/>
          <p:nvPr/>
        </p:nvSpPr>
        <p:spPr>
          <a:xfrm>
            <a:off x="475702" y="2366386"/>
            <a:ext cx="7272808" cy="2875659"/>
          </a:xfrm>
          <a:prstGeom prst="rect">
            <a:avLst/>
          </a:prstGeom>
          <a:noFill/>
        </p:spPr>
        <p:txBody>
          <a:bodyPr wrap="square">
            <a:spAutoFit/>
          </a:bodyPr>
          <a:lstStyle/>
          <a:p>
            <a:pPr lvl="0">
              <a:lnSpc>
                <a:spcPct val="115000"/>
              </a:lnSpc>
              <a:spcAft>
                <a:spcPts val="1000"/>
              </a:spcAft>
            </a:pPr>
            <a:r>
              <a:rPr lang="en-US" sz="4000" dirty="0">
                <a:latin typeface="Comic Sans MS" panose="030F0702030302020204" pitchFamily="66" charset="0"/>
              </a:rPr>
              <a:t>Ingenious iguanas improvising an intricate impromptu on impossibly-impractical instruments.</a:t>
            </a:r>
            <a:endParaRPr lang="fr-FR" sz="4000" dirty="0">
              <a:latin typeface="Comic Sans MS" panose="030F0702030302020204" pitchFamily="66" charset="0"/>
            </a:endParaRPr>
          </a:p>
        </p:txBody>
      </p:sp>
      <p:pic>
        <p:nvPicPr>
          <p:cNvPr id="10" name="Image 9">
            <a:extLst>
              <a:ext uri="{FF2B5EF4-FFF2-40B4-BE49-F238E27FC236}">
                <a16:creationId xmlns:a16="http://schemas.microsoft.com/office/drawing/2014/main" id="{60979334-0CE3-DB51-79C7-41DB00EDBCFE}"/>
              </a:ext>
            </a:extLst>
          </p:cNvPr>
          <p:cNvPicPr>
            <a:picLocks noChangeAspect="1"/>
          </p:cNvPicPr>
          <p:nvPr/>
        </p:nvPicPr>
        <p:blipFill>
          <a:blip r:embed="rId5">
            <a:extLst>
              <a:ext uri="{28A0092B-C50C-407E-A947-70E740481C1C}">
                <a14:useLocalDpi xmlns:a14="http://schemas.microsoft.com/office/drawing/2010/main" val="0"/>
              </a:ext>
            </a:extLst>
          </a:blip>
          <a:srcRect l="10700" t="7834" r="10497" b="14004"/>
          <a:stretch/>
        </p:blipFill>
        <p:spPr>
          <a:xfrm>
            <a:off x="8362062" y="1583392"/>
            <a:ext cx="3354236" cy="444164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F70B79C0-AE12-893A-456C-0191E0A1E307}"/>
              </a:ext>
            </a:extLst>
          </p:cNvPr>
          <p:cNvSpPr txBox="1"/>
          <p:nvPr/>
        </p:nvSpPr>
        <p:spPr>
          <a:xfrm>
            <a:off x="335360" y="2348880"/>
            <a:ext cx="8496944" cy="2885342"/>
          </a:xfrm>
          <a:prstGeom prst="rect">
            <a:avLst/>
          </a:prstGeom>
          <a:noFill/>
        </p:spPr>
        <p:txBody>
          <a:bodyPr wrap="square">
            <a:spAutoFit/>
          </a:bodyPr>
          <a:lstStyle/>
          <a:p>
            <a:pPr>
              <a:lnSpc>
                <a:spcPct val="115000"/>
              </a:lnSpc>
              <a:spcAft>
                <a:spcPts val="1000"/>
              </a:spcAft>
            </a:pPr>
            <a:r>
              <a:rPr lang="en-GB" sz="3200" dirty="0">
                <a:latin typeface="Comic Sans MS" panose="030F0702030302020204" pitchFamily="66" charset="0"/>
              </a:rPr>
              <a:t>To sit in solemn silence in a dull, dark dock, in a pestilential prison, with a life-long lock,</a:t>
            </a:r>
            <a:br>
              <a:rPr lang="en-GB" sz="3200" dirty="0">
                <a:latin typeface="Comic Sans MS" panose="030F0702030302020204" pitchFamily="66" charset="0"/>
              </a:rPr>
            </a:br>
            <a:r>
              <a:rPr lang="en-GB" sz="3200" dirty="0">
                <a:latin typeface="Comic Sans MS" panose="030F0702030302020204" pitchFamily="66" charset="0"/>
              </a:rPr>
              <a:t>awaiting the sensation of a short, sharp shock, from a cheap and chippy chopper on a big black block!</a:t>
            </a:r>
            <a:endParaRPr lang="fr-FR" sz="3200" dirty="0">
              <a:latin typeface="Comic Sans MS" panose="030F0702030302020204" pitchFamily="66" charset="0"/>
            </a:endParaRPr>
          </a:p>
        </p:txBody>
      </p:sp>
      <p:pic>
        <p:nvPicPr>
          <p:cNvPr id="8" name="Image 7">
            <a:extLst>
              <a:ext uri="{FF2B5EF4-FFF2-40B4-BE49-F238E27FC236}">
                <a16:creationId xmlns:a16="http://schemas.microsoft.com/office/drawing/2014/main" id="{87975E2A-CB8F-1748-5019-D2D08B189BC4}"/>
              </a:ext>
            </a:extLst>
          </p:cNvPr>
          <p:cNvPicPr>
            <a:picLocks noChangeAspect="1"/>
          </p:cNvPicPr>
          <p:nvPr/>
        </p:nvPicPr>
        <p:blipFill>
          <a:blip r:embed="rId5">
            <a:extLst>
              <a:ext uri="{28A0092B-C50C-407E-A947-70E740481C1C}">
                <a14:useLocalDpi xmlns:a14="http://schemas.microsoft.com/office/drawing/2010/main" val="0"/>
              </a:ext>
            </a:extLst>
          </a:blip>
          <a:srcRect b="8201"/>
          <a:stretch/>
        </p:blipFill>
        <p:spPr>
          <a:xfrm>
            <a:off x="8976320" y="2261025"/>
            <a:ext cx="3096344" cy="306105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dirty="0">
                <a:solidFill>
                  <a:schemeClr val="tx1">
                    <a:lumMod val="75000"/>
                    <a:lumOff val="25000"/>
                  </a:schemeClr>
                </a:solidFill>
                <a:latin typeface="Berlin Sans FB Demi"/>
              </a:rPr>
              <a:t>5</a:t>
            </a:r>
            <a:r>
              <a:rPr lang="fr-FR" baseline="30000" dirty="0">
                <a:solidFill>
                  <a:schemeClr val="tx1">
                    <a:lumMod val="75000"/>
                    <a:lumOff val="25000"/>
                  </a:schemeClr>
                </a:solidFill>
                <a:latin typeface="Berlin Sans FB Demi"/>
              </a:rPr>
              <a:t>ème</a:t>
            </a:r>
            <a:r>
              <a:rPr lang="fr-FR" dirty="0">
                <a:solidFill>
                  <a:schemeClr val="tx1">
                    <a:lumMod val="75000"/>
                    <a:lumOff val="25000"/>
                  </a:schemeClr>
                </a:solidFill>
                <a:latin typeface="Berlin Sans FB Demi"/>
              </a:rPr>
              <a:t> manche – </a:t>
            </a:r>
            <a:r>
              <a:rPr lang="fr-FR" dirty="0" err="1">
                <a:solidFill>
                  <a:schemeClr val="tx1">
                    <a:lumMod val="75000"/>
                    <a:lumOff val="25000"/>
                  </a:schemeClr>
                </a:solidFill>
                <a:latin typeface="Berlin Sans FB Demi"/>
              </a:rPr>
              <a:t>Virelangue</a:t>
            </a:r>
            <a:r>
              <a:rPr lang="fr-FR" dirty="0">
                <a:solidFill>
                  <a:schemeClr val="tx1">
                    <a:lumMod val="75000"/>
                    <a:lumOff val="25000"/>
                  </a:schemeClr>
                </a:solidFill>
                <a:latin typeface="Berlin Sans FB Demi"/>
              </a:rPr>
              <a:t>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3" name="ZoneTexte 2">
            <a:extLst>
              <a:ext uri="{FF2B5EF4-FFF2-40B4-BE49-F238E27FC236}">
                <a16:creationId xmlns:a16="http://schemas.microsoft.com/office/drawing/2014/main" id="{B5B91FD3-9D01-A739-5AAD-114CEBA2E87E}"/>
              </a:ext>
            </a:extLst>
          </p:cNvPr>
          <p:cNvSpPr txBox="1"/>
          <p:nvPr/>
        </p:nvSpPr>
        <p:spPr>
          <a:xfrm>
            <a:off x="335360" y="2204864"/>
            <a:ext cx="11471473" cy="1459887"/>
          </a:xfrm>
          <a:prstGeom prst="rect">
            <a:avLst/>
          </a:prstGeom>
          <a:noFill/>
        </p:spPr>
        <p:txBody>
          <a:bodyPr wrap="square">
            <a:spAutoFit/>
          </a:bodyPr>
          <a:lstStyle/>
          <a:p>
            <a:pPr>
              <a:lnSpc>
                <a:spcPct val="115000"/>
              </a:lnSpc>
              <a:spcAft>
                <a:spcPts val="1000"/>
              </a:spcAft>
            </a:pPr>
            <a:r>
              <a:rPr lang="en-GB" sz="4000" dirty="0">
                <a:latin typeface="Comic Sans MS" panose="030F0702030302020204" pitchFamily="66" charset="0"/>
              </a:rPr>
              <a:t>Six sick hicks nick six slick bricks with picks and sticks.</a:t>
            </a:r>
            <a:endParaRPr lang="fr-FR" sz="4000" dirty="0">
              <a:latin typeface="Comic Sans MS" panose="030F0702030302020204" pitchFamily="66" charset="0"/>
            </a:endParaRPr>
          </a:p>
        </p:txBody>
      </p:sp>
      <p:pic>
        <p:nvPicPr>
          <p:cNvPr id="9" name="Image 8">
            <a:extLst>
              <a:ext uri="{FF2B5EF4-FFF2-40B4-BE49-F238E27FC236}">
                <a16:creationId xmlns:a16="http://schemas.microsoft.com/office/drawing/2014/main" id="{31913959-B685-E09A-0EC9-977AFE9CB4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16" y="4005064"/>
            <a:ext cx="2105025" cy="2171700"/>
          </a:xfrm>
          <a:prstGeom prst="rect">
            <a:avLst/>
          </a:prstGeom>
        </p:spPr>
      </p:pic>
      <p:pic>
        <p:nvPicPr>
          <p:cNvPr id="10" name="Image 9">
            <a:extLst>
              <a:ext uri="{FF2B5EF4-FFF2-40B4-BE49-F238E27FC236}">
                <a16:creationId xmlns:a16="http://schemas.microsoft.com/office/drawing/2014/main" id="{CF4ED064-B44B-A4C8-8BDA-F3D9CF71D7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4078" y="4149080"/>
            <a:ext cx="2143125" cy="2143125"/>
          </a:xfrm>
          <a:prstGeom prst="rect">
            <a:avLst/>
          </a:prstGeom>
        </p:spPr>
      </p:pic>
      <p:pic>
        <p:nvPicPr>
          <p:cNvPr id="11" name="Image 10">
            <a:extLst>
              <a:ext uri="{FF2B5EF4-FFF2-40B4-BE49-F238E27FC236}">
                <a16:creationId xmlns:a16="http://schemas.microsoft.com/office/drawing/2014/main" id="{EBB473C5-4F27-8BBE-53C1-0C48FAC703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5458" y="4873406"/>
            <a:ext cx="3381375" cy="1352550"/>
          </a:xfrm>
          <a:prstGeom prst="rect">
            <a:avLst/>
          </a:prstGeom>
        </p:spPr>
      </p:pic>
      <p:pic>
        <p:nvPicPr>
          <p:cNvPr id="12" name="Image 11">
            <a:extLst>
              <a:ext uri="{FF2B5EF4-FFF2-40B4-BE49-F238E27FC236}">
                <a16:creationId xmlns:a16="http://schemas.microsoft.com/office/drawing/2014/main" id="{CBF1236D-5767-5CE3-9A1B-2DA9CC206A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2697" y="4160210"/>
            <a:ext cx="2143125" cy="2143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à coins arrondis 30"/>
          <p:cNvSpPr/>
          <p:nvPr/>
        </p:nvSpPr>
        <p:spPr>
          <a:xfrm>
            <a:off x="8838899" y="606062"/>
            <a:ext cx="3060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4" name="Imag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4474" y="641707"/>
            <a:ext cx="4112200" cy="5040000"/>
          </a:xfrm>
          <a:prstGeom prst="rect">
            <a:avLst/>
          </a:prstGeom>
          <a:ln>
            <a:noFill/>
          </a:ln>
          <a:effectLst>
            <a:outerShdw blurRad="292100" dist="139700" dir="2700000" algn="tl" rotWithShape="0">
              <a:srgbClr val="333333">
                <a:alpha val="65000"/>
              </a:srgbClr>
            </a:outerShdw>
          </a:effectLst>
        </p:spPr>
      </p:pic>
      <p:grpSp>
        <p:nvGrpSpPr>
          <p:cNvPr id="5" name="Groupe 4"/>
          <p:cNvGrpSpPr/>
          <p:nvPr/>
        </p:nvGrpSpPr>
        <p:grpSpPr>
          <a:xfrm>
            <a:off x="8938801" y="660062"/>
            <a:ext cx="2960098" cy="720000"/>
            <a:chOff x="5770034" y="2827868"/>
            <a:chExt cx="2960098" cy="720000"/>
          </a:xfrm>
        </p:grpSpPr>
        <p:pic>
          <p:nvPicPr>
            <p:cNvPr id="12" name="Image 11" descr="espagnol.png">
              <a:hlinkClick r:id="rId4" action="ppaction://hlinksldjump"/>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70034" y="2827868"/>
              <a:ext cx="454500" cy="720000"/>
            </a:xfrm>
            <a:prstGeom prst="rect">
              <a:avLst/>
            </a:prstGeom>
          </p:spPr>
        </p:pic>
        <p:sp>
          <p:nvSpPr>
            <p:cNvPr id="17" name="ZoneTexte 16"/>
            <p:cNvSpPr txBox="1"/>
            <p:nvPr/>
          </p:nvSpPr>
          <p:spPr>
            <a:xfrm>
              <a:off x="6570133" y="2827868"/>
              <a:ext cx="2159999" cy="584775"/>
            </a:xfrm>
            <a:prstGeom prst="rect">
              <a:avLst/>
            </a:prstGeom>
            <a:noFill/>
          </p:spPr>
          <p:txBody>
            <a:bodyPr wrap="square" rtlCol="0">
              <a:spAutoFit/>
            </a:bodyPr>
            <a:lstStyle/>
            <a:p>
              <a:r>
                <a:rPr lang="fr-FR" sz="3200" dirty="0">
                  <a:hlinkClick r:id="rId6" action="ppaction://hlinksldjump"/>
                </a:rPr>
                <a:t>ESPAGNOL</a:t>
              </a:r>
              <a:endParaRPr lang="fr-FR" sz="3200" dirty="0"/>
            </a:p>
          </p:txBody>
        </p:sp>
      </p:grpSp>
      <p:grpSp>
        <p:nvGrpSpPr>
          <p:cNvPr id="38" name="Groupe 37"/>
          <p:cNvGrpSpPr/>
          <p:nvPr/>
        </p:nvGrpSpPr>
        <p:grpSpPr>
          <a:xfrm>
            <a:off x="8809469" y="2243091"/>
            <a:ext cx="3089430" cy="828000"/>
            <a:chOff x="8737471" y="2177328"/>
            <a:chExt cx="3089430" cy="828000"/>
          </a:xfrm>
        </p:grpSpPr>
        <p:sp>
          <p:nvSpPr>
            <p:cNvPr id="30" name="Rectangle à coins arrondis 29"/>
            <p:cNvSpPr/>
            <p:nvPr/>
          </p:nvSpPr>
          <p:spPr>
            <a:xfrm>
              <a:off x="8737471" y="2177328"/>
              <a:ext cx="3060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13" name="Image 12" descr="italien.png">
              <a:hlinkClick r:id="rId7" action="ppaction://hlinksldjump"/>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8866802" y="2264427"/>
              <a:ext cx="454500" cy="720000"/>
            </a:xfrm>
            <a:prstGeom prst="rect">
              <a:avLst/>
            </a:prstGeom>
          </p:spPr>
        </p:pic>
        <p:sp>
          <p:nvSpPr>
            <p:cNvPr id="18" name="ZoneTexte 17"/>
            <p:cNvSpPr txBox="1"/>
            <p:nvPr/>
          </p:nvSpPr>
          <p:spPr>
            <a:xfrm>
              <a:off x="9666901" y="2231328"/>
              <a:ext cx="2160000" cy="584775"/>
            </a:xfrm>
            <a:prstGeom prst="rect">
              <a:avLst/>
            </a:prstGeom>
            <a:noFill/>
          </p:spPr>
          <p:txBody>
            <a:bodyPr wrap="square" rtlCol="0">
              <a:spAutoFit/>
            </a:bodyPr>
            <a:lstStyle/>
            <a:p>
              <a:r>
                <a:rPr lang="fr-FR" sz="3200" dirty="0">
                  <a:hlinkClick r:id="rId9" action="ppaction://hlinksldjump"/>
                </a:rPr>
                <a:t>ITALIEN</a:t>
              </a:r>
              <a:endParaRPr lang="fr-FR" sz="3200" dirty="0"/>
            </a:p>
          </p:txBody>
        </p:sp>
      </p:grpSp>
      <p:grpSp>
        <p:nvGrpSpPr>
          <p:cNvPr id="39" name="Groupe 38"/>
          <p:cNvGrpSpPr/>
          <p:nvPr/>
        </p:nvGrpSpPr>
        <p:grpSpPr>
          <a:xfrm>
            <a:off x="8838899" y="3880120"/>
            <a:ext cx="3060000" cy="828000"/>
            <a:chOff x="8838899" y="3803278"/>
            <a:chExt cx="3060000" cy="828000"/>
          </a:xfrm>
        </p:grpSpPr>
        <p:sp>
          <p:nvSpPr>
            <p:cNvPr id="37" name="Rectangle à coins arrondis 36"/>
            <p:cNvSpPr/>
            <p:nvPr/>
          </p:nvSpPr>
          <p:spPr>
            <a:xfrm>
              <a:off x="8838899" y="3803278"/>
              <a:ext cx="3060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14" name="Image 13" descr="portugal.png">
              <a:hlinkClick r:id="rId10" action="ppaction://hlinksldjump"/>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8866801" y="3860296"/>
              <a:ext cx="454500" cy="720000"/>
            </a:xfrm>
            <a:prstGeom prst="rect">
              <a:avLst/>
            </a:prstGeom>
          </p:spPr>
        </p:pic>
        <p:sp>
          <p:nvSpPr>
            <p:cNvPr id="19" name="ZoneTexte 18"/>
            <p:cNvSpPr txBox="1"/>
            <p:nvPr/>
          </p:nvSpPr>
          <p:spPr>
            <a:xfrm>
              <a:off x="9666901" y="3860296"/>
              <a:ext cx="2160000" cy="584775"/>
            </a:xfrm>
            <a:prstGeom prst="rect">
              <a:avLst/>
            </a:prstGeom>
            <a:noFill/>
          </p:spPr>
          <p:txBody>
            <a:bodyPr wrap="square" rtlCol="0">
              <a:spAutoFit/>
            </a:bodyPr>
            <a:lstStyle/>
            <a:p>
              <a:r>
                <a:rPr lang="fr-FR" sz="3200" dirty="0">
                  <a:hlinkClick r:id="rId12" action="ppaction://hlinksldjump"/>
                </a:rPr>
                <a:t>PORTUGAIS</a:t>
              </a:r>
              <a:endParaRPr lang="fr-FR" sz="3200" dirty="0"/>
            </a:p>
          </p:txBody>
        </p:sp>
      </p:grpSp>
      <p:sp>
        <p:nvSpPr>
          <p:cNvPr id="35" name="Rectangle à coins arrondis 34"/>
          <p:cNvSpPr/>
          <p:nvPr/>
        </p:nvSpPr>
        <p:spPr>
          <a:xfrm>
            <a:off x="4806922" y="588062"/>
            <a:ext cx="2988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4" name="Rectangle à coins arrondis 33"/>
          <p:cNvSpPr/>
          <p:nvPr/>
        </p:nvSpPr>
        <p:spPr>
          <a:xfrm>
            <a:off x="4806922" y="2264427"/>
            <a:ext cx="2988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2" name="Rectangle à coins arrondis 31"/>
          <p:cNvSpPr/>
          <p:nvPr/>
        </p:nvSpPr>
        <p:spPr>
          <a:xfrm>
            <a:off x="4806922" y="3860296"/>
            <a:ext cx="2988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grpSp>
        <p:nvGrpSpPr>
          <p:cNvPr id="7" name="Groupe 6"/>
          <p:cNvGrpSpPr/>
          <p:nvPr/>
        </p:nvGrpSpPr>
        <p:grpSpPr>
          <a:xfrm>
            <a:off x="4987113" y="641707"/>
            <a:ext cx="2947824" cy="720710"/>
            <a:chOff x="5782308" y="856223"/>
            <a:chExt cx="2947824" cy="720710"/>
          </a:xfrm>
        </p:grpSpPr>
        <p:pic>
          <p:nvPicPr>
            <p:cNvPr id="10" name="Image 9" descr="germany-652967_640.png">
              <a:hlinkClick r:id="rId13" action="ppaction://hlinksldjump"/>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5782308" y="856223"/>
              <a:ext cx="454949" cy="720710"/>
            </a:xfrm>
            <a:prstGeom prst="rect">
              <a:avLst/>
            </a:prstGeom>
          </p:spPr>
        </p:pic>
        <p:sp>
          <p:nvSpPr>
            <p:cNvPr id="15" name="ZoneTexte 14"/>
            <p:cNvSpPr txBox="1"/>
            <p:nvPr/>
          </p:nvSpPr>
          <p:spPr>
            <a:xfrm>
              <a:off x="6570134" y="874578"/>
              <a:ext cx="2159998" cy="584775"/>
            </a:xfrm>
            <a:prstGeom prst="rect">
              <a:avLst/>
            </a:prstGeom>
            <a:noFill/>
          </p:spPr>
          <p:txBody>
            <a:bodyPr wrap="square" rtlCol="0">
              <a:spAutoFit/>
            </a:bodyPr>
            <a:lstStyle/>
            <a:p>
              <a:r>
                <a:rPr lang="fr-FR" sz="3200" dirty="0">
                  <a:hlinkClick r:id="rId15" action="ppaction://hlinksldjump"/>
                </a:rPr>
                <a:t>ALLEMAND</a:t>
              </a:r>
              <a:endParaRPr lang="fr-FR" sz="3200" dirty="0"/>
            </a:p>
          </p:txBody>
        </p:sp>
      </p:grpSp>
      <p:grpSp>
        <p:nvGrpSpPr>
          <p:cNvPr id="6" name="Groupe 5"/>
          <p:cNvGrpSpPr/>
          <p:nvPr/>
        </p:nvGrpSpPr>
        <p:grpSpPr>
          <a:xfrm>
            <a:off x="4987113" y="2285328"/>
            <a:ext cx="2977031" cy="720000"/>
            <a:chOff x="5753101" y="1845733"/>
            <a:chExt cx="2977031" cy="720000"/>
          </a:xfrm>
        </p:grpSpPr>
        <p:pic>
          <p:nvPicPr>
            <p:cNvPr id="11" name="Image 10" descr="UK.png">
              <a:hlinkClick r:id="rId16" action="ppaction://hlinksldjump"/>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5753101" y="1845733"/>
              <a:ext cx="454500" cy="720000"/>
            </a:xfrm>
            <a:prstGeom prst="rect">
              <a:avLst/>
            </a:prstGeom>
          </p:spPr>
        </p:pic>
        <p:sp>
          <p:nvSpPr>
            <p:cNvPr id="16" name="ZoneTexte 15"/>
            <p:cNvSpPr txBox="1"/>
            <p:nvPr/>
          </p:nvSpPr>
          <p:spPr>
            <a:xfrm>
              <a:off x="6570133" y="1845733"/>
              <a:ext cx="2159999" cy="584775"/>
            </a:xfrm>
            <a:prstGeom prst="rect">
              <a:avLst/>
            </a:prstGeom>
            <a:noFill/>
          </p:spPr>
          <p:txBody>
            <a:bodyPr wrap="square" rtlCol="0">
              <a:spAutoFit/>
            </a:bodyPr>
            <a:lstStyle/>
            <a:p>
              <a:r>
                <a:rPr lang="fr-FR" sz="3200" dirty="0">
                  <a:hlinkClick r:id="rId18" action="ppaction://hlinksldjump"/>
                </a:rPr>
                <a:t>ANGLAIS</a:t>
              </a:r>
              <a:endParaRPr lang="fr-FR" sz="3200" dirty="0"/>
            </a:p>
          </p:txBody>
        </p:sp>
      </p:grpSp>
      <p:sp>
        <p:nvSpPr>
          <p:cNvPr id="20" name="ZoneTexte 19"/>
          <p:cNvSpPr txBox="1"/>
          <p:nvPr/>
        </p:nvSpPr>
        <p:spPr>
          <a:xfrm>
            <a:off x="5829164" y="3995521"/>
            <a:ext cx="2159998" cy="584775"/>
          </a:xfrm>
          <a:prstGeom prst="rect">
            <a:avLst/>
          </a:prstGeom>
          <a:noFill/>
        </p:spPr>
        <p:txBody>
          <a:bodyPr wrap="square" rtlCol="0">
            <a:spAutoFit/>
          </a:bodyPr>
          <a:lstStyle/>
          <a:p>
            <a:r>
              <a:rPr lang="fr-FR" sz="3200" dirty="0">
                <a:hlinkClick r:id="rId19" action="ppaction://hlinksldjump"/>
              </a:rPr>
              <a:t>ARABE</a:t>
            </a:r>
            <a:endParaRPr lang="fr-FR" sz="3200" dirty="0"/>
          </a:p>
        </p:txBody>
      </p:sp>
      <p:grpSp>
        <p:nvGrpSpPr>
          <p:cNvPr id="40" name="Groupe 39"/>
          <p:cNvGrpSpPr/>
          <p:nvPr/>
        </p:nvGrpSpPr>
        <p:grpSpPr>
          <a:xfrm>
            <a:off x="8838899" y="5517150"/>
            <a:ext cx="3060000" cy="828000"/>
            <a:chOff x="8838901" y="5376906"/>
            <a:chExt cx="3060000" cy="828000"/>
          </a:xfrm>
        </p:grpSpPr>
        <p:sp>
          <p:nvSpPr>
            <p:cNvPr id="29" name="Rectangle à coins arrondis 28"/>
            <p:cNvSpPr/>
            <p:nvPr/>
          </p:nvSpPr>
          <p:spPr>
            <a:xfrm>
              <a:off x="8838901" y="5376906"/>
              <a:ext cx="3060000" cy="82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22" name="ZoneTexte 21"/>
            <p:cNvSpPr txBox="1"/>
            <p:nvPr/>
          </p:nvSpPr>
          <p:spPr>
            <a:xfrm>
              <a:off x="9666901" y="5497833"/>
              <a:ext cx="2159998" cy="584775"/>
            </a:xfrm>
            <a:prstGeom prst="rect">
              <a:avLst/>
            </a:prstGeom>
            <a:noFill/>
          </p:spPr>
          <p:txBody>
            <a:bodyPr wrap="square" rtlCol="0">
              <a:spAutoFit/>
            </a:bodyPr>
            <a:lstStyle/>
            <a:p>
              <a:r>
                <a:rPr lang="fr-FR" sz="3200" dirty="0">
                  <a:hlinkClick r:id="rId20" action="ppaction://hlinksldjump"/>
                </a:rPr>
                <a:t>RUSSE</a:t>
              </a:r>
              <a:endParaRPr lang="fr-FR" sz="3200" dirty="0"/>
            </a:p>
          </p:txBody>
        </p:sp>
        <p:pic>
          <p:nvPicPr>
            <p:cNvPr id="27" name="Image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866802" y="5452174"/>
              <a:ext cx="455000" cy="720000"/>
            </a:xfrm>
            <a:prstGeom prst="rect">
              <a:avLst/>
            </a:prstGeom>
          </p:spPr>
        </p:pic>
      </p:grpSp>
      <p:grpSp>
        <p:nvGrpSpPr>
          <p:cNvPr id="41" name="Groupe 40"/>
          <p:cNvGrpSpPr/>
          <p:nvPr/>
        </p:nvGrpSpPr>
        <p:grpSpPr>
          <a:xfrm>
            <a:off x="4944357" y="3880120"/>
            <a:ext cx="580571" cy="844513"/>
            <a:chOff x="1681080" y="409891"/>
            <a:chExt cx="580571" cy="844513"/>
          </a:xfrm>
        </p:grpSpPr>
        <p:pic>
          <p:nvPicPr>
            <p:cNvPr id="42" name="Image 4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43" name="ZoneTexte 42"/>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301354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DE17A572-FB99-039D-28CD-768D0CB89B41}"/>
              </a:ext>
            </a:extLst>
          </p:cNvPr>
          <p:cNvSpPr txBox="1"/>
          <p:nvPr/>
        </p:nvSpPr>
        <p:spPr bwMode="auto">
          <a:xfrm>
            <a:off x="695400" y="2204864"/>
            <a:ext cx="10801200" cy="707886"/>
          </a:xfrm>
          <a:prstGeom prst="rect">
            <a:avLst/>
          </a:prstGeom>
          <a:noFill/>
        </p:spPr>
        <p:txBody>
          <a:bodyPr wrap="square" rtlCol="0">
            <a:spAutoFit/>
          </a:bodyPr>
          <a:lstStyle/>
          <a:p>
            <a:pPr algn="ctr"/>
            <a:r>
              <a:rPr lang="de-DE" sz="4000" dirty="0">
                <a:effectLst/>
                <a:latin typeface="Arial" panose="020B0604020202020204" pitchFamily="34" charset="0"/>
                <a:ea typeface="Calibri" panose="020F0502020204030204" pitchFamily="34" charset="0"/>
              </a:rPr>
              <a:t>Six </a:t>
            </a:r>
            <a:r>
              <a:rPr lang="de-DE" sz="4000" dirty="0" err="1">
                <a:effectLst/>
                <a:latin typeface="Arial" panose="020B0604020202020204" pitchFamily="34" charset="0"/>
                <a:ea typeface="Calibri" panose="020F0502020204030204" pitchFamily="34" charset="0"/>
              </a:rPr>
              <a:t>sleek</a:t>
            </a:r>
            <a:r>
              <a:rPr lang="de-DE" sz="4000" dirty="0">
                <a:effectLst/>
                <a:latin typeface="Arial" panose="020B0604020202020204" pitchFamily="34" charset="0"/>
                <a:ea typeface="Calibri" panose="020F0502020204030204" pitchFamily="34" charset="0"/>
              </a:rPr>
              <a:t> </a:t>
            </a:r>
            <a:r>
              <a:rPr lang="de-DE" sz="4000" dirty="0" err="1">
                <a:effectLst/>
                <a:latin typeface="Arial" panose="020B0604020202020204" pitchFamily="34" charset="0"/>
                <a:ea typeface="Calibri" panose="020F0502020204030204" pitchFamily="34" charset="0"/>
              </a:rPr>
              <a:t>swans</a:t>
            </a:r>
            <a:r>
              <a:rPr lang="de-DE" sz="4000" dirty="0">
                <a:effectLst/>
                <a:latin typeface="Arial" panose="020B0604020202020204" pitchFamily="34" charset="0"/>
                <a:ea typeface="Calibri" panose="020F0502020204030204" pitchFamily="34" charset="0"/>
              </a:rPr>
              <a:t> </a:t>
            </a:r>
            <a:r>
              <a:rPr lang="de-DE" sz="4000" dirty="0" err="1">
                <a:effectLst/>
                <a:latin typeface="Arial" panose="020B0604020202020204" pitchFamily="34" charset="0"/>
                <a:ea typeface="Calibri" panose="020F0502020204030204" pitchFamily="34" charset="0"/>
              </a:rPr>
              <a:t>swam</a:t>
            </a:r>
            <a:r>
              <a:rPr lang="de-DE" sz="4000" dirty="0">
                <a:effectLst/>
                <a:latin typeface="Arial" panose="020B0604020202020204" pitchFamily="34" charset="0"/>
                <a:ea typeface="Calibri" panose="020F0502020204030204" pitchFamily="34" charset="0"/>
              </a:rPr>
              <a:t> </a:t>
            </a:r>
            <a:r>
              <a:rPr lang="de-DE" sz="4000" dirty="0" err="1">
                <a:effectLst/>
                <a:latin typeface="Arial" panose="020B0604020202020204" pitchFamily="34" charset="0"/>
                <a:ea typeface="Calibri" panose="020F0502020204030204" pitchFamily="34" charset="0"/>
              </a:rPr>
              <a:t>swiftly</a:t>
            </a:r>
            <a:r>
              <a:rPr lang="de-DE" sz="4000" dirty="0">
                <a:effectLst/>
                <a:latin typeface="Arial" panose="020B0604020202020204" pitchFamily="34" charset="0"/>
                <a:ea typeface="Calibri" panose="020F0502020204030204" pitchFamily="34" charset="0"/>
              </a:rPr>
              <a:t> </a:t>
            </a:r>
            <a:r>
              <a:rPr lang="de-DE" sz="4000" dirty="0" err="1">
                <a:effectLst/>
                <a:latin typeface="Arial" panose="020B0604020202020204" pitchFamily="34" charset="0"/>
                <a:ea typeface="Calibri" panose="020F0502020204030204" pitchFamily="34" charset="0"/>
              </a:rPr>
              <a:t>southwards</a:t>
            </a:r>
            <a:r>
              <a:rPr lang="de-DE" sz="4000" dirty="0">
                <a:effectLst/>
                <a:latin typeface="Arial" panose="020B0604020202020204" pitchFamily="34" charset="0"/>
                <a:ea typeface="Calibri" panose="020F0502020204030204" pitchFamily="34" charset="0"/>
              </a:rPr>
              <a:t>.</a:t>
            </a:r>
            <a:endParaRPr lang="fr-FR" sz="4000" dirty="0">
              <a:solidFill>
                <a:schemeClr val="accent2">
                  <a:lumMod val="75000"/>
                </a:schemeClr>
              </a:solidFill>
            </a:endParaRPr>
          </a:p>
        </p:txBody>
      </p:sp>
      <p:pic>
        <p:nvPicPr>
          <p:cNvPr id="2" name="Image 1" descr="Cygne, Oiseau, Lac, Animal, Le Noir">
            <a:extLst>
              <a:ext uri="{FF2B5EF4-FFF2-40B4-BE49-F238E27FC236}">
                <a16:creationId xmlns:a16="http://schemas.microsoft.com/office/drawing/2014/main" id="{98117BAF-7561-77BD-48FF-388E2A9F8B8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9966" y="3637561"/>
            <a:ext cx="2601000" cy="1620000"/>
          </a:xfrm>
          <a:prstGeom prst="rect">
            <a:avLst/>
          </a:prstGeom>
          <a:noFill/>
          <a:ln>
            <a:noFill/>
          </a:ln>
        </p:spPr>
      </p:pic>
      <p:pic>
        <p:nvPicPr>
          <p:cNvPr id="3" name="Image 2" descr="Logo, Modèle, Coeur, Rouge, Décoration">
            <a:extLst>
              <a:ext uri="{FF2B5EF4-FFF2-40B4-BE49-F238E27FC236}">
                <a16:creationId xmlns:a16="http://schemas.microsoft.com/office/drawing/2014/main" id="{E007551A-3DA7-5E19-4517-FF14891BDF4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25000" t="23542" r="21770" b="23854"/>
          <a:stretch/>
        </p:blipFill>
        <p:spPr bwMode="auto">
          <a:xfrm>
            <a:off x="6632259" y="3514467"/>
            <a:ext cx="1639694" cy="162000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7" name="ZoneTexte 6">
            <a:extLst>
              <a:ext uri="{FF2B5EF4-FFF2-40B4-BE49-F238E27FC236}">
                <a16:creationId xmlns:a16="http://schemas.microsoft.com/office/drawing/2014/main" id="{9FC4D176-A93A-4B81-000E-972E8877AC41}"/>
              </a:ext>
            </a:extLst>
          </p:cNvPr>
          <p:cNvSpPr txBox="1"/>
          <p:nvPr/>
        </p:nvSpPr>
        <p:spPr bwMode="auto">
          <a:xfrm>
            <a:off x="1667508" y="2276872"/>
            <a:ext cx="8856984" cy="1323439"/>
          </a:xfrm>
          <a:prstGeom prst="rect">
            <a:avLst/>
          </a:prstGeom>
          <a:noFill/>
        </p:spPr>
        <p:txBody>
          <a:bodyPr wrap="square" rtlCol="0">
            <a:spAutoFit/>
          </a:bodyPr>
          <a:lstStyle/>
          <a:p>
            <a:pPr algn="l" fontAlgn="base"/>
            <a:r>
              <a:rPr lang="en-US" sz="4000" dirty="0">
                <a:effectLst/>
                <a:latin typeface="Arial" panose="020B0604020202020204" pitchFamily="34" charset="0"/>
                <a:ea typeface="Calibri" panose="020F0502020204030204" pitchFamily="34" charset="0"/>
              </a:rPr>
              <a:t>These thousand tricky tongue twisters </a:t>
            </a:r>
            <a:br>
              <a:rPr lang="en-US" sz="4000" dirty="0">
                <a:effectLst/>
                <a:latin typeface="Arial" panose="020B0604020202020204" pitchFamily="34" charset="0"/>
                <a:ea typeface="Calibri" panose="020F0502020204030204" pitchFamily="34" charset="0"/>
              </a:rPr>
            </a:br>
            <a:r>
              <a:rPr lang="en-US" sz="4000" dirty="0">
                <a:effectLst/>
                <a:latin typeface="Arial" panose="020B0604020202020204" pitchFamily="34" charset="0"/>
                <a:ea typeface="Calibri" panose="020F0502020204030204" pitchFamily="34" charset="0"/>
              </a:rPr>
              <a:t>trip thrillingly off the tongue</a:t>
            </a:r>
            <a:r>
              <a:rPr lang="en-US" sz="1800" dirty="0">
                <a:effectLst/>
                <a:latin typeface="Arial" panose="020B0604020202020204" pitchFamily="34" charset="0"/>
                <a:ea typeface="Calibri" panose="020F0502020204030204" pitchFamily="34" charset="0"/>
              </a:rPr>
              <a:t>.</a:t>
            </a:r>
            <a:endParaRPr lang="fr-FR" sz="1800" dirty="0">
              <a:effectLst/>
              <a:latin typeface="Arial" panose="020B0604020202020204" pitchFamily="34" charset="0"/>
              <a:ea typeface="Calibri" panose="020F0502020204030204" pitchFamily="34" charset="0"/>
            </a:endParaRPr>
          </a:p>
        </p:txBody>
      </p:sp>
      <p:pic>
        <p:nvPicPr>
          <p:cNvPr id="2" name="Image 1" descr="INTERNATIONAL TONGUE TWISTER DAY - November 10, 2024 ...">
            <a:extLst>
              <a:ext uri="{FF2B5EF4-FFF2-40B4-BE49-F238E27FC236}">
                <a16:creationId xmlns:a16="http://schemas.microsoft.com/office/drawing/2014/main" id="{0C746ECE-6943-CE40-4A97-F50B2D7B533A}"/>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688288" y="3429000"/>
            <a:ext cx="2412000" cy="2412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57686"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4" descr="UK.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824567" y="355600"/>
            <a:ext cx="545400" cy="864000"/>
          </a:xfrm>
          <a:prstGeom prst="rect">
            <a:avLst/>
          </a:prstGeom>
        </p:spPr>
      </p:pic>
      <p:sp>
        <p:nvSpPr>
          <p:cNvPr id="8" name="ZoneTexte 7">
            <a:extLst>
              <a:ext uri="{FF2B5EF4-FFF2-40B4-BE49-F238E27FC236}">
                <a16:creationId xmlns:a16="http://schemas.microsoft.com/office/drawing/2014/main" id="{142513CD-6C8A-E947-55EA-670E8DA7941F}"/>
              </a:ext>
            </a:extLst>
          </p:cNvPr>
          <p:cNvSpPr txBox="1"/>
          <p:nvPr/>
        </p:nvSpPr>
        <p:spPr bwMode="auto">
          <a:xfrm>
            <a:off x="551384" y="2757485"/>
            <a:ext cx="7704856" cy="2554545"/>
          </a:xfrm>
          <a:prstGeom prst="rect">
            <a:avLst/>
          </a:prstGeom>
          <a:noFill/>
        </p:spPr>
        <p:txBody>
          <a:bodyPr wrap="square" rtlCol="0">
            <a:spAutoFit/>
          </a:bodyPr>
          <a:lstStyle/>
          <a:p>
            <a:pPr algn="ctr"/>
            <a:r>
              <a:rPr lang="de-DE" sz="4000" dirty="0" err="1">
                <a:effectLst/>
                <a:latin typeface="Arial" panose="020B0604020202020204" pitchFamily="34" charset="0"/>
                <a:ea typeface="Calibri" panose="020F0502020204030204" pitchFamily="34" charset="0"/>
              </a:rPr>
              <a:t>Brisk</a:t>
            </a:r>
            <a:r>
              <a:rPr lang="de-DE" sz="4000" dirty="0">
                <a:effectLst/>
                <a:latin typeface="Arial" panose="020B0604020202020204" pitchFamily="34" charset="0"/>
                <a:ea typeface="Calibri" panose="020F0502020204030204" pitchFamily="34" charset="0"/>
              </a:rPr>
              <a:t> brave </a:t>
            </a:r>
            <a:r>
              <a:rPr lang="de-DE" sz="4000" dirty="0" err="1">
                <a:effectLst/>
                <a:latin typeface="Arial" panose="020B0604020202020204" pitchFamily="34" charset="0"/>
                <a:ea typeface="Calibri" panose="020F0502020204030204" pitchFamily="34" charset="0"/>
              </a:rPr>
              <a:t>brigadiers</a:t>
            </a:r>
            <a:r>
              <a:rPr lang="de-DE" sz="4000" dirty="0">
                <a:effectLst/>
                <a:latin typeface="Arial" panose="020B0604020202020204" pitchFamily="34" charset="0"/>
                <a:ea typeface="Calibri" panose="020F0502020204030204" pitchFamily="34" charset="0"/>
              </a:rPr>
              <a:t> </a:t>
            </a:r>
            <a:r>
              <a:rPr lang="de-DE" sz="4000" dirty="0" err="1">
                <a:effectLst/>
                <a:latin typeface="Arial" panose="020B0604020202020204" pitchFamily="34" charset="0"/>
                <a:ea typeface="Calibri" panose="020F0502020204030204" pitchFamily="34" charset="0"/>
              </a:rPr>
              <a:t>brandished</a:t>
            </a:r>
            <a:r>
              <a:rPr lang="de-DE" sz="4000" dirty="0">
                <a:effectLst/>
                <a:latin typeface="Arial" panose="020B0604020202020204" pitchFamily="34" charset="0"/>
                <a:ea typeface="Calibri" panose="020F0502020204030204" pitchFamily="34" charset="0"/>
              </a:rPr>
              <a:t> </a:t>
            </a:r>
            <a:r>
              <a:rPr lang="de-DE" sz="4000" dirty="0" err="1">
                <a:effectLst/>
                <a:latin typeface="Arial" panose="020B0604020202020204" pitchFamily="34" charset="0"/>
                <a:ea typeface="Calibri" panose="020F0502020204030204" pitchFamily="34" charset="0"/>
              </a:rPr>
              <a:t>broad</a:t>
            </a:r>
            <a:r>
              <a:rPr lang="de-DE" sz="4000" dirty="0">
                <a:effectLst/>
                <a:latin typeface="Arial" panose="020B0604020202020204" pitchFamily="34" charset="0"/>
                <a:ea typeface="Calibri" panose="020F0502020204030204" pitchFamily="34" charset="0"/>
              </a:rPr>
              <a:t> </a:t>
            </a:r>
            <a:r>
              <a:rPr lang="de-DE" sz="4000" dirty="0" err="1">
                <a:effectLst/>
                <a:latin typeface="Arial" panose="020B0604020202020204" pitchFamily="34" charset="0"/>
                <a:ea typeface="Calibri" panose="020F0502020204030204" pitchFamily="34" charset="0"/>
              </a:rPr>
              <a:t>bright</a:t>
            </a:r>
            <a:r>
              <a:rPr lang="de-DE" sz="4000" dirty="0">
                <a:effectLst/>
                <a:latin typeface="Arial" panose="020B0604020202020204" pitchFamily="34" charset="0"/>
                <a:ea typeface="Calibri" panose="020F0502020204030204" pitchFamily="34" charset="0"/>
              </a:rPr>
              <a:t> blades, </a:t>
            </a:r>
            <a:r>
              <a:rPr lang="de-DE" sz="4000" dirty="0" err="1">
                <a:effectLst/>
                <a:latin typeface="Arial" panose="020B0604020202020204" pitchFamily="34" charset="0"/>
                <a:ea typeface="Calibri" panose="020F0502020204030204" pitchFamily="34" charset="0"/>
              </a:rPr>
              <a:t>blunderbusses</a:t>
            </a:r>
            <a:r>
              <a:rPr lang="de-DE" sz="4000" dirty="0">
                <a:effectLst/>
                <a:latin typeface="Arial" panose="020B0604020202020204" pitchFamily="34" charset="0"/>
                <a:ea typeface="Calibri" panose="020F0502020204030204" pitchFamily="34" charset="0"/>
              </a:rPr>
              <a:t>, and </a:t>
            </a:r>
            <a:r>
              <a:rPr lang="de-DE" sz="4000" dirty="0" err="1">
                <a:effectLst/>
                <a:latin typeface="Arial" panose="020B0604020202020204" pitchFamily="34" charset="0"/>
                <a:ea typeface="Calibri" panose="020F0502020204030204" pitchFamily="34" charset="0"/>
              </a:rPr>
              <a:t>bludgeons</a:t>
            </a:r>
            <a:r>
              <a:rPr lang="de-DE" sz="4000" dirty="0">
                <a:effectLst/>
                <a:latin typeface="Arial" panose="020B0604020202020204" pitchFamily="34" charset="0"/>
                <a:ea typeface="Calibri" panose="020F0502020204030204" pitchFamily="34" charset="0"/>
              </a:rPr>
              <a:t>—</a:t>
            </a:r>
            <a:r>
              <a:rPr lang="de-DE" sz="4000" dirty="0" err="1">
                <a:effectLst/>
                <a:latin typeface="Arial" panose="020B0604020202020204" pitchFamily="34" charset="0"/>
                <a:ea typeface="Calibri" panose="020F0502020204030204" pitchFamily="34" charset="0"/>
              </a:rPr>
              <a:t>balancing</a:t>
            </a:r>
            <a:r>
              <a:rPr lang="de-DE" sz="4000" dirty="0">
                <a:effectLst/>
                <a:latin typeface="Arial" panose="020B0604020202020204" pitchFamily="34" charset="0"/>
                <a:ea typeface="Calibri" panose="020F0502020204030204" pitchFamily="34" charset="0"/>
              </a:rPr>
              <a:t> </a:t>
            </a:r>
            <a:r>
              <a:rPr lang="de-DE" sz="4000" dirty="0" err="1">
                <a:effectLst/>
                <a:latin typeface="Arial" panose="020B0604020202020204" pitchFamily="34" charset="0"/>
                <a:ea typeface="Calibri" panose="020F0502020204030204" pitchFamily="34" charset="0"/>
              </a:rPr>
              <a:t>them</a:t>
            </a:r>
            <a:r>
              <a:rPr lang="de-DE" sz="4000" dirty="0">
                <a:effectLst/>
                <a:latin typeface="Arial" panose="020B0604020202020204" pitchFamily="34" charset="0"/>
                <a:ea typeface="Calibri" panose="020F0502020204030204" pitchFamily="34" charset="0"/>
              </a:rPr>
              <a:t> </a:t>
            </a:r>
            <a:r>
              <a:rPr lang="de-DE" sz="4000" dirty="0" err="1">
                <a:effectLst/>
                <a:latin typeface="Arial" panose="020B0604020202020204" pitchFamily="34" charset="0"/>
                <a:ea typeface="Calibri" panose="020F0502020204030204" pitchFamily="34" charset="0"/>
              </a:rPr>
              <a:t>badly</a:t>
            </a:r>
            <a:r>
              <a:rPr lang="de-DE" sz="4000" dirty="0">
                <a:effectLst/>
                <a:latin typeface="Arial" panose="020B0604020202020204" pitchFamily="34" charset="0"/>
                <a:ea typeface="Calibri" panose="020F0502020204030204" pitchFamily="34" charset="0"/>
              </a:rPr>
              <a:t>.</a:t>
            </a:r>
            <a:endParaRPr lang="fr-FR" sz="4000" dirty="0">
              <a:solidFill>
                <a:schemeClr val="accent2">
                  <a:lumMod val="75000"/>
                </a:schemeClr>
              </a:solidFill>
            </a:endParaRPr>
          </a:p>
        </p:txBody>
      </p:sp>
      <p:pic>
        <p:nvPicPr>
          <p:cNvPr id="2" name="Image 1">
            <a:extLst>
              <a:ext uri="{FF2B5EF4-FFF2-40B4-BE49-F238E27FC236}">
                <a16:creationId xmlns:a16="http://schemas.microsoft.com/office/drawing/2014/main" id="{26403A5B-045E-6685-F05E-E920BBC0F3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2344" y="1700808"/>
            <a:ext cx="2177405" cy="46679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524" y="832148"/>
            <a:ext cx="3150042" cy="5008213"/>
          </a:xfrm>
          <a:prstGeom prst="rect">
            <a:avLst/>
          </a:prstGeom>
        </p:spPr>
      </p:pic>
      <p:sp>
        <p:nvSpPr>
          <p:cNvPr id="9" name="ZoneTexte 8"/>
          <p:cNvSpPr txBox="1"/>
          <p:nvPr/>
        </p:nvSpPr>
        <p:spPr>
          <a:xfrm>
            <a:off x="6079456" y="2928004"/>
            <a:ext cx="1909512" cy="769441"/>
          </a:xfrm>
          <a:prstGeom prst="rect">
            <a:avLst/>
          </a:prstGeom>
          <a:noFill/>
        </p:spPr>
        <p:txBody>
          <a:bodyPr wrap="square" rtlCol="0">
            <a:spAutoFit/>
          </a:bodyPr>
          <a:lstStyle/>
          <a:p>
            <a:r>
              <a:rPr lang="fr-FR" sz="4400" b="1" dirty="0"/>
              <a:t>ARABE</a:t>
            </a:r>
          </a:p>
        </p:txBody>
      </p:sp>
    </p:spTree>
    <p:extLst>
      <p:ext uri="{BB962C8B-B14F-4D97-AF65-F5344CB8AC3E}">
        <p14:creationId xmlns:p14="http://schemas.microsoft.com/office/powerpoint/2010/main" val="3244284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1</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2586"/>
          <a:stretch/>
        </p:blipFill>
        <p:spPr>
          <a:xfrm>
            <a:off x="705757" y="2471057"/>
            <a:ext cx="10781246" cy="3570514"/>
          </a:xfrm>
          <a:prstGeom prst="rect">
            <a:avLst/>
          </a:prstGeom>
        </p:spPr>
      </p:pic>
      <p:grpSp>
        <p:nvGrpSpPr>
          <p:cNvPr id="6" name="Groupe 5"/>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1900042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7488" y="145331"/>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2</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1966" t="2909" r="4076"/>
          <a:stretch/>
        </p:blipFill>
        <p:spPr>
          <a:xfrm>
            <a:off x="544286" y="2188029"/>
            <a:ext cx="11081658" cy="3853542"/>
          </a:xfrm>
          <a:prstGeom prst="rect">
            <a:avLst/>
          </a:prstGeom>
        </p:spPr>
      </p:pic>
      <p:grpSp>
        <p:nvGrpSpPr>
          <p:cNvPr id="7" name="Groupe 6"/>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2863720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3</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57" y="2380630"/>
            <a:ext cx="10794063" cy="3214625"/>
          </a:xfrm>
          <a:prstGeom prst="rect">
            <a:avLst/>
          </a:prstGeom>
        </p:spPr>
      </p:pic>
      <p:grpSp>
        <p:nvGrpSpPr>
          <p:cNvPr id="7" name="Groupe 6"/>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2376339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1</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70" y="2264230"/>
            <a:ext cx="11234193" cy="3320142"/>
          </a:xfrm>
          <a:prstGeom prst="rect">
            <a:avLst/>
          </a:prstGeom>
        </p:spPr>
      </p:pic>
      <p:grpSp>
        <p:nvGrpSpPr>
          <p:cNvPr id="6" name="Groupe 5"/>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4143574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2</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60" y="2492896"/>
            <a:ext cx="11338234" cy="3456384"/>
          </a:xfrm>
          <a:prstGeom prst="rect">
            <a:avLst/>
          </a:prstGeom>
        </p:spPr>
      </p:pic>
      <p:grpSp>
        <p:nvGrpSpPr>
          <p:cNvPr id="6" name="Groupe 5"/>
          <p:cNvGrpSpPr/>
          <p:nvPr/>
        </p:nvGrpSpPr>
        <p:grpSpPr>
          <a:xfrm>
            <a:off x="1681080" y="409891"/>
            <a:ext cx="580571" cy="844513"/>
            <a:chOff x="1681080" y="409891"/>
            <a:chExt cx="580571" cy="844513"/>
          </a:xfrm>
        </p:grpSpPr>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8" name="ZoneTexte 7"/>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640466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686"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3</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l="1953" t="3324"/>
          <a:stretch/>
        </p:blipFill>
        <p:spPr>
          <a:xfrm>
            <a:off x="435428" y="2862943"/>
            <a:ext cx="11289671" cy="2819399"/>
          </a:xfrm>
          <a:prstGeom prst="rect">
            <a:avLst/>
          </a:prstGeom>
        </p:spPr>
      </p:pic>
      <p:grpSp>
        <p:nvGrpSpPr>
          <p:cNvPr id="7" name="Groupe 6"/>
          <p:cNvGrpSpPr/>
          <p:nvPr/>
        </p:nvGrpSpPr>
        <p:grpSpPr>
          <a:xfrm>
            <a:off x="1681080" y="409891"/>
            <a:ext cx="580571" cy="844513"/>
            <a:chOff x="1681080" y="409891"/>
            <a:chExt cx="580571" cy="844513"/>
          </a:xfrm>
        </p:grpSpPr>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9" name="ZoneTexte 8"/>
            <p:cNvSpPr txBox="1"/>
            <p:nvPr/>
          </p:nvSpPr>
          <p:spPr>
            <a:xfrm>
              <a:off x="1681080" y="701342"/>
              <a:ext cx="580571" cy="261610"/>
            </a:xfrm>
            <a:prstGeom prst="rect">
              <a:avLst/>
            </a:prstGeom>
            <a:noFill/>
          </p:spPr>
          <p:txBody>
            <a:bodyPr wrap="square" rtlCol="0">
              <a:spAutoFit/>
            </a:bodyPr>
            <a:lstStyle/>
            <a:p>
              <a:r>
                <a:rPr lang="fr-FR" sz="1100" dirty="0"/>
                <a:t>ARABE</a:t>
              </a:r>
            </a:p>
          </p:txBody>
        </p:sp>
      </p:grpSp>
    </p:spTree>
    <p:extLst>
      <p:ext uri="{BB962C8B-B14F-4D97-AF65-F5344CB8AC3E}">
        <p14:creationId xmlns:p14="http://schemas.microsoft.com/office/powerpoint/2010/main" val="383472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descr="germany-652967_640.png"/>
          <p:cNvPicPr>
            <a:picLocks noChangeAspect="1"/>
          </p:cNvPicPr>
          <p:nvPr/>
        </p:nvPicPr>
        <p:blipFill>
          <a:blip r:embed="rId2" cstate="email">
            <a:extLst>
              <a:ext uri="{28A0092B-C50C-407E-A947-70E740481C1C}">
                <a14:useLocalDpi xmlns:a14="http://schemas.microsoft.com/office/drawing/2010/main" val="0"/>
              </a:ext>
            </a:extLst>
          </a:blip>
          <a:stretch/>
        </p:blipFill>
        <p:spPr bwMode="auto">
          <a:xfrm>
            <a:off x="4487332" y="856223"/>
            <a:ext cx="3285067" cy="5204062"/>
          </a:xfrm>
          <a:prstGeom prst="rect">
            <a:avLst/>
          </a:prstGeom>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a:t>   </a:t>
            </a:r>
          </a:p>
          <a:p>
            <a:pPr marL="0" indent="0" algn="ctr">
              <a:buNone/>
              <a:defRPr/>
            </a:pPr>
            <a:endParaRPr lang="fr-FR" sz="4800" b="1"/>
          </a:p>
          <a:p>
            <a:pPr marL="0" indent="0" algn="ctr">
              <a:buNone/>
              <a:defRPr/>
            </a:pPr>
            <a:r>
              <a:rPr lang="fr-FR" sz="4800" b="1"/>
              <a:t>ALLEMAND</a:t>
            </a:r>
          </a:p>
          <a:p>
            <a:pPr marL="0" indent="0">
              <a:buNone/>
              <a:defRPr/>
            </a:pPr>
            <a:endParaRPr lang="fr-FR" sz="4800" b="1"/>
          </a:p>
        </p:txBody>
      </p:sp>
      <p:pic>
        <p:nvPicPr>
          <p:cNvPr id="6"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grpSp>
        <p:nvGrpSpPr>
          <p:cNvPr id="7" name="Groupe 6"/>
          <p:cNvGrpSpPr/>
          <p:nvPr/>
        </p:nvGrpSpPr>
        <p:grpSpPr>
          <a:xfrm>
            <a:off x="1681080" y="409891"/>
            <a:ext cx="580571" cy="844513"/>
            <a:chOff x="1681080" y="409891"/>
            <a:chExt cx="580571" cy="844513"/>
          </a:xfrm>
        </p:grpSpPr>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10" name="ZoneTexte 9"/>
            <p:cNvSpPr txBox="1"/>
            <p:nvPr/>
          </p:nvSpPr>
          <p:spPr>
            <a:xfrm>
              <a:off x="1681080" y="701342"/>
              <a:ext cx="580571" cy="261610"/>
            </a:xfrm>
            <a:prstGeom prst="rect">
              <a:avLst/>
            </a:prstGeom>
            <a:noFill/>
          </p:spPr>
          <p:txBody>
            <a:bodyPr wrap="square" rtlCol="0">
              <a:spAutoFit/>
            </a:bodyPr>
            <a:lstStyle/>
            <a:p>
              <a:r>
                <a:rPr lang="fr-FR" sz="1100" dirty="0"/>
                <a:t>ARABE</a:t>
              </a:r>
            </a:p>
          </p:txBody>
        </p:sp>
      </p:grpSp>
      <p:pic>
        <p:nvPicPr>
          <p:cNvPr id="3" name="Image 2">
            <a:extLst>
              <a:ext uri="{FF2B5EF4-FFF2-40B4-BE49-F238E27FC236}">
                <a16:creationId xmlns:a16="http://schemas.microsoft.com/office/drawing/2014/main" id="{5B3E6B6A-C332-3FA8-5792-81CE700F3D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03908" y="2670744"/>
            <a:ext cx="11093108" cy="2826542"/>
          </a:xfrm>
          <a:prstGeom prst="rect">
            <a:avLst/>
          </a:prstGeom>
        </p:spPr>
      </p:pic>
    </p:spTree>
    <p:extLst>
      <p:ext uri="{BB962C8B-B14F-4D97-AF65-F5344CB8AC3E}">
        <p14:creationId xmlns:p14="http://schemas.microsoft.com/office/powerpoint/2010/main" val="2829784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15480" y="241299"/>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grpSp>
        <p:nvGrpSpPr>
          <p:cNvPr id="7" name="Groupe 6"/>
          <p:cNvGrpSpPr/>
          <p:nvPr/>
        </p:nvGrpSpPr>
        <p:grpSpPr>
          <a:xfrm>
            <a:off x="1681080" y="409891"/>
            <a:ext cx="580571" cy="844513"/>
            <a:chOff x="1681080" y="409891"/>
            <a:chExt cx="580571" cy="844513"/>
          </a:xfrm>
        </p:grpSpPr>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10" name="ZoneTexte 9"/>
            <p:cNvSpPr txBox="1"/>
            <p:nvPr/>
          </p:nvSpPr>
          <p:spPr>
            <a:xfrm>
              <a:off x="1681080" y="701342"/>
              <a:ext cx="580571" cy="261610"/>
            </a:xfrm>
            <a:prstGeom prst="rect">
              <a:avLst/>
            </a:prstGeom>
            <a:noFill/>
          </p:spPr>
          <p:txBody>
            <a:bodyPr wrap="square" rtlCol="0">
              <a:spAutoFit/>
            </a:bodyPr>
            <a:lstStyle/>
            <a:p>
              <a:r>
                <a:rPr lang="fr-FR" sz="1100" dirty="0"/>
                <a:t>ARABE</a:t>
              </a:r>
            </a:p>
          </p:txBody>
        </p:sp>
      </p:grpSp>
      <p:pic>
        <p:nvPicPr>
          <p:cNvPr id="3" name="Image 2">
            <a:extLst>
              <a:ext uri="{FF2B5EF4-FFF2-40B4-BE49-F238E27FC236}">
                <a16:creationId xmlns:a16="http://schemas.microsoft.com/office/drawing/2014/main" id="{D04CD931-E7A4-B58D-114D-125B671827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13195" y="2259799"/>
            <a:ext cx="10770256" cy="3085086"/>
          </a:xfrm>
          <a:prstGeom prst="rect">
            <a:avLst/>
          </a:prstGeom>
        </p:spPr>
      </p:pic>
    </p:spTree>
    <p:extLst>
      <p:ext uri="{BB962C8B-B14F-4D97-AF65-F5344CB8AC3E}">
        <p14:creationId xmlns:p14="http://schemas.microsoft.com/office/powerpoint/2010/main" val="1308877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43472" y="83225"/>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grpSp>
        <p:nvGrpSpPr>
          <p:cNvPr id="7" name="Groupe 6"/>
          <p:cNvGrpSpPr/>
          <p:nvPr/>
        </p:nvGrpSpPr>
        <p:grpSpPr>
          <a:xfrm>
            <a:off x="1703512" y="232468"/>
            <a:ext cx="580571" cy="844513"/>
            <a:chOff x="1681080" y="409891"/>
            <a:chExt cx="580571" cy="844513"/>
          </a:xfrm>
        </p:grpSpPr>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1080" y="409891"/>
              <a:ext cx="531178" cy="844513"/>
            </a:xfrm>
            <a:prstGeom prst="rect">
              <a:avLst/>
            </a:prstGeom>
          </p:spPr>
        </p:pic>
        <p:sp>
          <p:nvSpPr>
            <p:cNvPr id="10" name="ZoneTexte 9"/>
            <p:cNvSpPr txBox="1"/>
            <p:nvPr/>
          </p:nvSpPr>
          <p:spPr>
            <a:xfrm>
              <a:off x="1681080" y="701342"/>
              <a:ext cx="580571" cy="261610"/>
            </a:xfrm>
            <a:prstGeom prst="rect">
              <a:avLst/>
            </a:prstGeom>
            <a:noFill/>
          </p:spPr>
          <p:txBody>
            <a:bodyPr wrap="square" rtlCol="0">
              <a:spAutoFit/>
            </a:bodyPr>
            <a:lstStyle/>
            <a:p>
              <a:r>
                <a:rPr lang="fr-FR" sz="1100" dirty="0"/>
                <a:t>ARABE</a:t>
              </a:r>
            </a:p>
          </p:txBody>
        </p:sp>
      </p:grpSp>
      <p:pic>
        <p:nvPicPr>
          <p:cNvPr id="3" name="Image 2">
            <a:extLst>
              <a:ext uri="{FF2B5EF4-FFF2-40B4-BE49-F238E27FC236}">
                <a16:creationId xmlns:a16="http://schemas.microsoft.com/office/drawing/2014/main" id="{1F3E3563-26A5-1471-64DB-09054544BB2A}"/>
              </a:ext>
            </a:extLst>
          </p:cNvPr>
          <p:cNvPicPr>
            <a:picLocks noChangeAspect="1"/>
          </p:cNvPicPr>
          <p:nvPr/>
        </p:nvPicPr>
        <p:blipFill rotWithShape="1">
          <a:blip r:embed="rId5">
            <a:extLst>
              <a:ext uri="{28A0092B-C50C-407E-A947-70E740481C1C}">
                <a14:useLocalDpi xmlns:a14="http://schemas.microsoft.com/office/drawing/2010/main" val="0"/>
              </a:ext>
            </a:extLst>
          </a:blip>
          <a:srcRect t="2574"/>
          <a:stretch/>
        </p:blipFill>
        <p:spPr bwMode="auto">
          <a:xfrm>
            <a:off x="650775" y="2634343"/>
            <a:ext cx="11037356" cy="3483428"/>
          </a:xfrm>
          <a:prstGeom prst="rect">
            <a:avLst/>
          </a:prstGeom>
        </p:spPr>
      </p:pic>
    </p:spTree>
    <p:extLst>
      <p:ext uri="{BB962C8B-B14F-4D97-AF65-F5344CB8AC3E}">
        <p14:creationId xmlns:p14="http://schemas.microsoft.com/office/powerpoint/2010/main" val="2364235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799" y="818012"/>
            <a:ext cx="3275673"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dirty="0"/>
              <a:t>   </a:t>
            </a:r>
          </a:p>
          <a:p>
            <a:pPr marL="0" indent="0" algn="ctr">
              <a:buNone/>
              <a:defRPr/>
            </a:pPr>
            <a:endParaRPr lang="fr-FR" sz="4800" b="1" dirty="0"/>
          </a:p>
          <a:p>
            <a:pPr marL="0" indent="0" algn="ctr">
              <a:buNone/>
              <a:defRPr/>
            </a:pPr>
            <a:r>
              <a:rPr lang="fr-FR" sz="4800" b="1" dirty="0"/>
              <a:t>ESPAGNOL</a:t>
            </a:r>
          </a:p>
          <a:p>
            <a:pPr marL="0" indent="0">
              <a:buNone/>
              <a:defRPr/>
            </a:pPr>
            <a:endParaRPr lang="fr-FR" sz="4800" b="1" dirty="0"/>
          </a:p>
        </p:txBody>
      </p:sp>
      <p:pic>
        <p:nvPicPr>
          <p:cNvPr id="6"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2" name="ZoneTexte 1">
            <a:extLst>
              <a:ext uri="{FF2B5EF4-FFF2-40B4-BE49-F238E27FC236}">
                <a16:creationId xmlns:a16="http://schemas.microsoft.com/office/drawing/2014/main" id="{76D970EE-8AE2-201F-E38D-2A5F7DCC7C26}"/>
              </a:ext>
            </a:extLst>
          </p:cNvPr>
          <p:cNvSpPr txBox="1"/>
          <p:nvPr/>
        </p:nvSpPr>
        <p:spPr bwMode="auto">
          <a:xfrm>
            <a:off x="155575" y="1715754"/>
            <a:ext cx="10532169" cy="2554545"/>
          </a:xfrm>
          <a:prstGeom prst="rect">
            <a:avLst/>
          </a:prstGeom>
          <a:noFill/>
        </p:spPr>
        <p:txBody>
          <a:bodyPr wrap="square" rtlCol="0">
            <a:spAutoFit/>
          </a:bodyPr>
          <a:lstStyle/>
          <a:p>
            <a:r>
              <a:rPr lang="es-ES" sz="4000" dirty="0">
                <a:effectLst/>
                <a:latin typeface="Arial" panose="020B0604020202020204" pitchFamily="34" charset="0"/>
                <a:ea typeface="Arial" panose="020B0604020202020204" pitchFamily="34" charset="0"/>
              </a:rPr>
              <a:t>Tres tristes tigres comían trigo en tres tristes platos, sentados en un trigal.</a:t>
            </a:r>
            <a:endParaRPr lang="fr-FR" sz="4000" dirty="0">
              <a:effectLst/>
              <a:latin typeface="Calibri" panose="020F0502020204030204" pitchFamily="34" charset="0"/>
              <a:ea typeface="Calibri" panose="020F0502020204030204" pitchFamily="34" charset="0"/>
            </a:endParaRPr>
          </a:p>
          <a:p>
            <a:r>
              <a:rPr lang="es-ES" sz="4000" dirty="0">
                <a:effectLst/>
                <a:latin typeface="Arial" panose="020B0604020202020204" pitchFamily="34" charset="0"/>
                <a:ea typeface="Arial" panose="020B0604020202020204" pitchFamily="34" charset="0"/>
              </a:rPr>
              <a:t>Sentados en un trigal, en tres tristes platos, comían trigo tres tristes tigres.</a:t>
            </a:r>
            <a:endParaRPr lang="fr-FR" sz="4000" dirty="0"/>
          </a:p>
        </p:txBody>
      </p:sp>
      <p:pic>
        <p:nvPicPr>
          <p:cNvPr id="9" name="Image 8">
            <a:extLst>
              <a:ext uri="{FF2B5EF4-FFF2-40B4-BE49-F238E27FC236}">
                <a16:creationId xmlns:a16="http://schemas.microsoft.com/office/drawing/2014/main" id="{61FD9AE1-B729-B28B-3532-7ED7D93CB1E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7680175" y="4210605"/>
            <a:ext cx="4198701" cy="224803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pic>
        <p:nvPicPr>
          <p:cNvPr id="2" name="Image 1">
            <a:extLst>
              <a:ext uri="{FF2B5EF4-FFF2-40B4-BE49-F238E27FC236}">
                <a16:creationId xmlns:a16="http://schemas.microsoft.com/office/drawing/2014/main" id="{C92D2870-4E40-32F6-6E3A-C891AB168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9275" y="1572308"/>
            <a:ext cx="5417702" cy="2101577"/>
          </a:xfrm>
          <a:prstGeom prst="rect">
            <a:avLst/>
          </a:prstGeom>
        </p:spPr>
      </p:pic>
      <p:sp>
        <p:nvSpPr>
          <p:cNvPr id="9" name="ZoneTexte 8">
            <a:extLst>
              <a:ext uri="{FF2B5EF4-FFF2-40B4-BE49-F238E27FC236}">
                <a16:creationId xmlns:a16="http://schemas.microsoft.com/office/drawing/2014/main" id="{4177A8B5-7288-280A-95FD-C1B43E6D7E96}"/>
              </a:ext>
            </a:extLst>
          </p:cNvPr>
          <p:cNvSpPr txBox="1"/>
          <p:nvPr/>
        </p:nvSpPr>
        <p:spPr>
          <a:xfrm>
            <a:off x="762394" y="3842545"/>
            <a:ext cx="9368908" cy="2554545"/>
          </a:xfrm>
          <a:prstGeom prst="rect">
            <a:avLst/>
          </a:prstGeom>
          <a:noFill/>
        </p:spPr>
        <p:txBody>
          <a:bodyPr wrap="square">
            <a:spAutoFit/>
          </a:bodyPr>
          <a:lstStyle/>
          <a:p>
            <a:pPr fontAlgn="base"/>
            <a:r>
              <a:rPr lang="es-ES" sz="4000" dirty="0"/>
              <a:t>Tres tristes trapecistas con tres trapos troceados hacen trampas truculentas porque suben al trapecio por trapos y no por cuerdas. </a:t>
            </a:r>
            <a:endParaRPr lang="fr-FR" sz="4000" dirty="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3" name="ZoneTexte 2">
            <a:extLst>
              <a:ext uri="{FF2B5EF4-FFF2-40B4-BE49-F238E27FC236}">
                <a16:creationId xmlns:a16="http://schemas.microsoft.com/office/drawing/2014/main" id="{F66A8154-8F16-F8B1-81D3-A9F56D24CCBC}"/>
              </a:ext>
            </a:extLst>
          </p:cNvPr>
          <p:cNvSpPr txBox="1"/>
          <p:nvPr/>
        </p:nvSpPr>
        <p:spPr>
          <a:xfrm>
            <a:off x="612774" y="1790732"/>
            <a:ext cx="7355433" cy="3785652"/>
          </a:xfrm>
          <a:prstGeom prst="rect">
            <a:avLst/>
          </a:prstGeom>
          <a:noFill/>
        </p:spPr>
        <p:txBody>
          <a:bodyPr wrap="square">
            <a:spAutoFit/>
          </a:bodyPr>
          <a:lstStyle/>
          <a:p>
            <a:pPr algn="l" fontAlgn="base"/>
            <a:r>
              <a:rPr lang="es-ES" sz="4000" dirty="0">
                <a:latin typeface="Arial" panose="020B0604020202020204" pitchFamily="34" charset="0"/>
              </a:rPr>
              <a:t>Hay suecos en Suiza</a:t>
            </a:r>
            <a:endParaRPr lang="fr-FR" sz="4000" dirty="0">
              <a:latin typeface="Arial" panose="020B0604020202020204" pitchFamily="34" charset="0"/>
            </a:endParaRPr>
          </a:p>
          <a:p>
            <a:pPr algn="l" fontAlgn="base"/>
            <a:r>
              <a:rPr lang="es-ES" sz="4000" dirty="0">
                <a:latin typeface="Arial" panose="020B0604020202020204" pitchFamily="34" charset="0"/>
              </a:rPr>
              <a:t>Y hay suizos en Suecia,</a:t>
            </a:r>
            <a:endParaRPr lang="fr-FR" sz="4000" dirty="0">
              <a:latin typeface="Arial" panose="020B0604020202020204" pitchFamily="34" charset="0"/>
            </a:endParaRPr>
          </a:p>
          <a:p>
            <a:pPr algn="l" fontAlgn="base"/>
            <a:r>
              <a:rPr lang="es-ES" sz="4000" dirty="0">
                <a:latin typeface="Arial" panose="020B0604020202020204" pitchFamily="34" charset="0"/>
              </a:rPr>
              <a:t>Pero hay más suizos en Suiza</a:t>
            </a:r>
            <a:endParaRPr lang="fr-FR" sz="4000" dirty="0">
              <a:latin typeface="Arial" panose="020B0604020202020204" pitchFamily="34" charset="0"/>
            </a:endParaRPr>
          </a:p>
          <a:p>
            <a:pPr algn="l" fontAlgn="base"/>
            <a:r>
              <a:rPr lang="es-ES" sz="4000" dirty="0">
                <a:latin typeface="Arial" panose="020B0604020202020204" pitchFamily="34" charset="0"/>
              </a:rPr>
              <a:t>Que suizos en Suecia,</a:t>
            </a:r>
            <a:endParaRPr lang="fr-FR" sz="4000" dirty="0">
              <a:latin typeface="Arial" panose="020B0604020202020204" pitchFamily="34" charset="0"/>
            </a:endParaRPr>
          </a:p>
          <a:p>
            <a:pPr algn="l" fontAlgn="base"/>
            <a:r>
              <a:rPr lang="es-ES" sz="4000" dirty="0">
                <a:latin typeface="Arial" panose="020B0604020202020204" pitchFamily="34" charset="0"/>
              </a:rPr>
              <a:t>Y más suecos en Suecia</a:t>
            </a:r>
            <a:endParaRPr lang="fr-FR" sz="4000" dirty="0">
              <a:latin typeface="Arial" panose="020B0604020202020204" pitchFamily="34" charset="0"/>
            </a:endParaRPr>
          </a:p>
          <a:p>
            <a:r>
              <a:rPr lang="es-ES" sz="4000" dirty="0">
                <a:latin typeface="Arial" panose="020B0604020202020204" pitchFamily="34" charset="0"/>
              </a:rPr>
              <a:t>Que suecos en Suiza.</a:t>
            </a:r>
            <a:endParaRPr lang="fr-FR" sz="4000" dirty="0">
              <a:latin typeface="Arial" panose="020B0604020202020204" pitchFamily="34" charset="0"/>
            </a:endParaRPr>
          </a:p>
        </p:txBody>
      </p:sp>
      <p:pic>
        <p:nvPicPr>
          <p:cNvPr id="9" name="Image 8">
            <a:extLst>
              <a:ext uri="{FF2B5EF4-FFF2-40B4-BE49-F238E27FC236}">
                <a16:creationId xmlns:a16="http://schemas.microsoft.com/office/drawing/2014/main" id="{4F3933E8-BBA4-3B0B-F139-4F97620B5D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0096" y="3861048"/>
            <a:ext cx="4791878" cy="244827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667508" y="260648"/>
            <a:ext cx="9829092"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Virelangue supplémentaire</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81288" y="193450"/>
            <a:ext cx="1202852" cy="1476000"/>
          </a:xfrm>
          <a:prstGeom prst="rect">
            <a:avLst/>
          </a:prstGeom>
          <a:ln>
            <a:noFill/>
          </a:ln>
          <a:effectLst>
            <a:outerShdw blurRad="292100" dist="139700" dir="2700000" algn="tl" rotWithShape="0">
              <a:srgbClr val="333333">
                <a:alpha val="65000"/>
              </a:srgbClr>
            </a:outerShdw>
          </a:effectLst>
        </p:spPr>
      </p:pic>
      <p:sp>
        <p:nvSpPr>
          <p:cNvPr id="6" name="ZoneTexte 4"/>
          <p:cNvSpPr>
            <a:spLocks/>
          </p:cNvSpPr>
          <p:nvPr/>
        </p:nvSpPr>
        <p:spPr bwMode="auto">
          <a:xfrm>
            <a:off x="1703512" y="1484784"/>
            <a:ext cx="8784976" cy="369332"/>
          </a:xfrm>
          <a:prstGeom prst="rect">
            <a:avLst/>
          </a:prstGeom>
          <a:noFill/>
        </p:spPr>
        <p:txBody>
          <a:bodyPr wrap="square" rtlCol="0">
            <a:spAutoFit/>
          </a:bodyPr>
          <a:lstStyle/>
          <a:p>
            <a:pPr>
              <a:defRPr/>
            </a:pPr>
            <a:endParaRPr lang="fr-FR"/>
          </a:p>
        </p:txBody>
      </p:sp>
      <p:sp>
        <p:nvSpPr>
          <p:cNvPr id="7" name="ZoneTexte 5"/>
          <p:cNvSpPr>
            <a:spLocks/>
          </p:cNvSpPr>
          <p:nvPr/>
        </p:nvSpPr>
        <p:spPr bwMode="auto">
          <a:xfrm>
            <a:off x="376705" y="1916832"/>
            <a:ext cx="10094271" cy="2308324"/>
          </a:xfrm>
          <a:prstGeom prst="rect">
            <a:avLst/>
          </a:prstGeom>
          <a:noFill/>
        </p:spPr>
        <p:txBody>
          <a:bodyPr wrap="square" rtlCol="0">
            <a:spAutoFit/>
          </a:bodyPr>
          <a:lstStyle/>
          <a:p>
            <a:pPr>
              <a:defRPr/>
            </a:pPr>
            <a:r>
              <a:rPr lang="fr-FR" sz="4800" dirty="0">
                <a:ea typeface="Calibri"/>
                <a:cs typeface="Times New Roman"/>
              </a:rPr>
              <a:t>Erre con erre </a:t>
            </a:r>
            <a:r>
              <a:rPr lang="fr-FR" sz="4800" dirty="0" err="1">
                <a:ea typeface="Calibri"/>
                <a:cs typeface="Times New Roman"/>
              </a:rPr>
              <a:t>guitarra</a:t>
            </a:r>
            <a:r>
              <a:rPr lang="fr-FR" sz="4800" dirty="0">
                <a:ea typeface="Calibri"/>
                <a:cs typeface="Times New Roman"/>
              </a:rPr>
              <a:t>, erre con erre </a:t>
            </a:r>
            <a:r>
              <a:rPr lang="fr-FR" sz="4800" dirty="0" err="1">
                <a:ea typeface="Calibri"/>
                <a:cs typeface="Times New Roman"/>
              </a:rPr>
              <a:t>carril</a:t>
            </a:r>
            <a:r>
              <a:rPr lang="fr-FR" sz="4800" dirty="0">
                <a:ea typeface="Calibri"/>
                <a:cs typeface="Times New Roman"/>
              </a:rPr>
              <a:t>. </a:t>
            </a:r>
            <a:r>
              <a:rPr lang="fr-FR" sz="4800" dirty="0" err="1">
                <a:ea typeface="Calibri"/>
                <a:cs typeface="Times New Roman"/>
              </a:rPr>
              <a:t>Rápido</a:t>
            </a:r>
            <a:r>
              <a:rPr lang="fr-FR" sz="4800" dirty="0">
                <a:ea typeface="Calibri"/>
                <a:cs typeface="Times New Roman"/>
              </a:rPr>
              <a:t> </a:t>
            </a:r>
            <a:r>
              <a:rPr lang="fr-FR" sz="4800" dirty="0" err="1">
                <a:ea typeface="Calibri"/>
                <a:cs typeface="Times New Roman"/>
              </a:rPr>
              <a:t>ruedan</a:t>
            </a:r>
            <a:r>
              <a:rPr lang="fr-FR" sz="4800" dirty="0">
                <a:ea typeface="Calibri"/>
                <a:cs typeface="Times New Roman"/>
              </a:rPr>
              <a:t> las </a:t>
            </a:r>
            <a:r>
              <a:rPr lang="fr-FR" sz="4800" dirty="0" err="1">
                <a:ea typeface="Calibri"/>
                <a:cs typeface="Times New Roman"/>
              </a:rPr>
              <a:t>ruedas</a:t>
            </a:r>
            <a:r>
              <a:rPr lang="fr-FR" sz="4800" dirty="0">
                <a:ea typeface="Calibri"/>
                <a:cs typeface="Times New Roman"/>
              </a:rPr>
              <a:t> </a:t>
            </a:r>
            <a:r>
              <a:rPr lang="fr-FR" sz="4800" dirty="0" err="1">
                <a:ea typeface="Calibri"/>
                <a:cs typeface="Times New Roman"/>
              </a:rPr>
              <a:t>por</a:t>
            </a:r>
            <a:r>
              <a:rPr lang="fr-FR" sz="4800" dirty="0">
                <a:ea typeface="Calibri"/>
                <a:cs typeface="Times New Roman"/>
              </a:rPr>
              <a:t> los </a:t>
            </a:r>
            <a:r>
              <a:rPr lang="fr-FR" sz="4800" dirty="0" err="1">
                <a:ea typeface="Calibri"/>
                <a:cs typeface="Times New Roman"/>
              </a:rPr>
              <a:t>rieles</a:t>
            </a:r>
            <a:r>
              <a:rPr lang="fr-FR" sz="4800" dirty="0">
                <a:ea typeface="Calibri"/>
                <a:cs typeface="Times New Roman"/>
              </a:rPr>
              <a:t> </a:t>
            </a:r>
            <a:r>
              <a:rPr lang="fr-FR" sz="4800" dirty="0" err="1">
                <a:ea typeface="Calibri"/>
                <a:cs typeface="Times New Roman"/>
              </a:rPr>
              <a:t>del</a:t>
            </a:r>
            <a:r>
              <a:rPr lang="fr-FR" sz="4800" dirty="0">
                <a:ea typeface="Calibri"/>
                <a:cs typeface="Times New Roman"/>
              </a:rPr>
              <a:t> </a:t>
            </a:r>
            <a:r>
              <a:rPr lang="fr-FR" sz="4800" dirty="0" err="1">
                <a:ea typeface="Calibri"/>
                <a:cs typeface="Times New Roman"/>
              </a:rPr>
              <a:t>ferrocarril</a:t>
            </a:r>
            <a:r>
              <a:rPr lang="fr-FR" sz="4800" dirty="0">
                <a:ea typeface="Calibri"/>
                <a:cs typeface="Times New Roman"/>
              </a:rPr>
              <a:t>.</a:t>
            </a:r>
            <a:endParaRPr lang="fr-FR" sz="4800" dirty="0"/>
          </a:p>
        </p:txBody>
      </p:sp>
      <p:sp>
        <p:nvSpPr>
          <p:cNvPr id="8" name="Rectangle 2"/>
          <p:cNvSpPr/>
          <p:nvPr/>
        </p:nvSpPr>
        <p:spPr bwMode="auto">
          <a:xfrm>
            <a:off x="1384139" y="1854116"/>
            <a:ext cx="9571727" cy="392159"/>
          </a:xfrm>
          <a:prstGeom prst="rect">
            <a:avLst/>
          </a:prstGeom>
        </p:spPr>
        <p:txBody>
          <a:bodyPr wrap="square">
            <a:spAutoFit/>
          </a:bodyPr>
          <a:lstStyle/>
          <a:p>
            <a:pPr>
              <a:lnSpc>
                <a:spcPct val="114999"/>
              </a:lnSpc>
              <a:spcAft>
                <a:spcPts val="1000"/>
              </a:spcAft>
              <a:defRPr/>
            </a:pPr>
            <a:r>
              <a:rPr lang="es-ES"/>
              <a:t>.</a:t>
            </a:r>
            <a:endParaRPr lang="fr-FR"/>
          </a:p>
        </p:txBody>
      </p:sp>
      <p:sp>
        <p:nvSpPr>
          <p:cNvPr id="9" name="Rectangle 6"/>
          <p:cNvSpPr/>
          <p:nvPr/>
        </p:nvSpPr>
        <p:spPr bwMode="auto">
          <a:xfrm>
            <a:off x="877824" y="2119918"/>
            <a:ext cx="8906256" cy="891911"/>
          </a:xfrm>
          <a:prstGeom prst="rect">
            <a:avLst/>
          </a:prstGeom>
        </p:spPr>
        <p:txBody>
          <a:bodyPr wrap="square">
            <a:spAutoFit/>
          </a:bodyPr>
          <a:lstStyle/>
          <a:p>
            <a:pPr>
              <a:lnSpc>
                <a:spcPct val="114999"/>
              </a:lnSpc>
              <a:spcAft>
                <a:spcPts val="0"/>
              </a:spcAft>
              <a:defRPr/>
            </a:pPr>
            <a:endParaRPr lang="fr-FR" sz="4800">
              <a:ea typeface="Calibri"/>
              <a:cs typeface="Times New Roman"/>
            </a:endParaRPr>
          </a:p>
        </p:txBody>
      </p:sp>
      <p:pic>
        <p:nvPicPr>
          <p:cNvPr id="10" name="Image 8"/>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376705" y="4680776"/>
            <a:ext cx="1371600" cy="1371600"/>
          </a:xfrm>
          <a:prstGeom prst="rect">
            <a:avLst/>
          </a:prstGeom>
        </p:spPr>
      </p:pic>
      <p:pic>
        <p:nvPicPr>
          <p:cNvPr id="11" name="Image 9"/>
          <p:cNvPicPr>
            <a:picLocks noChangeAspect="1"/>
          </p:cNvPicPr>
          <p:nvPr/>
        </p:nvPicPr>
        <p:blipFill>
          <a:blip r:embed="rId5" cstate="email">
            <a:extLst>
              <a:ext uri="{28A0092B-C50C-407E-A947-70E740481C1C}">
                <a14:useLocalDpi xmlns:a14="http://schemas.microsoft.com/office/drawing/2010/main" val="0"/>
              </a:ext>
            </a:extLst>
          </a:blip>
          <a:stretch/>
        </p:blipFill>
        <p:spPr bwMode="auto">
          <a:xfrm>
            <a:off x="1758006" y="4680776"/>
            <a:ext cx="1363915" cy="1363915"/>
          </a:xfrm>
          <a:prstGeom prst="rect">
            <a:avLst/>
          </a:prstGeom>
        </p:spPr>
      </p:pic>
      <p:pic>
        <p:nvPicPr>
          <p:cNvPr id="12" name="Image 10"/>
          <p:cNvPicPr>
            <a:picLocks noChangeAspect="1"/>
          </p:cNvPicPr>
          <p:nvPr/>
        </p:nvPicPr>
        <p:blipFill>
          <a:blip r:embed="rId6" cstate="print">
            <a:extLst>
              <a:ext uri="{28A0092B-C50C-407E-A947-70E740481C1C}">
                <a14:useLocalDpi xmlns:a14="http://schemas.microsoft.com/office/drawing/2010/main" val="0"/>
              </a:ext>
            </a:extLst>
          </a:blip>
          <a:stretch/>
        </p:blipFill>
        <p:spPr bwMode="auto">
          <a:xfrm>
            <a:off x="4206961" y="4472538"/>
            <a:ext cx="1845564" cy="1845564"/>
          </a:xfrm>
          <a:prstGeom prst="rect">
            <a:avLst/>
          </a:prstGeom>
        </p:spPr>
      </p:pic>
      <p:pic>
        <p:nvPicPr>
          <p:cNvPr id="13" name="Image 12"/>
          <p:cNvPicPr>
            <a:picLocks noChangeAspect="1"/>
          </p:cNvPicPr>
          <p:nvPr/>
        </p:nvPicPr>
        <p:blipFill>
          <a:blip r:embed="rId7" cstate="email">
            <a:extLst>
              <a:ext uri="{28A0092B-C50C-407E-A947-70E740481C1C}">
                <a14:useLocalDpi xmlns:a14="http://schemas.microsoft.com/office/drawing/2010/main" val="0"/>
              </a:ext>
            </a:extLst>
          </a:blip>
          <a:stretch/>
        </p:blipFill>
        <p:spPr bwMode="auto">
          <a:xfrm>
            <a:off x="6503359" y="4680776"/>
            <a:ext cx="2143125" cy="2033140"/>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rcRect l="3166" t="4364" r="7260" b="3677"/>
          <a:stretch/>
        </p:blipFill>
        <p:spPr bwMode="auto">
          <a:xfrm>
            <a:off x="8778240" y="4681727"/>
            <a:ext cx="2944368" cy="213969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9" name="AutoShape 2" descr="Résultat de recherche d'images pour &quot;euros espagnols&quot;"/>
          <p:cNvSpPr>
            <a:spLocks noChangeAspect="1" noChangeArrowheads="1"/>
          </p:cNvSpPr>
          <p:nvPr/>
        </p:nvSpPr>
        <p:spPr bwMode="auto">
          <a:xfrm>
            <a:off x="460375" y="160338"/>
            <a:ext cx="272799" cy="272800"/>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10" name="ZoneTexte 9">
            <a:extLst>
              <a:ext uri="{FF2B5EF4-FFF2-40B4-BE49-F238E27FC236}">
                <a16:creationId xmlns:a16="http://schemas.microsoft.com/office/drawing/2014/main" id="{CE1535CD-ED1D-6AE8-6941-54FB42E44607}"/>
              </a:ext>
            </a:extLst>
          </p:cNvPr>
          <p:cNvSpPr txBox="1"/>
          <p:nvPr/>
        </p:nvSpPr>
        <p:spPr bwMode="auto">
          <a:xfrm>
            <a:off x="307975" y="1844824"/>
            <a:ext cx="11044609" cy="3910686"/>
          </a:xfrm>
          <a:prstGeom prst="rect">
            <a:avLst/>
          </a:prstGeom>
          <a:noFill/>
        </p:spPr>
        <p:txBody>
          <a:bodyPr wrap="square" rtlCol="0">
            <a:spAutoFit/>
          </a:bodyPr>
          <a:lstStyle/>
          <a:p>
            <a:pPr>
              <a:lnSpc>
                <a:spcPct val="150000"/>
              </a:lnSpc>
            </a:pPr>
            <a:r>
              <a:rPr lang="es-ES" sz="2400" dirty="0">
                <a:effectLst/>
                <a:latin typeface="Arial" panose="020B0604020202020204" pitchFamily="34" charset="0"/>
                <a:ea typeface="Arial" panose="020B0604020202020204" pitchFamily="34" charset="0"/>
              </a:rPr>
              <a:t>En la ciudad de Pamplona hay una plaza. En la plaza hay una esquina,</a:t>
            </a:r>
            <a:endParaRPr lang="fr-FR" sz="2400" dirty="0">
              <a:effectLst/>
              <a:latin typeface="Calibri" panose="020F0502020204030204" pitchFamily="34" charset="0"/>
              <a:ea typeface="Calibri" panose="020F0502020204030204" pitchFamily="34" charset="0"/>
            </a:endParaRPr>
          </a:p>
          <a:p>
            <a:pPr>
              <a:lnSpc>
                <a:spcPct val="150000"/>
              </a:lnSpc>
            </a:pPr>
            <a:r>
              <a:rPr lang="es-ES" sz="2400" dirty="0">
                <a:effectLst/>
                <a:latin typeface="Arial" panose="020B0604020202020204" pitchFamily="34" charset="0"/>
                <a:ea typeface="Arial" panose="020B0604020202020204" pitchFamily="34" charset="0"/>
              </a:rPr>
              <a:t>En la esquina hay una casa. En la casa hay una pieza. En la pieza hay una cama. En la cama hay una estera. En la estera hay una barra. En la barra hay una lora. </a:t>
            </a:r>
            <a:endParaRPr lang="fr-FR" sz="2400" dirty="0">
              <a:effectLst/>
              <a:latin typeface="Calibri" panose="020F0502020204030204" pitchFamily="34" charset="0"/>
              <a:ea typeface="Calibri" panose="020F0502020204030204" pitchFamily="34" charset="0"/>
            </a:endParaRPr>
          </a:p>
          <a:p>
            <a:pPr>
              <a:lnSpc>
                <a:spcPct val="150000"/>
              </a:lnSpc>
            </a:pPr>
            <a:r>
              <a:rPr lang="es-ES" sz="2400" dirty="0">
                <a:effectLst/>
                <a:latin typeface="Arial" panose="020B0604020202020204" pitchFamily="34" charset="0"/>
                <a:ea typeface="Arial" panose="020B0604020202020204" pitchFamily="34" charset="0"/>
              </a:rPr>
              <a:t>Luego la lora a la barra, la barra a la estera, la estera a la cama, la cama a la pieza, la pieza a la casa, la casa a la esquina, la esquina a la plaza, la plaza a la ciudad de Pamplona.</a:t>
            </a:r>
            <a:endParaRPr lang="fr-FR" sz="2400" dirty="0"/>
          </a:p>
        </p:txBody>
      </p:sp>
      <p:pic>
        <p:nvPicPr>
          <p:cNvPr id="11" name="Image 10">
            <a:extLst>
              <a:ext uri="{FF2B5EF4-FFF2-40B4-BE49-F238E27FC236}">
                <a16:creationId xmlns:a16="http://schemas.microsoft.com/office/drawing/2014/main" id="{A09DA5EC-E01C-37E7-AFAA-30F49F426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536160" y="5374290"/>
            <a:ext cx="3390900" cy="12096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9" name="ZoneTexte 8">
            <a:extLst>
              <a:ext uri="{FF2B5EF4-FFF2-40B4-BE49-F238E27FC236}">
                <a16:creationId xmlns:a16="http://schemas.microsoft.com/office/drawing/2014/main" id="{2D95AA96-6A01-90FC-602F-B6CDCD3ADB31}"/>
              </a:ext>
            </a:extLst>
          </p:cNvPr>
          <p:cNvSpPr txBox="1"/>
          <p:nvPr/>
        </p:nvSpPr>
        <p:spPr bwMode="auto">
          <a:xfrm>
            <a:off x="286441" y="1665100"/>
            <a:ext cx="11271250" cy="2608086"/>
          </a:xfrm>
          <a:prstGeom prst="rect">
            <a:avLst/>
          </a:prstGeom>
          <a:noFill/>
        </p:spPr>
        <p:txBody>
          <a:bodyPr wrap="square" rtlCol="0">
            <a:spAutoFit/>
          </a:bodyPr>
          <a:lstStyle/>
          <a:p>
            <a:pPr>
              <a:lnSpc>
                <a:spcPct val="150000"/>
              </a:lnSpc>
            </a:pPr>
            <a:r>
              <a:rPr lang="es-ES" sz="2800" dirty="0">
                <a:effectLst/>
                <a:latin typeface="Arial" panose="020B0604020202020204" pitchFamily="34" charset="0"/>
                <a:ea typeface="Arial" panose="020B0604020202020204" pitchFamily="34" charset="0"/>
              </a:rPr>
              <a:t>Tengo una gallina pinta, </a:t>
            </a:r>
            <a:r>
              <a:rPr lang="es-ES" sz="2800" dirty="0" err="1">
                <a:effectLst/>
                <a:latin typeface="Arial" panose="020B0604020202020204" pitchFamily="34" charset="0"/>
                <a:ea typeface="Arial" panose="020B0604020202020204" pitchFamily="34" charset="0"/>
              </a:rPr>
              <a:t>pipiripinta</a:t>
            </a:r>
            <a:r>
              <a:rPr lang="es-ES" sz="2800" dirty="0">
                <a:effectLst/>
                <a:latin typeface="Arial" panose="020B0604020202020204" pitchFamily="34" charset="0"/>
                <a:ea typeface="Arial" panose="020B0604020202020204" pitchFamily="34" charset="0"/>
              </a:rPr>
              <a:t>, </a:t>
            </a:r>
            <a:r>
              <a:rPr lang="es-ES" sz="2800" dirty="0" err="1">
                <a:effectLst/>
                <a:latin typeface="Arial" panose="020B0604020202020204" pitchFamily="34" charset="0"/>
                <a:ea typeface="Arial" panose="020B0604020202020204" pitchFamily="34" charset="0"/>
              </a:rPr>
              <a:t>pipirialegre</a:t>
            </a:r>
            <a:r>
              <a:rPr lang="es-ES" sz="2800" dirty="0">
                <a:effectLst/>
                <a:latin typeface="Arial" panose="020B0604020202020204" pitchFamily="34" charset="0"/>
                <a:ea typeface="Arial" panose="020B0604020202020204" pitchFamily="34" charset="0"/>
              </a:rPr>
              <a:t> y gorda, </a:t>
            </a:r>
            <a:endParaRPr lang="fr-FR" sz="2800" dirty="0">
              <a:effectLst/>
              <a:latin typeface="Calibri" panose="020F0502020204030204" pitchFamily="34" charset="0"/>
              <a:ea typeface="Calibri" panose="020F0502020204030204" pitchFamily="34" charset="0"/>
            </a:endParaRPr>
          </a:p>
          <a:p>
            <a:pPr>
              <a:lnSpc>
                <a:spcPct val="150000"/>
              </a:lnSpc>
            </a:pPr>
            <a:r>
              <a:rPr lang="es-ES" sz="2800" dirty="0">
                <a:effectLst/>
                <a:latin typeface="Arial" panose="020B0604020202020204" pitchFamily="34" charset="0"/>
                <a:ea typeface="Arial" panose="020B0604020202020204" pitchFamily="34" charset="0"/>
              </a:rPr>
              <a:t>que tiene tres pollitos pintos, </a:t>
            </a:r>
            <a:r>
              <a:rPr lang="es-ES" sz="2800" dirty="0" err="1">
                <a:effectLst/>
                <a:latin typeface="Arial" panose="020B0604020202020204" pitchFamily="34" charset="0"/>
                <a:ea typeface="Arial" panose="020B0604020202020204" pitchFamily="34" charset="0"/>
              </a:rPr>
              <a:t>pipiripintos</a:t>
            </a:r>
            <a:r>
              <a:rPr lang="es-ES" sz="2800" dirty="0">
                <a:effectLst/>
                <a:latin typeface="Arial" panose="020B0604020202020204" pitchFamily="34" charset="0"/>
                <a:ea typeface="Arial" panose="020B0604020202020204" pitchFamily="34" charset="0"/>
              </a:rPr>
              <a:t>, </a:t>
            </a:r>
            <a:r>
              <a:rPr lang="es-ES" sz="2800" dirty="0" err="1">
                <a:effectLst/>
                <a:latin typeface="Arial" panose="020B0604020202020204" pitchFamily="34" charset="0"/>
                <a:ea typeface="Arial" panose="020B0604020202020204" pitchFamily="34" charset="0"/>
              </a:rPr>
              <a:t>pipirialegres</a:t>
            </a:r>
            <a:r>
              <a:rPr lang="es-ES" sz="2800" dirty="0">
                <a:effectLst/>
                <a:latin typeface="Arial" panose="020B0604020202020204" pitchFamily="34" charset="0"/>
                <a:ea typeface="Arial" panose="020B0604020202020204" pitchFamily="34" charset="0"/>
              </a:rPr>
              <a:t> y gordos. </a:t>
            </a:r>
            <a:endParaRPr lang="fr-FR" sz="2800" dirty="0">
              <a:effectLst/>
              <a:latin typeface="Calibri" panose="020F0502020204030204" pitchFamily="34" charset="0"/>
              <a:ea typeface="Calibri" panose="020F0502020204030204" pitchFamily="34" charset="0"/>
            </a:endParaRPr>
          </a:p>
          <a:p>
            <a:pPr>
              <a:lnSpc>
                <a:spcPct val="150000"/>
              </a:lnSpc>
            </a:pPr>
            <a:r>
              <a:rPr lang="es-ES" sz="2800" dirty="0">
                <a:effectLst/>
                <a:latin typeface="Arial" panose="020B0604020202020204" pitchFamily="34" charset="0"/>
                <a:ea typeface="Arial" panose="020B0604020202020204" pitchFamily="34" charset="0"/>
              </a:rPr>
              <a:t>Si la gallina no hubiera sido pinta </a:t>
            </a:r>
            <a:r>
              <a:rPr lang="es-ES" sz="2800" dirty="0" err="1">
                <a:effectLst/>
                <a:latin typeface="Arial" panose="020B0604020202020204" pitchFamily="34" charset="0"/>
                <a:ea typeface="Arial" panose="020B0604020202020204" pitchFamily="34" charset="0"/>
              </a:rPr>
              <a:t>pipiripinta</a:t>
            </a:r>
            <a:r>
              <a:rPr lang="es-ES" sz="2800" dirty="0">
                <a:effectLst/>
                <a:latin typeface="Arial" panose="020B0604020202020204" pitchFamily="34" charset="0"/>
                <a:ea typeface="Arial" panose="020B0604020202020204" pitchFamily="34" charset="0"/>
              </a:rPr>
              <a:t>, </a:t>
            </a:r>
            <a:r>
              <a:rPr lang="es-ES" sz="2800" dirty="0" err="1">
                <a:effectLst/>
                <a:latin typeface="Arial" panose="020B0604020202020204" pitchFamily="34" charset="0"/>
                <a:ea typeface="Arial" panose="020B0604020202020204" pitchFamily="34" charset="0"/>
              </a:rPr>
              <a:t>pipirialegre</a:t>
            </a:r>
            <a:r>
              <a:rPr lang="es-ES" sz="2800" dirty="0">
                <a:effectLst/>
                <a:latin typeface="Arial" panose="020B0604020202020204" pitchFamily="34" charset="0"/>
                <a:ea typeface="Arial" panose="020B0604020202020204" pitchFamily="34" charset="0"/>
              </a:rPr>
              <a:t> y gorda,</a:t>
            </a:r>
            <a:endParaRPr lang="fr-FR" sz="2800" dirty="0">
              <a:effectLst/>
              <a:latin typeface="Calibri" panose="020F0502020204030204" pitchFamily="34" charset="0"/>
              <a:ea typeface="Calibri" panose="020F0502020204030204" pitchFamily="34" charset="0"/>
            </a:endParaRPr>
          </a:p>
          <a:p>
            <a:pPr>
              <a:lnSpc>
                <a:spcPct val="150000"/>
              </a:lnSpc>
            </a:pPr>
            <a:r>
              <a:rPr lang="es-ES" sz="2800" dirty="0">
                <a:effectLst/>
                <a:latin typeface="Arial" panose="020B0604020202020204" pitchFamily="34" charset="0"/>
                <a:ea typeface="Arial" panose="020B0604020202020204" pitchFamily="34" charset="0"/>
              </a:rPr>
              <a:t>los pollitos no hubieran sido pintos, </a:t>
            </a:r>
            <a:r>
              <a:rPr lang="es-ES" sz="2800" dirty="0" err="1">
                <a:effectLst/>
                <a:latin typeface="Arial" panose="020B0604020202020204" pitchFamily="34" charset="0"/>
                <a:ea typeface="Arial" panose="020B0604020202020204" pitchFamily="34" charset="0"/>
              </a:rPr>
              <a:t>pipiripintos</a:t>
            </a:r>
            <a:r>
              <a:rPr lang="es-ES" sz="2800" dirty="0">
                <a:effectLst/>
                <a:latin typeface="Arial" panose="020B0604020202020204" pitchFamily="34" charset="0"/>
                <a:ea typeface="Arial" panose="020B0604020202020204" pitchFamily="34" charset="0"/>
              </a:rPr>
              <a:t>, </a:t>
            </a:r>
            <a:r>
              <a:rPr lang="es-ES" sz="2800" dirty="0" err="1">
                <a:effectLst/>
                <a:latin typeface="Arial" panose="020B0604020202020204" pitchFamily="34" charset="0"/>
                <a:ea typeface="Arial" panose="020B0604020202020204" pitchFamily="34" charset="0"/>
              </a:rPr>
              <a:t>pipirialegres</a:t>
            </a:r>
            <a:r>
              <a:rPr lang="es-ES" sz="2800" dirty="0">
                <a:effectLst/>
                <a:latin typeface="Arial" panose="020B0604020202020204" pitchFamily="34" charset="0"/>
                <a:ea typeface="Arial" panose="020B0604020202020204" pitchFamily="34" charset="0"/>
              </a:rPr>
              <a:t> y gordos.</a:t>
            </a:r>
            <a:endParaRPr lang="fr-FR" sz="2800" dirty="0"/>
          </a:p>
        </p:txBody>
      </p:sp>
      <p:pic>
        <p:nvPicPr>
          <p:cNvPr id="10" name="Image 9">
            <a:extLst>
              <a:ext uri="{FF2B5EF4-FFF2-40B4-BE49-F238E27FC236}">
                <a16:creationId xmlns:a16="http://schemas.microsoft.com/office/drawing/2014/main" id="{CA35585E-BDAA-1ECD-7FA7-A6B49D9A8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214351" y="4368138"/>
            <a:ext cx="3763297" cy="2229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pic>
        <p:nvPicPr>
          <p:cNvPr id="2" name="Image 1">
            <a:extLst>
              <a:ext uri="{FF2B5EF4-FFF2-40B4-BE49-F238E27FC236}">
                <a16:creationId xmlns:a16="http://schemas.microsoft.com/office/drawing/2014/main" id="{6A0C5CA9-C6E8-ABDC-A5E3-40BE56665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60968" y="2339017"/>
            <a:ext cx="3935916" cy="2613759"/>
          </a:xfrm>
          <a:prstGeom prst="rect">
            <a:avLst/>
          </a:prstGeom>
        </p:spPr>
      </p:pic>
      <p:sp>
        <p:nvSpPr>
          <p:cNvPr id="7" name="ZoneTexte 6">
            <a:extLst>
              <a:ext uri="{FF2B5EF4-FFF2-40B4-BE49-F238E27FC236}">
                <a16:creationId xmlns:a16="http://schemas.microsoft.com/office/drawing/2014/main" id="{74E48501-BF31-33AF-1148-5A41DCA3BCF4}"/>
              </a:ext>
            </a:extLst>
          </p:cNvPr>
          <p:cNvSpPr txBox="1"/>
          <p:nvPr/>
        </p:nvSpPr>
        <p:spPr bwMode="auto">
          <a:xfrm>
            <a:off x="4511824" y="2060848"/>
            <a:ext cx="6984776" cy="3170099"/>
          </a:xfrm>
          <a:prstGeom prst="rect">
            <a:avLst/>
          </a:prstGeom>
          <a:noFill/>
        </p:spPr>
        <p:txBody>
          <a:bodyPr wrap="square" rtlCol="0">
            <a:spAutoFit/>
          </a:bodyPr>
          <a:lstStyle/>
          <a:p>
            <a:r>
              <a:rPr lang="de-DE" sz="4000" dirty="0">
                <a:effectLst/>
                <a:latin typeface="Comic Sans MS" panose="030F0702030302020204" pitchFamily="66" charset="0"/>
                <a:ea typeface="Calibri" panose="020F0502020204030204" pitchFamily="34" charset="0"/>
                <a:cs typeface="Arial" panose="020B0604020202020204" pitchFamily="34" charset="0"/>
              </a:rPr>
              <a:t>Die Rinde der breitblättrigen Linde blättert leicht ab. Leicht blättert die Rinde der breitblättrigen Linde ab.</a:t>
            </a:r>
            <a:endParaRPr lang="fr-FR" sz="4000" dirty="0">
              <a:latin typeface="Comic Sans MS" panose="030F0702030302020204" pitchFamily="66"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3" name="ZoneTexte 2">
            <a:extLst>
              <a:ext uri="{FF2B5EF4-FFF2-40B4-BE49-F238E27FC236}">
                <a16:creationId xmlns:a16="http://schemas.microsoft.com/office/drawing/2014/main" id="{266BD3B5-DA9D-B192-9E83-A8973C1F33D8}"/>
              </a:ext>
            </a:extLst>
          </p:cNvPr>
          <p:cNvSpPr txBox="1"/>
          <p:nvPr/>
        </p:nvSpPr>
        <p:spPr>
          <a:xfrm>
            <a:off x="704779" y="2111202"/>
            <a:ext cx="6111432" cy="3405741"/>
          </a:xfrm>
          <a:prstGeom prst="rect">
            <a:avLst/>
          </a:prstGeom>
          <a:noFill/>
        </p:spPr>
        <p:txBody>
          <a:bodyPr wrap="square">
            <a:spAutoFit/>
          </a:bodyPr>
          <a:lstStyle/>
          <a:p>
            <a:pPr>
              <a:lnSpc>
                <a:spcPct val="200000"/>
              </a:lnSpc>
            </a:pPr>
            <a:r>
              <a:rPr lang="es-ES" sz="2800" dirty="0">
                <a:latin typeface="Arial" panose="020B0604020202020204" pitchFamily="34" charset="0"/>
              </a:rPr>
              <a:t>Un relojero de Argelia arreglaba relojes en Argel. Los relojes de Argel quedaban bien arreglados por el relojero argelino.</a:t>
            </a:r>
            <a:endParaRPr lang="fr-FR" sz="2800" dirty="0">
              <a:latin typeface="Arial" panose="020B0604020202020204" pitchFamily="34" charset="0"/>
            </a:endParaRPr>
          </a:p>
        </p:txBody>
      </p:sp>
      <p:pic>
        <p:nvPicPr>
          <p:cNvPr id="9" name="Image 8">
            <a:extLst>
              <a:ext uri="{FF2B5EF4-FFF2-40B4-BE49-F238E27FC236}">
                <a16:creationId xmlns:a16="http://schemas.microsoft.com/office/drawing/2014/main" id="{01FF56F2-DC21-5076-350E-7CE1668E4D7A}"/>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08168" y="1772816"/>
            <a:ext cx="4082514" cy="408251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686000" y="341784"/>
            <a:ext cx="9827098"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Virelangue supplémentaire</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81288" y="193450"/>
            <a:ext cx="1202852" cy="1476000"/>
          </a:xfrm>
          <a:prstGeom prst="rect">
            <a:avLst/>
          </a:prstGeom>
          <a:ln>
            <a:noFill/>
          </a:ln>
          <a:effectLst>
            <a:outerShdw blurRad="292100" dist="139700" dir="2700000" algn="tl" rotWithShape="0">
              <a:srgbClr val="333333">
                <a:alpha val="65000"/>
              </a:srgbClr>
            </a:outerShdw>
          </a:effectLst>
        </p:spPr>
      </p:pic>
      <p:sp>
        <p:nvSpPr>
          <p:cNvPr id="6" name="ZoneTexte 4"/>
          <p:cNvSpPr>
            <a:spLocks/>
          </p:cNvSpPr>
          <p:nvPr/>
        </p:nvSpPr>
        <p:spPr bwMode="auto">
          <a:xfrm>
            <a:off x="1703512" y="1484784"/>
            <a:ext cx="8784976" cy="369332"/>
          </a:xfrm>
          <a:prstGeom prst="rect">
            <a:avLst/>
          </a:prstGeom>
          <a:noFill/>
        </p:spPr>
        <p:txBody>
          <a:bodyPr wrap="square" rtlCol="0">
            <a:spAutoFit/>
          </a:bodyPr>
          <a:lstStyle/>
          <a:p>
            <a:pPr>
              <a:defRPr/>
            </a:pPr>
            <a:endParaRPr lang="fr-FR"/>
          </a:p>
        </p:txBody>
      </p:sp>
      <p:sp>
        <p:nvSpPr>
          <p:cNvPr id="7" name="ZoneTexte 5"/>
          <p:cNvSpPr>
            <a:spLocks/>
          </p:cNvSpPr>
          <p:nvPr/>
        </p:nvSpPr>
        <p:spPr bwMode="auto">
          <a:xfrm>
            <a:off x="1686000" y="1916832"/>
            <a:ext cx="8784976" cy="749372"/>
          </a:xfrm>
          <a:prstGeom prst="rect">
            <a:avLst/>
          </a:prstGeom>
          <a:noFill/>
        </p:spPr>
        <p:txBody>
          <a:bodyPr wrap="square" rtlCol="0">
            <a:spAutoFit/>
          </a:bodyPr>
          <a:lstStyle/>
          <a:p>
            <a:pPr>
              <a:lnSpc>
                <a:spcPct val="150000"/>
              </a:lnSpc>
              <a:defRPr/>
            </a:pPr>
            <a:r>
              <a:rPr lang="en-US" sz="3200">
                <a:latin typeface="Comic Sans MS"/>
              </a:rPr>
              <a:t>.</a:t>
            </a:r>
            <a:endParaRPr lang="fr-FR" sz="3600">
              <a:latin typeface="Comic Sans MS"/>
            </a:endParaRPr>
          </a:p>
        </p:txBody>
      </p:sp>
      <p:sp>
        <p:nvSpPr>
          <p:cNvPr id="8" name="Rectangle 2"/>
          <p:cNvSpPr/>
          <p:nvPr/>
        </p:nvSpPr>
        <p:spPr bwMode="auto">
          <a:xfrm>
            <a:off x="1384139" y="1854116"/>
            <a:ext cx="9571727" cy="392159"/>
          </a:xfrm>
          <a:prstGeom prst="rect">
            <a:avLst/>
          </a:prstGeom>
        </p:spPr>
        <p:txBody>
          <a:bodyPr wrap="square">
            <a:spAutoFit/>
          </a:bodyPr>
          <a:lstStyle/>
          <a:p>
            <a:pPr>
              <a:lnSpc>
                <a:spcPct val="114999"/>
              </a:lnSpc>
              <a:spcAft>
                <a:spcPts val="1000"/>
              </a:spcAft>
              <a:defRPr/>
            </a:pPr>
            <a:r>
              <a:rPr lang="es-ES"/>
              <a:t> </a:t>
            </a:r>
            <a:endParaRPr lang="fr-FR"/>
          </a:p>
        </p:txBody>
      </p:sp>
      <p:sp>
        <p:nvSpPr>
          <p:cNvPr id="9" name="Rectangle 6"/>
          <p:cNvSpPr/>
          <p:nvPr/>
        </p:nvSpPr>
        <p:spPr bwMode="auto">
          <a:xfrm>
            <a:off x="1536192" y="2038782"/>
            <a:ext cx="9419674" cy="2640723"/>
          </a:xfrm>
          <a:prstGeom prst="rect">
            <a:avLst/>
          </a:prstGeom>
        </p:spPr>
        <p:txBody>
          <a:bodyPr wrap="square">
            <a:spAutoFit/>
          </a:bodyPr>
          <a:lstStyle/>
          <a:p>
            <a:pPr>
              <a:lnSpc>
                <a:spcPct val="114999"/>
              </a:lnSpc>
              <a:spcAft>
                <a:spcPts val="1000"/>
              </a:spcAft>
              <a:defRPr/>
            </a:pPr>
            <a:r>
              <a:rPr lang="es-ES_tradnl" sz="4800">
                <a:ea typeface="Calibri"/>
                <a:cs typeface="Times New Roman"/>
              </a:rPr>
              <a:t>La sucesión sucesiva de sucesos sucede sucesivamente con la sucesión del tiempo.</a:t>
            </a:r>
            <a:endParaRPr lang="fr-FR" sz="4800">
              <a:ea typeface="Calibri"/>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55575" y="89960"/>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9" name="Rectangle 4"/>
          <p:cNvSpPr/>
          <p:nvPr/>
        </p:nvSpPr>
        <p:spPr bwMode="auto">
          <a:xfrm>
            <a:off x="460375" y="2310063"/>
            <a:ext cx="8531225" cy="900568"/>
          </a:xfrm>
          <a:prstGeom prst="rect">
            <a:avLst/>
          </a:prstGeom>
        </p:spPr>
        <p:txBody>
          <a:bodyPr wrap="square">
            <a:spAutoFit/>
          </a:bodyPr>
          <a:lstStyle/>
          <a:p>
            <a:pPr>
              <a:lnSpc>
                <a:spcPct val="118000"/>
              </a:lnSpc>
              <a:spcAft>
                <a:spcPts val="0"/>
              </a:spcAft>
              <a:defRPr/>
            </a:pPr>
            <a:r>
              <a:rPr lang="es-ES_tradnl" sz="4800" b="1">
                <a:solidFill>
                  <a:srgbClr val="FF3300"/>
                </a:solidFill>
                <a:latin typeface="Comic Sans MS"/>
                <a:ea typeface="Times New Roman"/>
                <a:cs typeface="Arial"/>
              </a:rPr>
              <a:t> </a:t>
            </a:r>
            <a:endParaRPr lang="fr-FR" sz="4800" b="1">
              <a:solidFill>
                <a:srgbClr val="FF3300"/>
              </a:solidFill>
              <a:latin typeface="Comic Sans MS"/>
              <a:ea typeface="Times New Roman"/>
              <a:cs typeface="Times New Roman"/>
            </a:endParaRPr>
          </a:p>
        </p:txBody>
      </p:sp>
      <p:pic>
        <p:nvPicPr>
          <p:cNvPr id="12" name="Image 11">
            <a:extLst>
              <a:ext uri="{FF2B5EF4-FFF2-40B4-BE49-F238E27FC236}">
                <a16:creationId xmlns:a16="http://schemas.microsoft.com/office/drawing/2014/main" id="{F1CF178C-BC71-6BBF-CDEB-52A12A7FB811}"/>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20136" y="2204864"/>
            <a:ext cx="3842474" cy="2871929"/>
          </a:xfrm>
          <a:prstGeom prst="rect">
            <a:avLst/>
          </a:prstGeom>
          <a:noFill/>
        </p:spPr>
      </p:pic>
      <p:sp>
        <p:nvSpPr>
          <p:cNvPr id="13" name="ZoneTexte 12">
            <a:extLst>
              <a:ext uri="{FF2B5EF4-FFF2-40B4-BE49-F238E27FC236}">
                <a16:creationId xmlns:a16="http://schemas.microsoft.com/office/drawing/2014/main" id="{AF82B88A-D777-AEF7-23A6-67FC7725B51F}"/>
              </a:ext>
            </a:extLst>
          </p:cNvPr>
          <p:cNvSpPr txBox="1"/>
          <p:nvPr/>
        </p:nvSpPr>
        <p:spPr bwMode="auto">
          <a:xfrm>
            <a:off x="617927" y="2708920"/>
            <a:ext cx="6115050" cy="2062103"/>
          </a:xfrm>
          <a:prstGeom prst="rect">
            <a:avLst/>
          </a:prstGeom>
          <a:noFill/>
        </p:spPr>
        <p:txBody>
          <a:bodyPr wrap="square">
            <a:spAutoFit/>
          </a:bodyPr>
          <a:lstStyle/>
          <a:p>
            <a:r>
              <a:rPr lang="es-ES" sz="3200" dirty="0">
                <a:latin typeface="Arial" panose="020B0604020202020204" pitchFamily="34" charset="0"/>
                <a:cs typeface="Arial" panose="020B0604020202020204" pitchFamily="34" charset="0"/>
              </a:rPr>
              <a:t>El destornillador destornilla el tornillo. El tornillo quedará destornillado cuando el destornillador lo destornillará. </a:t>
            </a:r>
            <a:endParaRPr lang="fr-FR" sz="3200" dirty="0">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3" name="ZoneTexte 2">
            <a:extLst>
              <a:ext uri="{FF2B5EF4-FFF2-40B4-BE49-F238E27FC236}">
                <a16:creationId xmlns:a16="http://schemas.microsoft.com/office/drawing/2014/main" id="{6CEFE1B7-D5F1-957C-5B77-FA093D8A8BBC}"/>
              </a:ext>
            </a:extLst>
          </p:cNvPr>
          <p:cNvSpPr txBox="1"/>
          <p:nvPr/>
        </p:nvSpPr>
        <p:spPr bwMode="auto">
          <a:xfrm>
            <a:off x="443647" y="2060848"/>
            <a:ext cx="7938829" cy="2554545"/>
          </a:xfrm>
          <a:prstGeom prst="rect">
            <a:avLst/>
          </a:prstGeom>
          <a:noFill/>
        </p:spPr>
        <p:txBody>
          <a:bodyPr wrap="square">
            <a:spAutoFit/>
          </a:bodyPr>
          <a:lstStyle/>
          <a:p>
            <a:pPr algn="l" fontAlgn="base"/>
            <a:r>
              <a:rPr lang="es-ES" sz="4000" dirty="0">
                <a:effectLst/>
                <a:latin typeface="Arial" panose="020B0604020202020204" pitchFamily="34" charset="0"/>
                <a:ea typeface="Calibri" panose="020F0502020204030204" pitchFamily="34" charset="0"/>
              </a:rPr>
              <a:t>Ornitorrinco, ornitorrinco</a:t>
            </a:r>
            <a:endParaRPr lang="fr-FR" sz="4000" dirty="0">
              <a:effectLst/>
              <a:latin typeface="Arial" panose="020B0604020202020204" pitchFamily="34" charset="0"/>
              <a:ea typeface="Calibri" panose="020F0502020204030204" pitchFamily="34" charset="0"/>
            </a:endParaRPr>
          </a:p>
          <a:p>
            <a:pPr algn="l" fontAlgn="base"/>
            <a:r>
              <a:rPr lang="es-ES" sz="4000" dirty="0">
                <a:effectLst/>
                <a:latin typeface="Arial" panose="020B0604020202020204" pitchFamily="34" charset="0"/>
                <a:ea typeface="Calibri" panose="020F0502020204030204" pitchFamily="34" charset="0"/>
              </a:rPr>
              <a:t>Atrévete y pega un brinco</a:t>
            </a:r>
            <a:endParaRPr lang="fr-FR" sz="4000" dirty="0">
              <a:effectLst/>
              <a:latin typeface="Arial" panose="020B0604020202020204" pitchFamily="34" charset="0"/>
              <a:ea typeface="Calibri" panose="020F0502020204030204" pitchFamily="34" charset="0"/>
            </a:endParaRPr>
          </a:p>
          <a:p>
            <a:pPr algn="l" fontAlgn="base"/>
            <a:r>
              <a:rPr lang="es-ES" sz="4000" dirty="0">
                <a:effectLst/>
                <a:latin typeface="Arial" panose="020B0604020202020204" pitchFamily="34" charset="0"/>
                <a:ea typeface="Calibri" panose="020F0502020204030204" pitchFamily="34" charset="0"/>
              </a:rPr>
              <a:t>Ornitorrinco, ornitorrinco</a:t>
            </a:r>
            <a:endParaRPr lang="fr-FR" sz="4000" dirty="0">
              <a:effectLst/>
              <a:latin typeface="Arial" panose="020B0604020202020204" pitchFamily="34" charset="0"/>
              <a:ea typeface="Calibri" panose="020F0502020204030204" pitchFamily="34" charset="0"/>
            </a:endParaRPr>
          </a:p>
          <a:p>
            <a:r>
              <a:rPr lang="es-ES" sz="4000" dirty="0">
                <a:effectLst/>
                <a:latin typeface="Arial" panose="020B0604020202020204" pitchFamily="34" charset="0"/>
                <a:ea typeface="Calibri" panose="020F0502020204030204" pitchFamily="34" charset="0"/>
              </a:rPr>
              <a:t>Cuenta cinco y pega un brinco.</a:t>
            </a:r>
            <a:endParaRPr lang="fr-FR" sz="4000" dirty="0"/>
          </a:p>
        </p:txBody>
      </p:sp>
      <p:pic>
        <p:nvPicPr>
          <p:cNvPr id="11" name="Image 10">
            <a:extLst>
              <a:ext uri="{FF2B5EF4-FFF2-40B4-BE49-F238E27FC236}">
                <a16:creationId xmlns:a16="http://schemas.microsoft.com/office/drawing/2014/main" id="{B3AAC031-D76F-4DA2-3740-F3A55259111C}"/>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015938" y="2310063"/>
            <a:ext cx="2713856" cy="271385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548977" y="260648"/>
            <a:ext cx="10368000"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
        <p:nvSpPr>
          <p:cNvPr id="6" name="AutoShape 2" descr="Résultat de recherche d'images pour &quot;dibujo pajaro&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sp>
        <p:nvSpPr>
          <p:cNvPr id="7" name="AutoShape 4" descr="Résultat de recherche d'images pour &quot;dibujo pajaro&quot;"/>
          <p:cNvSpPr>
            <a:spLocks noChangeAspect="1" noChangeArrowheads="1"/>
          </p:cNvSpPr>
          <p:nvPr/>
        </p:nvSpPr>
        <p:spPr bwMode="auto">
          <a:xfrm>
            <a:off x="307975" y="7937"/>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pic>
        <p:nvPicPr>
          <p:cNvPr id="8" name="Image 2" descr="espagnol.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2027766" y="355600"/>
            <a:ext cx="545400" cy="864000"/>
          </a:xfrm>
          <a:prstGeom prst="rect">
            <a:avLst/>
          </a:prstGeom>
        </p:spPr>
      </p:pic>
      <p:sp>
        <p:nvSpPr>
          <p:cNvPr id="2" name="ZoneTexte 1">
            <a:extLst>
              <a:ext uri="{FF2B5EF4-FFF2-40B4-BE49-F238E27FC236}">
                <a16:creationId xmlns:a16="http://schemas.microsoft.com/office/drawing/2014/main" id="{C9ADB209-2C8F-5015-53FF-8A84AEE9F9B8}"/>
              </a:ext>
            </a:extLst>
          </p:cNvPr>
          <p:cNvSpPr txBox="1"/>
          <p:nvPr/>
        </p:nvSpPr>
        <p:spPr bwMode="auto">
          <a:xfrm>
            <a:off x="612774" y="2632830"/>
            <a:ext cx="5987281" cy="2062103"/>
          </a:xfrm>
          <a:prstGeom prst="rect">
            <a:avLst/>
          </a:prstGeom>
          <a:noFill/>
        </p:spPr>
        <p:txBody>
          <a:bodyPr wrap="square" rtlCol="0">
            <a:spAutoFit/>
          </a:bodyPr>
          <a:lstStyle/>
          <a:p>
            <a:pPr fontAlgn="base"/>
            <a:r>
              <a:rPr lang="es-ES" sz="3200" dirty="0">
                <a:latin typeface="Arial" panose="020B0604020202020204" pitchFamily="34" charset="0"/>
                <a:cs typeface="Arial" panose="020B0604020202020204" pitchFamily="34" charset="0"/>
              </a:rPr>
              <a:t>Luengas lenguas hacen falta</a:t>
            </a:r>
            <a:endParaRPr lang="fr-FR" sz="3200" dirty="0">
              <a:latin typeface="Arial" panose="020B0604020202020204" pitchFamily="34" charset="0"/>
              <a:cs typeface="Arial" panose="020B0604020202020204" pitchFamily="34" charset="0"/>
            </a:endParaRPr>
          </a:p>
          <a:p>
            <a:pPr fontAlgn="base"/>
            <a:r>
              <a:rPr lang="es-ES" sz="3200" dirty="0">
                <a:latin typeface="Arial" panose="020B0604020202020204" pitchFamily="34" charset="0"/>
                <a:cs typeface="Arial" panose="020B0604020202020204" pitchFamily="34" charset="0"/>
              </a:rPr>
              <a:t>Para no </a:t>
            </a:r>
            <a:r>
              <a:rPr lang="es-ES" sz="3200" dirty="0" err="1">
                <a:latin typeface="Arial" panose="020B0604020202020204" pitchFamily="34" charset="0"/>
                <a:cs typeface="Arial" panose="020B0604020202020204" pitchFamily="34" charset="0"/>
              </a:rPr>
              <a:t>trabalenguarse</a:t>
            </a:r>
            <a:endParaRPr lang="fr-FR" sz="3200" dirty="0">
              <a:latin typeface="Arial" panose="020B0604020202020204" pitchFamily="34" charset="0"/>
              <a:cs typeface="Arial" panose="020B0604020202020204" pitchFamily="34" charset="0"/>
            </a:endParaRPr>
          </a:p>
          <a:p>
            <a:pPr fontAlgn="base"/>
            <a:r>
              <a:rPr lang="es-ES" sz="3200" dirty="0">
                <a:latin typeface="Arial" panose="020B0604020202020204" pitchFamily="34" charset="0"/>
                <a:cs typeface="Arial" panose="020B0604020202020204" pitchFamily="34" charset="0"/>
              </a:rPr>
              <a:t>Quién no tenga lengua luenga</a:t>
            </a:r>
            <a:endParaRPr lang="fr-FR" sz="3200" dirty="0">
              <a:latin typeface="Arial" panose="020B0604020202020204" pitchFamily="34" charset="0"/>
              <a:cs typeface="Arial" panose="020B0604020202020204" pitchFamily="34" charset="0"/>
            </a:endParaRPr>
          </a:p>
          <a:p>
            <a:pPr fontAlgn="base"/>
            <a:r>
              <a:rPr lang="es-ES" sz="3200" dirty="0">
                <a:latin typeface="Arial" panose="020B0604020202020204" pitchFamily="34" charset="0"/>
                <a:cs typeface="Arial" panose="020B0604020202020204" pitchFamily="34" charset="0"/>
              </a:rPr>
              <a:t>Bien podría </a:t>
            </a:r>
            <a:r>
              <a:rPr lang="es-ES" sz="3200" dirty="0" err="1">
                <a:latin typeface="Arial" panose="020B0604020202020204" pitchFamily="34" charset="0"/>
                <a:cs typeface="Arial" panose="020B0604020202020204" pitchFamily="34" charset="0"/>
              </a:rPr>
              <a:t>desalenguarse</a:t>
            </a:r>
            <a:r>
              <a:rPr lang="es-ES" sz="3200" dirty="0">
                <a:latin typeface="Arial" panose="020B0604020202020204" pitchFamily="34" charset="0"/>
                <a:cs typeface="Arial" panose="020B0604020202020204" pitchFamily="34" charset="0"/>
              </a:rPr>
              <a:t>.</a:t>
            </a:r>
            <a:endParaRPr lang="fr-FR" sz="3200"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2918F3D8-7699-719C-E354-D97481F8CE2D}"/>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24192" y="2410777"/>
            <a:ext cx="2917304" cy="299865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descr="italien.png"/>
          <p:cNvPicPr>
            <a:picLocks noChangeAspect="1"/>
          </p:cNvPicPr>
          <p:nvPr/>
        </p:nvPicPr>
        <p:blipFill>
          <a:blip r:embed="rId2" cstate="email">
            <a:extLst>
              <a:ext uri="{28A0092B-C50C-407E-A947-70E740481C1C}">
                <a14:useLocalDpi xmlns:a14="http://schemas.microsoft.com/office/drawing/2010/main" val="0"/>
              </a:ext>
            </a:extLst>
          </a:blip>
          <a:stretch/>
        </p:blipFill>
        <p:spPr bwMode="auto">
          <a:xfrm>
            <a:off x="4229115" y="524941"/>
            <a:ext cx="3295111" cy="5219985"/>
          </a:xfrm>
          <a:prstGeom prst="rect">
            <a:avLst/>
          </a:prstGeom>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a:t>   </a:t>
            </a:r>
          </a:p>
          <a:p>
            <a:pPr marL="0" indent="0" algn="ctr">
              <a:buNone/>
              <a:defRPr/>
            </a:pPr>
            <a:endParaRPr lang="fr-FR" sz="4800" b="1"/>
          </a:p>
          <a:p>
            <a:pPr marL="0" indent="0" algn="ctr">
              <a:buNone/>
              <a:defRPr/>
            </a:pPr>
            <a:r>
              <a:rPr lang="fr-FR" sz="4800" b="1"/>
              <a:t>ITALIEN</a:t>
            </a:r>
          </a:p>
          <a:p>
            <a:pPr marL="0" indent="0">
              <a:buNone/>
              <a:defRPr/>
            </a:pPr>
            <a:endParaRPr lang="fr-FR" sz="4800" b="1"/>
          </a:p>
        </p:txBody>
      </p:sp>
      <p:pic>
        <p:nvPicPr>
          <p:cNvPr id="6"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7745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5055FA0D-AC28-9BAE-2CAE-29D1A3EEFE56}"/>
              </a:ext>
            </a:extLst>
          </p:cNvPr>
          <p:cNvSpPr txBox="1"/>
          <p:nvPr/>
        </p:nvSpPr>
        <p:spPr bwMode="auto">
          <a:xfrm>
            <a:off x="436340" y="2397948"/>
            <a:ext cx="7200800" cy="2062103"/>
          </a:xfrm>
          <a:prstGeom prst="rect">
            <a:avLst/>
          </a:prstGeom>
          <a:noFill/>
        </p:spPr>
        <p:txBody>
          <a:bodyPr wrap="square" rtlCol="0">
            <a:spAutoFit/>
          </a:bodyPr>
          <a:lstStyle/>
          <a:p>
            <a:pPr fontAlgn="base"/>
            <a:r>
              <a:rPr lang="fr-FR" sz="3200" i="1" dirty="0"/>
              <a:t>Al </a:t>
            </a:r>
            <a:r>
              <a:rPr lang="fr-FR" sz="3200" i="1" dirty="0" err="1"/>
              <a:t>pozzo</a:t>
            </a:r>
            <a:r>
              <a:rPr lang="fr-FR" sz="3200" i="1" dirty="0"/>
              <a:t> dei </a:t>
            </a:r>
            <a:r>
              <a:rPr lang="fr-FR" sz="3200" i="1" dirty="0" err="1"/>
              <a:t>pazzi</a:t>
            </a:r>
            <a:r>
              <a:rPr lang="fr-FR" sz="3200" i="1" dirty="0"/>
              <a:t> </a:t>
            </a:r>
            <a:r>
              <a:rPr lang="fr-FR" sz="3200" i="1" dirty="0" err="1"/>
              <a:t>una</a:t>
            </a:r>
            <a:r>
              <a:rPr lang="fr-FR" sz="3200" i="1" dirty="0"/>
              <a:t> </a:t>
            </a:r>
            <a:r>
              <a:rPr lang="fr-FR" sz="3200" i="1" dirty="0" err="1"/>
              <a:t>pazza</a:t>
            </a:r>
            <a:endParaRPr lang="fr-FR" sz="3200" i="1" dirty="0"/>
          </a:p>
          <a:p>
            <a:pPr fontAlgn="base"/>
            <a:r>
              <a:rPr lang="fr-FR" sz="3200" i="1" dirty="0" err="1"/>
              <a:t>lavava</a:t>
            </a:r>
            <a:r>
              <a:rPr lang="fr-FR" sz="3200" i="1" dirty="0"/>
              <a:t> le </a:t>
            </a:r>
            <a:r>
              <a:rPr lang="fr-FR" sz="3200" i="1" dirty="0" err="1"/>
              <a:t>pezze</a:t>
            </a:r>
            <a:r>
              <a:rPr lang="fr-FR" sz="3200" i="1" dirty="0"/>
              <a:t>. </a:t>
            </a:r>
          </a:p>
          <a:p>
            <a:pPr fontAlgn="base"/>
            <a:r>
              <a:rPr lang="fr-FR" sz="3200" i="1" dirty="0" err="1"/>
              <a:t>Andò</a:t>
            </a:r>
            <a:r>
              <a:rPr lang="fr-FR" sz="3200" i="1" dirty="0"/>
              <a:t> un </a:t>
            </a:r>
            <a:r>
              <a:rPr lang="fr-FR" sz="3200" i="1" dirty="0" err="1"/>
              <a:t>pazzo</a:t>
            </a:r>
            <a:r>
              <a:rPr lang="fr-FR" sz="3200" i="1" dirty="0"/>
              <a:t> e </a:t>
            </a:r>
            <a:r>
              <a:rPr lang="fr-FR" sz="3200" i="1" dirty="0" err="1"/>
              <a:t>buttò</a:t>
            </a:r>
            <a:r>
              <a:rPr lang="fr-FR" sz="3200" i="1" dirty="0"/>
              <a:t> la </a:t>
            </a:r>
            <a:r>
              <a:rPr lang="fr-FR" sz="3200" i="1" dirty="0" err="1"/>
              <a:t>pazza</a:t>
            </a:r>
            <a:r>
              <a:rPr lang="fr-FR" sz="3200" i="1" dirty="0"/>
              <a:t> con tutte le </a:t>
            </a:r>
            <a:r>
              <a:rPr lang="fr-FR" sz="3200" i="1" dirty="0" err="1"/>
              <a:t>pezze</a:t>
            </a:r>
            <a:r>
              <a:rPr lang="fr-FR" sz="3200" i="1" dirty="0"/>
              <a:t> </a:t>
            </a:r>
            <a:r>
              <a:rPr lang="fr-FR" sz="3200" i="1" dirty="0" err="1"/>
              <a:t>nel</a:t>
            </a:r>
            <a:r>
              <a:rPr lang="fr-FR" sz="3200" i="1" dirty="0"/>
              <a:t> </a:t>
            </a:r>
            <a:r>
              <a:rPr lang="fr-FR" sz="3200" i="1" dirty="0" err="1"/>
              <a:t>pozzo</a:t>
            </a:r>
            <a:r>
              <a:rPr lang="fr-FR" sz="3200" i="1" dirty="0"/>
              <a:t> dei </a:t>
            </a:r>
            <a:r>
              <a:rPr lang="fr-FR" sz="3200" i="1" dirty="0" err="1"/>
              <a:t>pazzi</a:t>
            </a:r>
            <a:r>
              <a:rPr lang="fr-FR" sz="3200" i="1" dirty="0"/>
              <a:t>.</a:t>
            </a:r>
          </a:p>
        </p:txBody>
      </p:sp>
      <p:pic>
        <p:nvPicPr>
          <p:cNvPr id="8" name="Image1">
            <a:extLst>
              <a:ext uri="{FF2B5EF4-FFF2-40B4-BE49-F238E27FC236}">
                <a16:creationId xmlns:a16="http://schemas.microsoft.com/office/drawing/2014/main" id="{169B87CA-399F-6C07-2347-EF737193C06D}"/>
              </a:ext>
            </a:extLst>
          </p:cNvPr>
          <p:cNvPicPr>
            <a:picLocks noChangeAspect="1"/>
          </p:cNvPicPr>
          <p:nvPr/>
        </p:nvPicPr>
        <p:blipFill rotWithShape="1">
          <a:blip r:embed="rId5">
            <a:extLst>
              <a:ext uri="{28A0092B-C50C-407E-A947-70E740481C1C}">
                <a14:useLocalDpi xmlns:a14="http://schemas.microsoft.com/office/drawing/2010/main" val="0"/>
              </a:ext>
            </a:extLst>
          </a:blip>
          <a:srcRect b="8861"/>
          <a:stretch/>
        </p:blipFill>
        <p:spPr bwMode="auto">
          <a:xfrm>
            <a:off x="7824192" y="2397948"/>
            <a:ext cx="3732044" cy="338611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0E761BB4-9BB9-967D-8212-906150AA53B2}"/>
              </a:ext>
            </a:extLst>
          </p:cNvPr>
          <p:cNvSpPr txBox="1"/>
          <p:nvPr/>
        </p:nvSpPr>
        <p:spPr bwMode="auto">
          <a:xfrm>
            <a:off x="335361" y="2701662"/>
            <a:ext cx="5864122" cy="2554545"/>
          </a:xfrm>
          <a:prstGeom prst="rect">
            <a:avLst/>
          </a:prstGeom>
          <a:noFill/>
        </p:spPr>
        <p:txBody>
          <a:bodyPr wrap="square" rtlCol="0">
            <a:spAutoFit/>
          </a:bodyPr>
          <a:lstStyle/>
          <a:p>
            <a:r>
              <a:rPr lang="it-IT" sz="4000" i="1" dirty="0"/>
              <a:t>I cespugli tra gli scogli</a:t>
            </a:r>
            <a:br>
              <a:rPr lang="it-IT" sz="4000" i="1" dirty="0"/>
            </a:br>
            <a:r>
              <a:rPr lang="it-IT" sz="4000" i="1" dirty="0"/>
              <a:t>che facevano i bagagli</a:t>
            </a:r>
            <a:br>
              <a:rPr lang="it-IT" sz="4000" i="1" dirty="0"/>
            </a:br>
            <a:r>
              <a:rPr lang="it-IT" sz="4000" i="1" dirty="0"/>
              <a:t>tra gli sbagli e tafferugli</a:t>
            </a:r>
            <a:br>
              <a:rPr lang="it-IT" sz="4000" i="1" dirty="0"/>
            </a:br>
            <a:r>
              <a:rPr lang="it-IT" sz="4000" i="1" dirty="0"/>
              <a:t>ed eran tutti molto svegli. </a:t>
            </a:r>
            <a:endParaRPr lang="fr-FR" sz="4000" i="1" dirty="0"/>
          </a:p>
        </p:txBody>
      </p:sp>
      <p:pic>
        <p:nvPicPr>
          <p:cNvPr id="8" name="Image2">
            <a:extLst>
              <a:ext uri="{FF2B5EF4-FFF2-40B4-BE49-F238E27FC236}">
                <a16:creationId xmlns:a16="http://schemas.microsoft.com/office/drawing/2014/main" id="{B3DDB7D0-D9F5-6F7A-D9F3-74D7AA2CD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199483" y="2201658"/>
            <a:ext cx="5369125" cy="355455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A95A307E-483D-902C-2E64-D6D98582B48F}"/>
              </a:ext>
            </a:extLst>
          </p:cNvPr>
          <p:cNvSpPr txBox="1"/>
          <p:nvPr/>
        </p:nvSpPr>
        <p:spPr bwMode="auto">
          <a:xfrm>
            <a:off x="160968" y="1830795"/>
            <a:ext cx="10513168" cy="3170099"/>
          </a:xfrm>
          <a:prstGeom prst="rect">
            <a:avLst/>
          </a:prstGeom>
          <a:noFill/>
        </p:spPr>
        <p:txBody>
          <a:bodyPr wrap="square" rtlCol="0">
            <a:spAutoFit/>
          </a:bodyPr>
          <a:lstStyle/>
          <a:p>
            <a:pPr algn="just" fontAlgn="base"/>
            <a:r>
              <a:rPr lang="it-IT" sz="4000" i="1" dirty="0"/>
              <a:t>Ho in tasca l’esca ed esco per la pesca, ma il pesce non s’adesca, c’è l’acqua troppo fresca. Convien che la finisca, non prenderò una lisca!</a:t>
            </a:r>
          </a:p>
          <a:p>
            <a:pPr algn="just" fontAlgn="base"/>
            <a:r>
              <a:rPr lang="it-IT" sz="4000" i="1" dirty="0"/>
              <a:t>Mi metto in tasca l’esca e torno dalla</a:t>
            </a:r>
            <a:endParaRPr lang="fr-FR" sz="4000" i="1" dirty="0"/>
          </a:p>
          <a:p>
            <a:r>
              <a:rPr lang="fr-FR" sz="4000" i="1" dirty="0" err="1"/>
              <a:t>pesca</a:t>
            </a:r>
            <a:r>
              <a:rPr lang="fr-FR" sz="4000" i="1" dirty="0"/>
              <a:t>. </a:t>
            </a:r>
          </a:p>
        </p:txBody>
      </p:sp>
      <p:pic>
        <p:nvPicPr>
          <p:cNvPr id="8" name="Image3">
            <a:extLst>
              <a:ext uri="{FF2B5EF4-FFF2-40B4-BE49-F238E27FC236}">
                <a16:creationId xmlns:a16="http://schemas.microsoft.com/office/drawing/2014/main" id="{9F94BFAD-1573-8B7B-A002-C5BFCAB71D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090490" y="3997803"/>
            <a:ext cx="3940542" cy="252747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3" name="ZoneTexte 2">
            <a:extLst>
              <a:ext uri="{FF2B5EF4-FFF2-40B4-BE49-F238E27FC236}">
                <a16:creationId xmlns:a16="http://schemas.microsoft.com/office/drawing/2014/main" id="{3CCD2C84-5871-DF35-EA26-2866EBE60B15}"/>
              </a:ext>
            </a:extLst>
          </p:cNvPr>
          <p:cNvSpPr txBox="1"/>
          <p:nvPr/>
        </p:nvSpPr>
        <p:spPr>
          <a:xfrm>
            <a:off x="1363820" y="3157126"/>
            <a:ext cx="6111432" cy="1938992"/>
          </a:xfrm>
          <a:prstGeom prst="rect">
            <a:avLst/>
          </a:prstGeom>
          <a:noFill/>
        </p:spPr>
        <p:txBody>
          <a:bodyPr wrap="square">
            <a:spAutoFit/>
          </a:bodyPr>
          <a:lstStyle/>
          <a:p>
            <a:r>
              <a:rPr lang="it-IT" sz="4000" i="1" dirty="0"/>
              <a:t>Assolto in assise l’assassino dell’assessore di Frasassi in missione segreta a Sassari.</a:t>
            </a:r>
            <a:endParaRPr lang="fr-FR" sz="4000" i="1" dirty="0"/>
          </a:p>
        </p:txBody>
      </p:sp>
      <p:pic>
        <p:nvPicPr>
          <p:cNvPr id="7" name="Image 6" descr="Vettoriale stockCartone animato di assassino pazzo o assassino con ascia e  coltello di ©ursus@zdeneksasek.com #197139392">
            <a:extLst>
              <a:ext uri="{FF2B5EF4-FFF2-40B4-BE49-F238E27FC236}">
                <a16:creationId xmlns:a16="http://schemas.microsoft.com/office/drawing/2014/main" id="{BB4768AA-E277-5169-C334-BC662E3A3B8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0176" y="2244985"/>
            <a:ext cx="3673177" cy="3763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sp>
        <p:nvSpPr>
          <p:cNvPr id="9" name="ZoneTexte 8">
            <a:extLst>
              <a:ext uri="{FF2B5EF4-FFF2-40B4-BE49-F238E27FC236}">
                <a16:creationId xmlns:a16="http://schemas.microsoft.com/office/drawing/2014/main" id="{40D65D1D-F94B-4A69-1C2D-CD9A41B6AED4}"/>
              </a:ext>
            </a:extLst>
          </p:cNvPr>
          <p:cNvSpPr txBox="1"/>
          <p:nvPr/>
        </p:nvSpPr>
        <p:spPr bwMode="auto">
          <a:xfrm>
            <a:off x="475374" y="2151727"/>
            <a:ext cx="7204801" cy="1938992"/>
          </a:xfrm>
          <a:prstGeom prst="rect">
            <a:avLst/>
          </a:prstGeom>
          <a:noFill/>
        </p:spPr>
        <p:txBody>
          <a:bodyPr wrap="square">
            <a:spAutoFit/>
          </a:bodyPr>
          <a:lstStyle/>
          <a:p>
            <a:r>
              <a:rPr lang="de-DE" sz="4000" dirty="0">
                <a:effectLst/>
                <a:latin typeface="Comic Sans MS" panose="030F0702030302020204" pitchFamily="66" charset="0"/>
                <a:ea typeface="Calibri" panose="020F0502020204030204" pitchFamily="34" charset="0"/>
              </a:rPr>
              <a:t>Ein chinesischer Chirurg schenkte seinem Chef sechs chinesische Schüsseln.</a:t>
            </a:r>
            <a:endParaRPr lang="fr-FR" sz="4000" dirty="0">
              <a:latin typeface="Comic Sans MS" panose="030F0702030302020204" pitchFamily="66" charset="0"/>
            </a:endParaRPr>
          </a:p>
        </p:txBody>
      </p:sp>
      <p:pic>
        <p:nvPicPr>
          <p:cNvPr id="10" name="Image 9">
            <a:extLst>
              <a:ext uri="{FF2B5EF4-FFF2-40B4-BE49-F238E27FC236}">
                <a16:creationId xmlns:a16="http://schemas.microsoft.com/office/drawing/2014/main" id="{00634A40-DF0A-3C0B-BA9B-D6DDBF96C4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120416" y="3789040"/>
            <a:ext cx="4644211" cy="262363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pic>
        <p:nvPicPr>
          <p:cNvPr id="2" name="Image 1" descr="Scarpe Con Tacco Alto Scarpe Vettoriali Da Colorare Per Ragazze Disegni Di  Schizzi Contorni Gratuiti | Elementi grafici PNG download gratis - Pikbest">
            <a:extLst>
              <a:ext uri="{FF2B5EF4-FFF2-40B4-BE49-F238E27FC236}">
                <a16:creationId xmlns:a16="http://schemas.microsoft.com/office/drawing/2014/main" id="{00A201BC-AAE7-0F83-E0B2-07AF907B97F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8208" y="2374887"/>
            <a:ext cx="3336950" cy="3336950"/>
          </a:xfrm>
          <a:prstGeom prst="rect">
            <a:avLst/>
          </a:prstGeom>
          <a:noFill/>
          <a:ln>
            <a:noFill/>
          </a:ln>
        </p:spPr>
      </p:pic>
      <p:sp>
        <p:nvSpPr>
          <p:cNvPr id="7" name="ZoneTexte 6">
            <a:extLst>
              <a:ext uri="{FF2B5EF4-FFF2-40B4-BE49-F238E27FC236}">
                <a16:creationId xmlns:a16="http://schemas.microsoft.com/office/drawing/2014/main" id="{BC35A14D-0545-5454-C815-A3302B7FCD2D}"/>
              </a:ext>
            </a:extLst>
          </p:cNvPr>
          <p:cNvSpPr txBox="1"/>
          <p:nvPr/>
        </p:nvSpPr>
        <p:spPr>
          <a:xfrm>
            <a:off x="1055440" y="2458312"/>
            <a:ext cx="6111432" cy="3170099"/>
          </a:xfrm>
          <a:prstGeom prst="rect">
            <a:avLst/>
          </a:prstGeom>
          <a:noFill/>
        </p:spPr>
        <p:txBody>
          <a:bodyPr wrap="square">
            <a:spAutoFit/>
          </a:bodyPr>
          <a:lstStyle/>
          <a:p>
            <a:r>
              <a:rPr lang="it-IT" sz="4000" i="1" dirty="0"/>
              <a:t>Mi attacchi i tacchi tu che attacchi i tacchi? Io attaccarti i tacchi a te? Attaccati te i tuoi tacchi tu che attacchi i tacchi! </a:t>
            </a:r>
            <a:endParaRPr lang="fr-FR" sz="4000" i="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3" name="ZoneTexte 2">
            <a:extLst>
              <a:ext uri="{FF2B5EF4-FFF2-40B4-BE49-F238E27FC236}">
                <a16:creationId xmlns:a16="http://schemas.microsoft.com/office/drawing/2014/main" id="{B635523F-17B9-65B5-1A7A-6C6DF1715387}"/>
              </a:ext>
            </a:extLst>
          </p:cNvPr>
          <p:cNvSpPr txBox="1"/>
          <p:nvPr/>
        </p:nvSpPr>
        <p:spPr>
          <a:xfrm>
            <a:off x="1559496" y="3140968"/>
            <a:ext cx="6111432" cy="1323439"/>
          </a:xfrm>
          <a:prstGeom prst="rect">
            <a:avLst/>
          </a:prstGeom>
          <a:noFill/>
        </p:spPr>
        <p:txBody>
          <a:bodyPr wrap="square">
            <a:spAutoFit/>
          </a:bodyPr>
          <a:lstStyle/>
          <a:p>
            <a:r>
              <a:rPr lang="it-IT" sz="4000" i="1" dirty="0"/>
              <a:t>Ti ci stizzisci? E </a:t>
            </a:r>
            <a:r>
              <a:rPr lang="it-IT" sz="4000" i="1" dirty="0" err="1"/>
              <a:t>stizziscitici</a:t>
            </a:r>
            <a:r>
              <a:rPr lang="it-IT" sz="4000" i="1" dirty="0"/>
              <a:t> pure!</a:t>
            </a:r>
            <a:endParaRPr lang="fr-FR" sz="4000" i="1" dirty="0"/>
          </a:p>
        </p:txBody>
      </p:sp>
      <p:pic>
        <p:nvPicPr>
          <p:cNvPr id="7" name="Image 6">
            <a:extLst>
              <a:ext uri="{FF2B5EF4-FFF2-40B4-BE49-F238E27FC236}">
                <a16:creationId xmlns:a16="http://schemas.microsoft.com/office/drawing/2014/main" id="{C4336FE6-7331-6138-B040-3B18EC66AE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8135" y="2130916"/>
            <a:ext cx="3885743" cy="259616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3" name="ZoneTexte 2">
            <a:extLst>
              <a:ext uri="{FF2B5EF4-FFF2-40B4-BE49-F238E27FC236}">
                <a16:creationId xmlns:a16="http://schemas.microsoft.com/office/drawing/2014/main" id="{8352797B-9793-5746-0D53-0684DF1A0CCB}"/>
              </a:ext>
            </a:extLst>
          </p:cNvPr>
          <p:cNvSpPr txBox="1"/>
          <p:nvPr/>
        </p:nvSpPr>
        <p:spPr>
          <a:xfrm>
            <a:off x="551384" y="1916832"/>
            <a:ext cx="6115050" cy="4031873"/>
          </a:xfrm>
          <a:prstGeom prst="rect">
            <a:avLst/>
          </a:prstGeom>
          <a:noFill/>
        </p:spPr>
        <p:txBody>
          <a:bodyPr wrap="square">
            <a:spAutoFit/>
          </a:bodyPr>
          <a:lstStyle/>
          <a:p>
            <a:r>
              <a:rPr lang="it-IT" sz="3200" dirty="0">
                <a:effectLst/>
                <a:latin typeface="Arial" panose="020B0604020202020204" pitchFamily="34" charset="0"/>
                <a:ea typeface="Calibri" panose="020F0502020204030204" pitchFamily="34" charset="0"/>
              </a:rPr>
              <a:t>Quando il coniglio senza consiglio</a:t>
            </a:r>
            <a:br>
              <a:rPr lang="it-IT" sz="3200" dirty="0">
                <a:effectLst/>
                <a:latin typeface="Arial" panose="020B0604020202020204" pitchFamily="34" charset="0"/>
                <a:ea typeface="Calibri" panose="020F0502020204030204" pitchFamily="34" charset="0"/>
              </a:rPr>
            </a:br>
            <a:r>
              <a:rPr lang="it-IT" sz="3200" dirty="0">
                <a:effectLst/>
                <a:latin typeface="Arial" panose="020B0604020202020204" pitchFamily="34" charset="0"/>
                <a:ea typeface="Calibri" panose="020F0502020204030204" pitchFamily="34" charset="0"/>
              </a:rPr>
              <a:t>con la coniglia fece famiglia</a:t>
            </a:r>
            <a:br>
              <a:rPr lang="it-IT" sz="3200" dirty="0">
                <a:effectLst/>
                <a:latin typeface="Arial" panose="020B0604020202020204" pitchFamily="34" charset="0"/>
                <a:ea typeface="Calibri" panose="020F0502020204030204" pitchFamily="34" charset="0"/>
              </a:rPr>
            </a:br>
            <a:r>
              <a:rPr lang="it-IT" sz="3200" dirty="0">
                <a:effectLst/>
                <a:latin typeface="Arial" panose="020B0604020202020204" pitchFamily="34" charset="0"/>
                <a:ea typeface="Calibri" panose="020F0502020204030204" pitchFamily="34" charset="0"/>
              </a:rPr>
              <a:t>gli nacque un figlio e poi una figlia,</a:t>
            </a:r>
            <a:br>
              <a:rPr lang="it-IT" sz="3200" dirty="0">
                <a:effectLst/>
                <a:latin typeface="Arial" panose="020B0604020202020204" pitchFamily="34" charset="0"/>
                <a:ea typeface="Calibri" panose="020F0502020204030204" pitchFamily="34" charset="0"/>
              </a:rPr>
            </a:br>
            <a:r>
              <a:rPr lang="it-IT" sz="3200" dirty="0">
                <a:effectLst/>
                <a:latin typeface="Arial" panose="020B0604020202020204" pitchFamily="34" charset="0"/>
                <a:ea typeface="Calibri" panose="020F0502020204030204" pitchFamily="34" charset="0"/>
              </a:rPr>
              <a:t>poi un altro figlio e un’altra figlia.</a:t>
            </a:r>
            <a:br>
              <a:rPr lang="it-IT" sz="3200" dirty="0">
                <a:effectLst/>
                <a:latin typeface="Arial" panose="020B0604020202020204" pitchFamily="34" charset="0"/>
                <a:ea typeface="Calibri" panose="020F0502020204030204" pitchFamily="34" charset="0"/>
              </a:rPr>
            </a:br>
            <a:r>
              <a:rPr lang="it-IT" sz="3200" dirty="0">
                <a:effectLst/>
                <a:latin typeface="Arial" panose="020B0604020202020204" pitchFamily="34" charset="0"/>
                <a:ea typeface="Calibri" panose="020F0502020204030204" pitchFamily="34" charset="0"/>
              </a:rPr>
              <a:t>Ora coniglio senza consiglio</a:t>
            </a:r>
            <a:br>
              <a:rPr lang="it-IT" sz="3200" dirty="0">
                <a:effectLst/>
                <a:latin typeface="Arial" panose="020B0604020202020204" pitchFamily="34" charset="0"/>
                <a:ea typeface="Calibri" panose="020F0502020204030204" pitchFamily="34" charset="0"/>
              </a:rPr>
            </a:br>
            <a:r>
              <a:rPr lang="it-IT" sz="3200" dirty="0">
                <a:effectLst/>
                <a:latin typeface="Arial" panose="020B0604020202020204" pitchFamily="34" charset="0"/>
                <a:ea typeface="Calibri" panose="020F0502020204030204" pitchFamily="34" charset="0"/>
              </a:rPr>
              <a:t>ha una famiglia lunga tre miglia.</a:t>
            </a:r>
            <a:endParaRPr lang="fr-FR" sz="3200" dirty="0"/>
          </a:p>
        </p:txBody>
      </p:sp>
      <p:pic>
        <p:nvPicPr>
          <p:cNvPr id="8" name="Image 7" descr="scioglilingua per bambini sui conigli">
            <a:extLst>
              <a:ext uri="{FF2B5EF4-FFF2-40B4-BE49-F238E27FC236}">
                <a16:creationId xmlns:a16="http://schemas.microsoft.com/office/drawing/2014/main" id="{8CF4EB18-62ED-4689-B1EC-61E60EF56AC7}"/>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688288" y="2624903"/>
            <a:ext cx="2520000" cy="2520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7" name="ZoneTexte 6">
            <a:extLst>
              <a:ext uri="{FF2B5EF4-FFF2-40B4-BE49-F238E27FC236}">
                <a16:creationId xmlns:a16="http://schemas.microsoft.com/office/drawing/2014/main" id="{EB8BFB81-DCA6-74D6-EE0C-9F6AA46EAEEA}"/>
              </a:ext>
            </a:extLst>
          </p:cNvPr>
          <p:cNvSpPr txBox="1"/>
          <p:nvPr/>
        </p:nvSpPr>
        <p:spPr bwMode="auto">
          <a:xfrm>
            <a:off x="551384" y="2708920"/>
            <a:ext cx="8352928" cy="2308324"/>
          </a:xfrm>
          <a:prstGeom prst="rect">
            <a:avLst/>
          </a:prstGeom>
          <a:noFill/>
        </p:spPr>
        <p:txBody>
          <a:bodyPr wrap="square" rtlCol="0">
            <a:spAutoFit/>
          </a:bodyPr>
          <a:lstStyle/>
          <a:p>
            <a:pPr algn="ctr"/>
            <a:r>
              <a:rPr lang="it-IT" sz="3600" dirty="0">
                <a:effectLst/>
                <a:latin typeface="Arial" panose="020B0604020202020204" pitchFamily="34" charset="0"/>
                <a:ea typeface="Calibri" panose="020F0502020204030204" pitchFamily="34" charset="0"/>
              </a:rPr>
              <a:t>Un ampio imperator di un ampio impero scoppiar fece una guerra per un pero; credeva conquistar il mondo intero l’imperator, ma perse l’ampio impero.</a:t>
            </a:r>
            <a:endParaRPr lang="fr-FR" sz="3600" dirty="0">
              <a:solidFill>
                <a:schemeClr val="accent2">
                  <a:lumMod val="75000"/>
                </a:schemeClr>
              </a:solidFill>
            </a:endParaRPr>
          </a:p>
        </p:txBody>
      </p:sp>
      <p:pic>
        <p:nvPicPr>
          <p:cNvPr id="2" name="Image 1" descr="Imperatore Romano Vettoriali, Illustrazioni e Clipart">
            <a:extLst>
              <a:ext uri="{FF2B5EF4-FFF2-40B4-BE49-F238E27FC236}">
                <a16:creationId xmlns:a16="http://schemas.microsoft.com/office/drawing/2014/main" id="{DF01E2F3-6636-4091-0048-1C021FFB46B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7170" y="2840583"/>
            <a:ext cx="2044998" cy="204499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7"/>
          </a:xfrm>
          <a:prstGeom prst="rect">
            <a:avLst/>
          </a:prstGeom>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ZoneTexte 6">
            <a:extLst>
              <a:ext uri="{FF2B5EF4-FFF2-40B4-BE49-F238E27FC236}">
                <a16:creationId xmlns:a16="http://schemas.microsoft.com/office/drawing/2014/main" id="{0A51E01F-D757-358F-56C8-128C1EA08DC0}"/>
              </a:ext>
            </a:extLst>
          </p:cNvPr>
          <p:cNvSpPr txBox="1"/>
          <p:nvPr/>
        </p:nvSpPr>
        <p:spPr bwMode="auto">
          <a:xfrm>
            <a:off x="551384" y="2708920"/>
            <a:ext cx="7200800" cy="1323439"/>
          </a:xfrm>
          <a:prstGeom prst="rect">
            <a:avLst/>
          </a:prstGeom>
          <a:noFill/>
        </p:spPr>
        <p:txBody>
          <a:bodyPr wrap="square" rtlCol="0">
            <a:spAutoFit/>
          </a:bodyPr>
          <a:lstStyle/>
          <a:p>
            <a:pPr algn="ctr"/>
            <a:r>
              <a:rPr lang="it-IT" sz="4000" dirty="0">
                <a:effectLst/>
                <a:latin typeface="Arial" panose="020B0604020202020204" pitchFamily="34" charset="0"/>
                <a:ea typeface="Calibri" panose="020F0502020204030204" pitchFamily="34" charset="0"/>
              </a:rPr>
              <a:t>Al solstizio il sol sta stando; </a:t>
            </a:r>
            <a:br>
              <a:rPr lang="it-IT" sz="4000" dirty="0">
                <a:effectLst/>
                <a:latin typeface="Arial" panose="020B0604020202020204" pitchFamily="34" charset="0"/>
                <a:ea typeface="Calibri" panose="020F0502020204030204" pitchFamily="34" charset="0"/>
              </a:rPr>
            </a:br>
            <a:r>
              <a:rPr lang="it-IT" sz="4000" dirty="0">
                <a:effectLst/>
                <a:latin typeface="Arial" panose="020B0604020202020204" pitchFamily="34" charset="0"/>
                <a:ea typeface="Calibri" panose="020F0502020204030204" pitchFamily="34" charset="0"/>
              </a:rPr>
              <a:t>sol stando il sol sta al solstizio</a:t>
            </a:r>
            <a:r>
              <a:rPr lang="it-IT" sz="1800" dirty="0">
                <a:effectLst/>
                <a:latin typeface="Arial" panose="020B0604020202020204" pitchFamily="34" charset="0"/>
                <a:ea typeface="Calibri" panose="020F0502020204030204" pitchFamily="34" charset="0"/>
              </a:rPr>
              <a:t>.</a:t>
            </a:r>
            <a:endParaRPr lang="fr-FR" sz="3600" dirty="0">
              <a:solidFill>
                <a:schemeClr val="accent2">
                  <a:lumMod val="75000"/>
                </a:schemeClr>
              </a:solidFill>
            </a:endParaRPr>
          </a:p>
        </p:txBody>
      </p:sp>
      <p:pic>
        <p:nvPicPr>
          <p:cNvPr id="2" name="Image 1" descr="Solstice D été PNG , Autocollant Clipart Illustration De Vecteur Libre De  Soleil Soleil Fleur Couronne Dessin Animé, Autocollant, Clipart PNG et  vecteur pour téléchargement gratuit">
            <a:extLst>
              <a:ext uri="{FF2B5EF4-FFF2-40B4-BE49-F238E27FC236}">
                <a16:creationId xmlns:a16="http://schemas.microsoft.com/office/drawing/2014/main" id="{75C3960A-6225-CE46-1D6E-0F2C5E53207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6963" y="2032173"/>
            <a:ext cx="2793653" cy="279365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1" descr="portugal.png"/>
          <p:cNvPicPr>
            <a:picLocks noChangeAspect="1"/>
          </p:cNvPicPr>
          <p:nvPr/>
        </p:nvPicPr>
        <p:blipFill>
          <a:blip r:embed="rId2" cstate="email">
            <a:extLst>
              <a:ext uri="{28A0092B-C50C-407E-A947-70E740481C1C}">
                <a14:useLocalDpi xmlns:a14="http://schemas.microsoft.com/office/drawing/2010/main" val="0"/>
              </a:ext>
            </a:extLst>
          </a:blip>
          <a:stretch/>
        </p:blipFill>
        <p:spPr bwMode="auto">
          <a:xfrm>
            <a:off x="4313779" y="575741"/>
            <a:ext cx="3295111" cy="5219985"/>
          </a:xfrm>
          <a:prstGeom prst="rect">
            <a:avLst/>
          </a:prstGeom>
        </p:spPr>
      </p:pic>
      <p:sp>
        <p:nvSpPr>
          <p:cNvPr id="5" name="Espace réservé du contenu 2"/>
          <p:cNvSpPr>
            <a:spLocks noGrp="1"/>
          </p:cNvSpPr>
          <p:nvPr>
            <p:ph idx="1"/>
          </p:nvPr>
        </p:nvSpPr>
        <p:spPr bwMode="auto">
          <a:xfrm>
            <a:off x="838200" y="1185333"/>
            <a:ext cx="10515600" cy="4991630"/>
          </a:xfrm>
        </p:spPr>
        <p:txBody>
          <a:bodyPr>
            <a:normAutofit/>
          </a:bodyPr>
          <a:lstStyle/>
          <a:p>
            <a:pPr marL="0" indent="0">
              <a:buNone/>
              <a:defRPr/>
            </a:pPr>
            <a:r>
              <a:rPr lang="fr-FR" sz="4800" b="1"/>
              <a:t>   </a:t>
            </a:r>
          </a:p>
          <a:p>
            <a:pPr marL="0" indent="0" algn="ctr">
              <a:buNone/>
              <a:defRPr/>
            </a:pPr>
            <a:endParaRPr lang="fr-FR" sz="4800" b="1"/>
          </a:p>
          <a:p>
            <a:pPr marL="0" indent="0" algn="ctr">
              <a:buNone/>
              <a:defRPr/>
            </a:pPr>
            <a:r>
              <a:rPr lang="fr-FR" sz="4800" b="1"/>
              <a:t>PORTUGAIS</a:t>
            </a:r>
          </a:p>
          <a:p>
            <a:pPr marL="0" indent="0">
              <a:buNone/>
              <a:defRPr/>
            </a:pPr>
            <a:endParaRPr lang="fr-FR" sz="4800" b="1"/>
          </a:p>
        </p:txBody>
      </p:sp>
      <p:pic>
        <p:nvPicPr>
          <p:cNvPr id="6"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pic>
        <p:nvPicPr>
          <p:cNvPr id="3" name="Image 2" descr="parrot-1417286_640.png">
            <a:extLst>
              <a:ext uri="{FF2B5EF4-FFF2-40B4-BE49-F238E27FC236}">
                <a16:creationId xmlns:a16="http://schemas.microsoft.com/office/drawing/2014/main" id="{65D6A335-0B49-7549-2502-95A983D4921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1045633" y="1896532"/>
            <a:ext cx="4138591" cy="3640667"/>
          </a:xfrm>
          <a:prstGeom prst="rect">
            <a:avLst/>
          </a:prstGeom>
        </p:spPr>
      </p:pic>
      <p:sp>
        <p:nvSpPr>
          <p:cNvPr id="8" name="ZoneTexte 7">
            <a:extLst>
              <a:ext uri="{FF2B5EF4-FFF2-40B4-BE49-F238E27FC236}">
                <a16:creationId xmlns:a16="http://schemas.microsoft.com/office/drawing/2014/main" id="{266099C4-269C-236B-0EC8-8E6B3CD45372}"/>
              </a:ext>
            </a:extLst>
          </p:cNvPr>
          <p:cNvSpPr txBox="1"/>
          <p:nvPr/>
        </p:nvSpPr>
        <p:spPr bwMode="auto">
          <a:xfrm>
            <a:off x="5663952" y="2562703"/>
            <a:ext cx="5875925" cy="2308324"/>
          </a:xfrm>
          <a:prstGeom prst="rect">
            <a:avLst/>
          </a:prstGeom>
          <a:noFill/>
        </p:spPr>
        <p:txBody>
          <a:bodyPr wrap="square" rtlCol="0">
            <a:spAutoFit/>
          </a:bodyPr>
          <a:lstStyle/>
          <a:p>
            <a:pPr lvl="0"/>
            <a:r>
              <a:rPr lang="fr-FR" sz="4800" dirty="0"/>
              <a:t>A </a:t>
            </a:r>
            <a:r>
              <a:rPr lang="fr-FR" sz="4800" dirty="0" err="1"/>
              <a:t>Iara</a:t>
            </a:r>
            <a:r>
              <a:rPr lang="fr-FR" sz="4800" dirty="0"/>
              <a:t> </a:t>
            </a:r>
            <a:r>
              <a:rPr lang="fr-FR" sz="4800" dirty="0" err="1"/>
              <a:t>agarra</a:t>
            </a:r>
            <a:r>
              <a:rPr lang="fr-FR" sz="4800" dirty="0"/>
              <a:t> e amarra a </a:t>
            </a:r>
            <a:r>
              <a:rPr lang="fr-FR" sz="4800" dirty="0" err="1"/>
              <a:t>rara</a:t>
            </a:r>
            <a:r>
              <a:rPr lang="fr-FR" sz="4800" dirty="0"/>
              <a:t> </a:t>
            </a:r>
            <a:r>
              <a:rPr lang="fr-FR" sz="4800" dirty="0" err="1"/>
              <a:t>arara</a:t>
            </a:r>
            <a:r>
              <a:rPr lang="fr-FR" sz="4800" dirty="0"/>
              <a:t> de </a:t>
            </a:r>
            <a:r>
              <a:rPr lang="fr-FR" sz="4800" dirty="0" err="1"/>
              <a:t>Araraquara</a:t>
            </a:r>
            <a:r>
              <a:rPr lang="fr-FR" sz="4800" dirty="0"/>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pic>
        <p:nvPicPr>
          <p:cNvPr id="2" name="Image 1" descr="pied noir.png">
            <a:extLst>
              <a:ext uri="{FF2B5EF4-FFF2-40B4-BE49-F238E27FC236}">
                <a16:creationId xmlns:a16="http://schemas.microsoft.com/office/drawing/2014/main" id="{8C3B42E7-EB6C-A7C0-5981-3788C93CC19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983432" y="2204864"/>
            <a:ext cx="3071409" cy="3898900"/>
          </a:xfrm>
          <a:prstGeom prst="rect">
            <a:avLst/>
          </a:prstGeom>
        </p:spPr>
      </p:pic>
      <p:sp>
        <p:nvSpPr>
          <p:cNvPr id="7" name="ZoneTexte 6">
            <a:extLst>
              <a:ext uri="{FF2B5EF4-FFF2-40B4-BE49-F238E27FC236}">
                <a16:creationId xmlns:a16="http://schemas.microsoft.com/office/drawing/2014/main" id="{86D6A31C-E27F-1B15-EB26-06BB675C3F33}"/>
              </a:ext>
            </a:extLst>
          </p:cNvPr>
          <p:cNvSpPr txBox="1"/>
          <p:nvPr/>
        </p:nvSpPr>
        <p:spPr bwMode="auto">
          <a:xfrm>
            <a:off x="5231904" y="2204864"/>
            <a:ext cx="5875925" cy="3785652"/>
          </a:xfrm>
          <a:prstGeom prst="rect">
            <a:avLst/>
          </a:prstGeom>
          <a:noFill/>
        </p:spPr>
        <p:txBody>
          <a:bodyPr wrap="square" rtlCol="0">
            <a:spAutoFit/>
          </a:bodyPr>
          <a:lstStyle/>
          <a:p>
            <a:pPr lvl="0"/>
            <a:r>
              <a:rPr lang="fr-FR" sz="4800" dirty="0"/>
              <a:t>Se o Pedro </a:t>
            </a:r>
            <a:r>
              <a:rPr lang="fr-FR" sz="4800" dirty="0" err="1"/>
              <a:t>é</a:t>
            </a:r>
            <a:r>
              <a:rPr lang="fr-FR" sz="4800" dirty="0"/>
              <a:t> </a:t>
            </a:r>
            <a:r>
              <a:rPr lang="fr-FR" sz="4800" dirty="0" err="1"/>
              <a:t>preto</a:t>
            </a:r>
            <a:r>
              <a:rPr lang="fr-FR" sz="4800" dirty="0"/>
              <a:t>, o </a:t>
            </a:r>
            <a:r>
              <a:rPr lang="fr-FR" sz="4800" dirty="0" err="1"/>
              <a:t>peito</a:t>
            </a:r>
            <a:r>
              <a:rPr lang="fr-FR" sz="4800" dirty="0"/>
              <a:t> do Pedro </a:t>
            </a:r>
            <a:r>
              <a:rPr lang="fr-FR" sz="4800" dirty="0" err="1"/>
              <a:t>é</a:t>
            </a:r>
            <a:r>
              <a:rPr lang="fr-FR" sz="4800" dirty="0"/>
              <a:t> </a:t>
            </a:r>
            <a:r>
              <a:rPr lang="fr-FR" sz="4800" dirty="0" err="1"/>
              <a:t>preto</a:t>
            </a:r>
            <a:r>
              <a:rPr lang="fr-FR" sz="4800" dirty="0"/>
              <a:t> e o </a:t>
            </a:r>
            <a:r>
              <a:rPr lang="fr-FR" sz="4800" dirty="0" err="1"/>
              <a:t>peito</a:t>
            </a:r>
            <a:r>
              <a:rPr lang="fr-FR" sz="4800" dirty="0"/>
              <a:t> do </a:t>
            </a:r>
            <a:r>
              <a:rPr lang="fr-FR" sz="4800" dirty="0" err="1"/>
              <a:t>pé</a:t>
            </a:r>
            <a:r>
              <a:rPr lang="fr-FR" sz="4800" dirty="0"/>
              <a:t> do Pedro </a:t>
            </a:r>
            <a:r>
              <a:rPr lang="fr-FR" sz="4800" dirty="0" err="1"/>
              <a:t>também</a:t>
            </a:r>
            <a:r>
              <a:rPr lang="fr-FR" sz="4800" dirty="0"/>
              <a:t> </a:t>
            </a:r>
            <a:r>
              <a:rPr lang="fr-FR" sz="4800" dirty="0" err="1"/>
              <a:t>é</a:t>
            </a:r>
            <a:r>
              <a:rPr lang="fr-FR" sz="4800" dirty="0"/>
              <a:t> </a:t>
            </a:r>
            <a:r>
              <a:rPr lang="fr-FR" sz="4800" dirty="0" err="1"/>
              <a:t>preto</a:t>
            </a:r>
            <a:r>
              <a:rPr lang="fr-FR" sz="4800" dirty="0"/>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sp>
        <p:nvSpPr>
          <p:cNvPr id="2" name="ZoneTexte 1">
            <a:extLst>
              <a:ext uri="{FF2B5EF4-FFF2-40B4-BE49-F238E27FC236}">
                <a16:creationId xmlns:a16="http://schemas.microsoft.com/office/drawing/2014/main" id="{F0DC66C2-97F3-5974-6AA2-CFC0B51EAB28}"/>
              </a:ext>
            </a:extLst>
          </p:cNvPr>
          <p:cNvSpPr txBox="1"/>
          <p:nvPr/>
        </p:nvSpPr>
        <p:spPr bwMode="auto">
          <a:xfrm>
            <a:off x="2855640" y="3776928"/>
            <a:ext cx="8624655" cy="2554545"/>
          </a:xfrm>
          <a:prstGeom prst="rect">
            <a:avLst/>
          </a:prstGeom>
          <a:noFill/>
        </p:spPr>
        <p:txBody>
          <a:bodyPr wrap="square">
            <a:spAutoFit/>
          </a:bodyPr>
          <a:lstStyle/>
          <a:p>
            <a:r>
              <a:rPr lang="pt-PT" sz="3200" kern="1400" dirty="0">
                <a:latin typeface="Comic Sans MS" panose="030F0702030302020204" pitchFamily="66" charset="0"/>
                <a:ea typeface="Times New Roman" panose="02020603050405020304" pitchFamily="18" charset="0"/>
                <a:cs typeface="Arial" panose="020B0604020202020204" pitchFamily="34" charset="0"/>
              </a:rPr>
              <a:t>O doce perguntou pro doce qual é o doce mais doce que o doce de batata-doce. </a:t>
            </a:r>
          </a:p>
          <a:p>
            <a:r>
              <a:rPr lang="pt-PT" sz="3200" kern="1400" dirty="0">
                <a:latin typeface="Comic Sans MS" panose="030F0702030302020204" pitchFamily="66" charset="0"/>
                <a:ea typeface="Times New Roman" panose="02020603050405020304" pitchFamily="18" charset="0"/>
                <a:cs typeface="Arial" panose="020B0604020202020204" pitchFamily="34" charset="0"/>
              </a:rPr>
              <a:t>O doce respondeu pro doce que o doce mais doce que o doce de batata-doce é o doce de doce de batata-doce.</a:t>
            </a:r>
            <a:endParaRPr lang="fr-FR" sz="3200" dirty="0">
              <a:latin typeface="Comic Sans MS" panose="030F0702030302020204" pitchFamily="66" charset="0"/>
            </a:endParaRPr>
          </a:p>
        </p:txBody>
      </p:sp>
      <p:pic>
        <p:nvPicPr>
          <p:cNvPr id="3" name="Image 2">
            <a:extLst>
              <a:ext uri="{FF2B5EF4-FFF2-40B4-BE49-F238E27FC236}">
                <a16:creationId xmlns:a16="http://schemas.microsoft.com/office/drawing/2014/main" id="{520A58B9-808E-65D6-BE08-3C108AE8B94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184730" y="1833723"/>
            <a:ext cx="3181245" cy="194409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sp>
        <p:nvSpPr>
          <p:cNvPr id="2" name="Rectangle 1">
            <a:extLst>
              <a:ext uri="{FF2B5EF4-FFF2-40B4-BE49-F238E27FC236}">
                <a16:creationId xmlns:a16="http://schemas.microsoft.com/office/drawing/2014/main" id="{127C504D-2BC7-4252-48B3-62C9EE09CD57}"/>
              </a:ext>
            </a:extLst>
          </p:cNvPr>
          <p:cNvSpPr/>
          <p:nvPr/>
        </p:nvSpPr>
        <p:spPr bwMode="auto">
          <a:xfrm>
            <a:off x="1363820" y="2315183"/>
            <a:ext cx="7540492" cy="3416320"/>
          </a:xfrm>
          <a:prstGeom prst="rect">
            <a:avLst/>
          </a:prstGeom>
        </p:spPr>
        <p:txBody>
          <a:bodyPr wrap="square">
            <a:spAutoFit/>
          </a:bodyPr>
          <a:lstStyle/>
          <a:p>
            <a:r>
              <a:rPr lang="pt-PT" sz="3600" kern="1400" dirty="0">
                <a:latin typeface="Comic Sans MS" panose="030F0702030302020204" pitchFamily="66" charset="0"/>
                <a:ea typeface="Times New Roman" panose="02020603050405020304" pitchFamily="18" charset="0"/>
                <a:cs typeface="Arial" panose="020B0604020202020204" pitchFamily="34" charset="0"/>
              </a:rPr>
              <a:t>Sabendo o que sei e sabendo o que sabes e o que não sabes e o que não sabemos, ambos saberemos se somos sábios, sabidos ou simplesmente saberemos se somos sabedores.</a:t>
            </a:r>
            <a:endParaRPr lang="fr-FR" sz="3600" dirty="0">
              <a:latin typeface="Comic Sans MS" panose="030F0702030302020204" pitchFamily="66" charset="0"/>
            </a:endParaRPr>
          </a:p>
        </p:txBody>
      </p:sp>
      <p:pic>
        <p:nvPicPr>
          <p:cNvPr id="3" name="Image 2">
            <a:extLst>
              <a:ext uri="{FF2B5EF4-FFF2-40B4-BE49-F238E27FC236}">
                <a16:creationId xmlns:a16="http://schemas.microsoft.com/office/drawing/2014/main" id="{99C19191-C126-6EC0-5A96-5DFA9528E1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9110341" y="4263170"/>
            <a:ext cx="3057269" cy="14683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4</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pic>
        <p:nvPicPr>
          <p:cNvPr id="9" name="Image 8">
            <a:extLst>
              <a:ext uri="{FF2B5EF4-FFF2-40B4-BE49-F238E27FC236}">
                <a16:creationId xmlns:a16="http://schemas.microsoft.com/office/drawing/2014/main" id="{D0AF9268-4138-203A-3DDE-69F337969C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112224" y="2060848"/>
            <a:ext cx="3492083" cy="3991128"/>
          </a:xfrm>
          <a:prstGeom prst="rect">
            <a:avLst/>
          </a:prstGeom>
        </p:spPr>
      </p:pic>
      <p:sp>
        <p:nvSpPr>
          <p:cNvPr id="10" name="ZoneTexte 9">
            <a:extLst>
              <a:ext uri="{FF2B5EF4-FFF2-40B4-BE49-F238E27FC236}">
                <a16:creationId xmlns:a16="http://schemas.microsoft.com/office/drawing/2014/main" id="{ECCA2D28-3C16-862E-E8E4-5804C7462AAF}"/>
              </a:ext>
            </a:extLst>
          </p:cNvPr>
          <p:cNvSpPr txBox="1"/>
          <p:nvPr/>
        </p:nvSpPr>
        <p:spPr bwMode="auto">
          <a:xfrm>
            <a:off x="515380" y="3394692"/>
            <a:ext cx="7488832" cy="1323439"/>
          </a:xfrm>
          <a:prstGeom prst="rect">
            <a:avLst/>
          </a:prstGeom>
          <a:noFill/>
        </p:spPr>
        <p:txBody>
          <a:bodyPr wrap="square" rtlCol="0">
            <a:spAutoFit/>
          </a:bodyPr>
          <a:lstStyle/>
          <a:p>
            <a:r>
              <a:rPr lang="de-DE" sz="4000" dirty="0">
                <a:effectLst/>
                <a:latin typeface="Comic Sans MS" panose="030F0702030302020204" pitchFamily="66" charset="0"/>
                <a:ea typeface="Calibri" panose="020F0502020204030204" pitchFamily="34" charset="0"/>
              </a:rPr>
              <a:t>Im Potsdamer Boxclub boxt der Potsdamer Postbusboss.</a:t>
            </a:r>
            <a:endParaRPr lang="fr-FR" sz="4000" dirty="0">
              <a:latin typeface="Comic Sans MS" panose="030F0702030302020204" pitchFamily="66"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sp>
        <p:nvSpPr>
          <p:cNvPr id="2" name="Rectangle 5">
            <a:extLst>
              <a:ext uri="{FF2B5EF4-FFF2-40B4-BE49-F238E27FC236}">
                <a16:creationId xmlns:a16="http://schemas.microsoft.com/office/drawing/2014/main" id="{37E419DC-63D7-E0D1-B5E0-369E469A70A7}"/>
              </a:ext>
            </a:extLst>
          </p:cNvPr>
          <p:cNvSpPr/>
          <p:nvPr/>
        </p:nvSpPr>
        <p:spPr bwMode="auto">
          <a:xfrm>
            <a:off x="119336" y="1628800"/>
            <a:ext cx="8808640" cy="5016758"/>
          </a:xfrm>
          <a:prstGeom prst="rect">
            <a:avLst/>
          </a:prstGeom>
        </p:spPr>
        <p:txBody>
          <a:bodyPr wrap="square">
            <a:spAutoFit/>
          </a:bodyPr>
          <a:lstStyle/>
          <a:p>
            <a:pPr>
              <a:lnSpc>
                <a:spcPct val="200000"/>
              </a:lnSpc>
              <a:defRPr/>
            </a:pPr>
            <a:r>
              <a:rPr lang="fr-FR" sz="4000" dirty="0" err="1">
                <a:latin typeface="Comic Sans MS"/>
              </a:rPr>
              <a:t>Num</a:t>
            </a:r>
            <a:r>
              <a:rPr lang="fr-FR" sz="4000" dirty="0">
                <a:latin typeface="Comic Sans MS"/>
              </a:rPr>
              <a:t> </a:t>
            </a:r>
            <a:r>
              <a:rPr lang="fr-FR" sz="4000" dirty="0" err="1">
                <a:latin typeface="Comic Sans MS"/>
              </a:rPr>
              <a:t>ninho</a:t>
            </a:r>
            <a:r>
              <a:rPr lang="fr-FR" sz="4000" dirty="0">
                <a:latin typeface="Comic Sans MS"/>
              </a:rPr>
              <a:t> de </a:t>
            </a:r>
            <a:r>
              <a:rPr lang="fr-FR" sz="4000" dirty="0" err="1">
                <a:latin typeface="Comic Sans MS"/>
              </a:rPr>
              <a:t>mafagafos</a:t>
            </a:r>
            <a:r>
              <a:rPr lang="fr-FR" sz="4000" dirty="0">
                <a:latin typeface="Comic Sans MS"/>
              </a:rPr>
              <a:t>, </a:t>
            </a:r>
            <a:r>
              <a:rPr lang="fr-FR" sz="4000" dirty="0" err="1">
                <a:latin typeface="Comic Sans MS"/>
              </a:rPr>
              <a:t>cinco</a:t>
            </a:r>
            <a:r>
              <a:rPr lang="fr-FR" sz="4000" dirty="0">
                <a:latin typeface="Comic Sans MS"/>
              </a:rPr>
              <a:t> </a:t>
            </a:r>
            <a:r>
              <a:rPr lang="fr-FR" sz="4000" dirty="0" err="1">
                <a:latin typeface="Comic Sans MS"/>
              </a:rPr>
              <a:t>mafagafinhos</a:t>
            </a:r>
            <a:r>
              <a:rPr lang="fr-FR" sz="4000" dirty="0">
                <a:latin typeface="Comic Sans MS"/>
              </a:rPr>
              <a:t> </a:t>
            </a:r>
            <a:r>
              <a:rPr lang="fr-FR" sz="4000" dirty="0" err="1">
                <a:latin typeface="Comic Sans MS"/>
              </a:rPr>
              <a:t>há</a:t>
            </a:r>
            <a:r>
              <a:rPr lang="fr-FR" sz="4000" dirty="0">
                <a:latin typeface="Comic Sans MS"/>
              </a:rPr>
              <a:t> ! Quem os </a:t>
            </a:r>
            <a:r>
              <a:rPr lang="fr-FR" sz="4000" dirty="0" err="1">
                <a:latin typeface="Comic Sans MS"/>
              </a:rPr>
              <a:t>desmafagafizá</a:t>
            </a:r>
            <a:r>
              <a:rPr lang="fr-FR" sz="4000" dirty="0">
                <a:latin typeface="Comic Sans MS"/>
              </a:rPr>
              <a:t>-los, </a:t>
            </a:r>
            <a:r>
              <a:rPr lang="fr-FR" sz="4000" dirty="0" err="1">
                <a:latin typeface="Comic Sans MS"/>
              </a:rPr>
              <a:t>um</a:t>
            </a:r>
            <a:r>
              <a:rPr lang="fr-FR" sz="4000" dirty="0">
                <a:latin typeface="Comic Sans MS"/>
              </a:rPr>
              <a:t> </a:t>
            </a:r>
            <a:r>
              <a:rPr lang="fr-FR" sz="4000" dirty="0" err="1">
                <a:latin typeface="Comic Sans MS"/>
              </a:rPr>
              <a:t>bom</a:t>
            </a:r>
            <a:r>
              <a:rPr lang="fr-FR" sz="4000" dirty="0">
                <a:latin typeface="Comic Sans MS"/>
              </a:rPr>
              <a:t> </a:t>
            </a:r>
            <a:r>
              <a:rPr lang="fr-FR" sz="4000" dirty="0" err="1">
                <a:latin typeface="Comic Sans MS"/>
              </a:rPr>
              <a:t>desmafagafizador</a:t>
            </a:r>
            <a:r>
              <a:rPr lang="fr-FR" sz="4000" dirty="0">
                <a:latin typeface="Comic Sans MS"/>
              </a:rPr>
              <a:t> </a:t>
            </a:r>
            <a:r>
              <a:rPr lang="fr-FR" sz="4000" dirty="0" err="1">
                <a:latin typeface="Comic Sans MS"/>
              </a:rPr>
              <a:t>será</a:t>
            </a:r>
            <a:r>
              <a:rPr lang="fr-FR" sz="4000" dirty="0">
                <a:latin typeface="Comic Sans MS"/>
              </a:rPr>
              <a:t>.</a:t>
            </a:r>
          </a:p>
        </p:txBody>
      </p:sp>
      <p:pic>
        <p:nvPicPr>
          <p:cNvPr id="3" name="Picture 2">
            <a:extLst>
              <a:ext uri="{FF2B5EF4-FFF2-40B4-BE49-F238E27FC236}">
                <a16:creationId xmlns:a16="http://schemas.microsoft.com/office/drawing/2014/main" id="{107AA904-6BEA-70A1-5B09-3FCC6FEF88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9225" y="3573016"/>
            <a:ext cx="4271943" cy="23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sp>
        <p:nvSpPr>
          <p:cNvPr id="2" name="Rectangle 5">
            <a:extLst>
              <a:ext uri="{FF2B5EF4-FFF2-40B4-BE49-F238E27FC236}">
                <a16:creationId xmlns:a16="http://schemas.microsoft.com/office/drawing/2014/main" id="{C2727233-1779-FDE9-D7C8-9A4BCB8CA735}"/>
              </a:ext>
            </a:extLst>
          </p:cNvPr>
          <p:cNvSpPr/>
          <p:nvPr/>
        </p:nvSpPr>
        <p:spPr bwMode="auto">
          <a:xfrm>
            <a:off x="3041496" y="1484784"/>
            <a:ext cx="8808640" cy="5016758"/>
          </a:xfrm>
          <a:prstGeom prst="rect">
            <a:avLst/>
          </a:prstGeom>
        </p:spPr>
        <p:txBody>
          <a:bodyPr wrap="square">
            <a:spAutoFit/>
          </a:bodyPr>
          <a:lstStyle/>
          <a:p>
            <a:pPr>
              <a:lnSpc>
                <a:spcPct val="200000"/>
              </a:lnSpc>
              <a:defRPr/>
            </a:pPr>
            <a:r>
              <a:rPr lang="fr-FR" sz="4000" dirty="0">
                <a:latin typeface="Comic Sans MS"/>
              </a:rPr>
              <a:t>O tempo </a:t>
            </a:r>
            <a:r>
              <a:rPr lang="fr-FR" sz="4000" dirty="0" err="1">
                <a:latin typeface="Comic Sans MS"/>
              </a:rPr>
              <a:t>perguntou</a:t>
            </a:r>
            <a:r>
              <a:rPr lang="fr-FR" sz="4000" dirty="0">
                <a:latin typeface="Comic Sans MS"/>
              </a:rPr>
              <a:t> pro tempo quanto tempo o tempo tem, o tempo </a:t>
            </a:r>
            <a:r>
              <a:rPr lang="fr-FR" sz="4000" dirty="0" err="1">
                <a:latin typeface="Comic Sans MS"/>
              </a:rPr>
              <a:t>respondeu</a:t>
            </a:r>
            <a:r>
              <a:rPr lang="fr-FR" sz="4000" dirty="0">
                <a:latin typeface="Comic Sans MS"/>
              </a:rPr>
              <a:t> pro tempo que o tempo tem o tempo que o tempo tem.</a:t>
            </a:r>
          </a:p>
        </p:txBody>
      </p:sp>
      <p:pic>
        <p:nvPicPr>
          <p:cNvPr id="3" name="Picture 2">
            <a:extLst>
              <a:ext uri="{FF2B5EF4-FFF2-40B4-BE49-F238E27FC236}">
                <a16:creationId xmlns:a16="http://schemas.microsoft.com/office/drawing/2014/main" id="{991EFF91-4397-7B09-B12A-5005163F3B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779" r="19476"/>
          <a:stretch/>
        </p:blipFill>
        <p:spPr bwMode="auto">
          <a:xfrm>
            <a:off x="407368" y="2636912"/>
            <a:ext cx="2355823" cy="238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pic>
        <p:nvPicPr>
          <p:cNvPr id="3" name="Image 2" descr="ratos.jpg">
            <a:extLst>
              <a:ext uri="{FF2B5EF4-FFF2-40B4-BE49-F238E27FC236}">
                <a16:creationId xmlns:a16="http://schemas.microsoft.com/office/drawing/2014/main" id="{FA25525F-4E1C-DE5E-970A-61F25AF15C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756832" y="2359518"/>
            <a:ext cx="2645833" cy="3012582"/>
          </a:xfrm>
          <a:prstGeom prst="rect">
            <a:avLst/>
          </a:prstGeom>
        </p:spPr>
      </p:pic>
      <p:sp>
        <p:nvSpPr>
          <p:cNvPr id="7" name="ZoneTexte 6">
            <a:extLst>
              <a:ext uri="{FF2B5EF4-FFF2-40B4-BE49-F238E27FC236}">
                <a16:creationId xmlns:a16="http://schemas.microsoft.com/office/drawing/2014/main" id="{0C8D86A7-9129-67C8-3229-211C41AF706A}"/>
              </a:ext>
            </a:extLst>
          </p:cNvPr>
          <p:cNvSpPr txBox="1"/>
          <p:nvPr/>
        </p:nvSpPr>
        <p:spPr bwMode="auto">
          <a:xfrm>
            <a:off x="4799856" y="2342315"/>
            <a:ext cx="5875925" cy="3046988"/>
          </a:xfrm>
          <a:prstGeom prst="rect">
            <a:avLst/>
          </a:prstGeom>
          <a:noFill/>
        </p:spPr>
        <p:txBody>
          <a:bodyPr wrap="square" rtlCol="0">
            <a:spAutoFit/>
          </a:bodyPr>
          <a:lstStyle/>
          <a:p>
            <a:pPr lvl="0"/>
            <a:r>
              <a:rPr lang="fr-FR" sz="4800" dirty="0" err="1"/>
              <a:t>Em</a:t>
            </a:r>
            <a:r>
              <a:rPr lang="fr-FR" sz="4800" dirty="0"/>
              <a:t> </a:t>
            </a:r>
            <a:r>
              <a:rPr lang="fr-FR" sz="4800" dirty="0" err="1"/>
              <a:t>rápido</a:t>
            </a:r>
            <a:r>
              <a:rPr lang="fr-FR" sz="4800" dirty="0"/>
              <a:t> </a:t>
            </a:r>
            <a:r>
              <a:rPr lang="fr-FR" sz="4800" dirty="0" err="1"/>
              <a:t>rapto</a:t>
            </a:r>
            <a:r>
              <a:rPr lang="fr-FR" sz="4800" dirty="0"/>
              <a:t>, </a:t>
            </a:r>
            <a:r>
              <a:rPr lang="fr-FR" sz="4800" dirty="0" err="1"/>
              <a:t>um</a:t>
            </a:r>
            <a:r>
              <a:rPr lang="fr-FR" sz="4800" dirty="0"/>
              <a:t> </a:t>
            </a:r>
            <a:r>
              <a:rPr lang="fr-FR" sz="4800" dirty="0" err="1"/>
              <a:t>rápido</a:t>
            </a:r>
            <a:r>
              <a:rPr lang="fr-FR" sz="4800" dirty="0"/>
              <a:t> </a:t>
            </a:r>
            <a:r>
              <a:rPr lang="fr-FR" sz="4800" dirty="0" err="1"/>
              <a:t>rato</a:t>
            </a:r>
            <a:r>
              <a:rPr lang="fr-FR" sz="4800" dirty="0"/>
              <a:t> </a:t>
            </a:r>
            <a:r>
              <a:rPr lang="fr-FR" sz="4800" dirty="0" err="1"/>
              <a:t>raptou</a:t>
            </a:r>
            <a:r>
              <a:rPr lang="fr-FR" sz="4800" dirty="0"/>
              <a:t> </a:t>
            </a:r>
            <a:r>
              <a:rPr lang="fr-FR" sz="4800" dirty="0" err="1"/>
              <a:t>três</a:t>
            </a:r>
            <a:r>
              <a:rPr lang="fr-FR" sz="4800" dirty="0"/>
              <a:t> </a:t>
            </a:r>
            <a:r>
              <a:rPr lang="fr-FR" sz="4800" dirty="0" err="1"/>
              <a:t>ratos</a:t>
            </a:r>
            <a:r>
              <a:rPr lang="fr-FR" sz="4800" dirty="0"/>
              <a:t> </a:t>
            </a:r>
            <a:r>
              <a:rPr lang="fr-FR" sz="4800" dirty="0" err="1"/>
              <a:t>sem</a:t>
            </a:r>
            <a:r>
              <a:rPr lang="fr-FR" sz="4800" dirty="0"/>
              <a:t> </a:t>
            </a:r>
            <a:r>
              <a:rPr lang="fr-FR" sz="4800" dirty="0" err="1"/>
              <a:t>deixar</a:t>
            </a:r>
            <a:r>
              <a:rPr lang="fr-FR" sz="4800" dirty="0"/>
              <a:t> </a:t>
            </a:r>
            <a:r>
              <a:rPr lang="fr-FR" sz="4800" dirty="0" err="1"/>
              <a:t>rastros</a:t>
            </a:r>
            <a:r>
              <a:rPr lang="fr-FR" sz="4800" dirty="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endParaRP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pic>
        <p:nvPicPr>
          <p:cNvPr id="2" name="Image 1" descr="poussin.png">
            <a:extLst>
              <a:ext uri="{FF2B5EF4-FFF2-40B4-BE49-F238E27FC236}">
                <a16:creationId xmlns:a16="http://schemas.microsoft.com/office/drawing/2014/main" id="{AA0555A2-1109-17AD-7ED4-F275A03F794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1121834" y="2082800"/>
            <a:ext cx="3616122" cy="3365500"/>
          </a:xfrm>
          <a:prstGeom prst="rect">
            <a:avLst/>
          </a:prstGeom>
        </p:spPr>
      </p:pic>
      <p:sp>
        <p:nvSpPr>
          <p:cNvPr id="3" name="ZoneTexte 2">
            <a:extLst>
              <a:ext uri="{FF2B5EF4-FFF2-40B4-BE49-F238E27FC236}">
                <a16:creationId xmlns:a16="http://schemas.microsoft.com/office/drawing/2014/main" id="{A433346C-BED5-B8D9-97AC-5D564FFB1E72}"/>
              </a:ext>
            </a:extLst>
          </p:cNvPr>
          <p:cNvSpPr txBox="1"/>
          <p:nvPr/>
        </p:nvSpPr>
        <p:spPr bwMode="auto">
          <a:xfrm>
            <a:off x="5303912" y="1872724"/>
            <a:ext cx="5875925" cy="3785652"/>
          </a:xfrm>
          <a:prstGeom prst="rect">
            <a:avLst/>
          </a:prstGeom>
          <a:noFill/>
        </p:spPr>
        <p:txBody>
          <a:bodyPr wrap="square" rtlCol="0">
            <a:spAutoFit/>
          </a:bodyPr>
          <a:lstStyle/>
          <a:p>
            <a:pPr lvl="0"/>
            <a:r>
              <a:rPr lang="fr-FR" sz="4800" dirty="0"/>
              <a:t>O </a:t>
            </a:r>
            <a:r>
              <a:rPr lang="fr-FR" sz="4800" dirty="0" err="1"/>
              <a:t>pinto</a:t>
            </a:r>
            <a:r>
              <a:rPr lang="fr-FR" sz="4800" dirty="0"/>
              <a:t> </a:t>
            </a:r>
            <a:r>
              <a:rPr lang="fr-FR" sz="4800" dirty="0" err="1"/>
              <a:t>pia</a:t>
            </a:r>
            <a:r>
              <a:rPr lang="fr-FR" sz="4800" dirty="0"/>
              <a:t>, a pipa </a:t>
            </a:r>
            <a:r>
              <a:rPr lang="fr-FR" sz="4800" dirty="0" err="1"/>
              <a:t>pinga</a:t>
            </a:r>
            <a:r>
              <a:rPr lang="fr-FR" sz="4800" dirty="0"/>
              <a:t>. </a:t>
            </a:r>
            <a:r>
              <a:rPr lang="fr-FR" sz="4800" dirty="0" err="1"/>
              <a:t>Pinga</a:t>
            </a:r>
            <a:r>
              <a:rPr lang="fr-FR" sz="4800" dirty="0"/>
              <a:t> a pipa e o </a:t>
            </a:r>
            <a:r>
              <a:rPr lang="fr-FR" sz="4800" dirty="0" err="1"/>
              <a:t>pinto</a:t>
            </a:r>
            <a:r>
              <a:rPr lang="fr-FR" sz="4800" dirty="0"/>
              <a:t> </a:t>
            </a:r>
            <a:r>
              <a:rPr lang="fr-FR" sz="4800" dirty="0" err="1"/>
              <a:t>pia</a:t>
            </a:r>
            <a:r>
              <a:rPr lang="fr-FR" sz="4800" dirty="0"/>
              <a:t>. Quanto mais o </a:t>
            </a:r>
            <a:r>
              <a:rPr lang="fr-FR" sz="4800" dirty="0" err="1"/>
              <a:t>pinto</a:t>
            </a:r>
            <a:r>
              <a:rPr lang="fr-FR" sz="4800" dirty="0"/>
              <a:t> </a:t>
            </a:r>
            <a:r>
              <a:rPr lang="fr-FR" sz="4800" dirty="0" err="1"/>
              <a:t>pia</a:t>
            </a:r>
            <a:r>
              <a:rPr lang="fr-FR" sz="4800" dirty="0"/>
              <a:t>, mais a pipa </a:t>
            </a:r>
            <a:r>
              <a:rPr lang="fr-FR" sz="4800" dirty="0" err="1"/>
              <a:t>pinga</a:t>
            </a:r>
            <a:r>
              <a:rPr lang="fr-FR" sz="4800" dirty="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p:cNvPicPr>
            <a:picLocks noChangeAspect="1"/>
          </p:cNvPicPr>
          <p:nvPr/>
        </p:nvPicPr>
        <p:blipFill>
          <a:blip r:embed="rId4" cstate="email">
            <a:extLst>
              <a:ext uri="{28A0092B-C50C-407E-A947-70E740481C1C}">
                <a14:useLocalDpi xmlns:a14="http://schemas.microsoft.com/office/drawing/2010/main" val="0"/>
              </a:ext>
            </a:extLst>
          </a:blip>
          <a:stretch/>
        </p:blipFill>
        <p:spPr bwMode="auto">
          <a:xfrm>
            <a:off x="1775353" y="389466"/>
            <a:ext cx="534458" cy="846666"/>
          </a:xfrm>
          <a:prstGeom prst="rect">
            <a:avLst/>
          </a:prstGeom>
        </p:spPr>
      </p:pic>
      <p:pic>
        <p:nvPicPr>
          <p:cNvPr id="2" name="Image 1" descr="trava 2.jpg">
            <a:extLst>
              <a:ext uri="{FF2B5EF4-FFF2-40B4-BE49-F238E27FC236}">
                <a16:creationId xmlns:a16="http://schemas.microsoft.com/office/drawing/2014/main" id="{4C35F800-CBA5-4B10-50B8-68426C3F62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3522133" y="1625600"/>
            <a:ext cx="5080000" cy="50292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31229" y="905813"/>
            <a:ext cx="3298751" cy="5220000"/>
          </a:xfrm>
          <a:prstGeom prst="rect">
            <a:avLst/>
          </a:prstGeom>
        </p:spPr>
      </p:pic>
    </p:spTree>
    <p:extLst>
      <p:ext uri="{BB962C8B-B14F-4D97-AF65-F5344CB8AC3E}">
        <p14:creationId xmlns:p14="http://schemas.microsoft.com/office/powerpoint/2010/main" val="1254855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1</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pic>
        <p:nvPicPr>
          <p:cNvPr id="3" name="Image 2" descr="gens dans magasin. Hommes et femmes achats à supermarché. les clients achat  des produits. épicerie magasin, vente au détail magasin avec consommateurs  vecteur illustration 21072427 Art vectoriel chez Vecteezy">
            <a:extLst>
              <a:ext uri="{FF2B5EF4-FFF2-40B4-BE49-F238E27FC236}">
                <a16:creationId xmlns:a16="http://schemas.microsoft.com/office/drawing/2014/main" id="{B8478E89-2FCB-767B-3C40-537823AB23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76120" y="2564904"/>
            <a:ext cx="4120019" cy="2403450"/>
          </a:xfrm>
          <a:prstGeom prst="rect">
            <a:avLst/>
          </a:prstGeom>
          <a:noFill/>
          <a:ln>
            <a:noFill/>
          </a:ln>
        </p:spPr>
      </p:pic>
      <p:sp>
        <p:nvSpPr>
          <p:cNvPr id="6" name="ZoneTexte 5">
            <a:extLst>
              <a:ext uri="{FF2B5EF4-FFF2-40B4-BE49-F238E27FC236}">
                <a16:creationId xmlns:a16="http://schemas.microsoft.com/office/drawing/2014/main" id="{7C0C24BE-7F26-A34B-B0E9-C62167700120}"/>
              </a:ext>
            </a:extLst>
          </p:cNvPr>
          <p:cNvSpPr txBox="1"/>
          <p:nvPr/>
        </p:nvSpPr>
        <p:spPr bwMode="auto">
          <a:xfrm>
            <a:off x="432544" y="2212357"/>
            <a:ext cx="6115050" cy="3108543"/>
          </a:xfrm>
          <a:prstGeom prst="rect">
            <a:avLst/>
          </a:prstGeom>
          <a:noFill/>
        </p:spPr>
        <p:txBody>
          <a:bodyPr wrap="square">
            <a:spAutoFit/>
          </a:bodyPr>
          <a:lstStyle/>
          <a:p>
            <a:pPr>
              <a:lnSpc>
                <a:spcPct val="150000"/>
              </a:lnSpc>
              <a:spcAft>
                <a:spcPts val="800"/>
              </a:spcAft>
            </a:pPr>
            <a:r>
              <a:rPr lang="ru-RU" sz="3200" dirty="0">
                <a:effectLst/>
                <a:latin typeface="Arial" panose="020B0604020202020204" pitchFamily="34" charset="0"/>
                <a:ea typeface="Calibri" panose="020F0502020204030204" pitchFamily="34" charset="0"/>
                <a:cs typeface="Times New Roman" panose="02020603050405020304" pitchFamily="18" charset="0"/>
              </a:rPr>
              <a:t>—</a:t>
            </a:r>
            <a:r>
              <a:rPr lang="fr-FR" sz="3200" dirty="0">
                <a:effectLst/>
                <a:latin typeface="Arial" panose="020B0604020202020204" pitchFamily="34" charset="0"/>
                <a:ea typeface="Calibri" panose="020F0502020204030204" pitchFamily="34" charset="0"/>
                <a:cs typeface="Times New Roman" panose="02020603050405020304" pitchFamily="18" charset="0"/>
              </a:rPr>
              <a:t> </a:t>
            </a:r>
            <a:r>
              <a:rPr lang="ru-RU" sz="3200" dirty="0">
                <a:effectLst/>
                <a:latin typeface="Arial" panose="020B0604020202020204" pitchFamily="34" charset="0"/>
                <a:ea typeface="Calibri" panose="020F0502020204030204" pitchFamily="34" charset="0"/>
                <a:cs typeface="Times New Roman" panose="02020603050405020304" pitchFamily="18" charset="0"/>
              </a:rPr>
              <a:t>Расскаж</a:t>
            </a:r>
            <a:r>
              <a:rPr lang="ru-RU" sz="3200" b="1" dirty="0">
                <a:effectLst/>
                <a:latin typeface="Arial" panose="020B0604020202020204" pitchFamily="34" charset="0"/>
                <a:ea typeface="Calibri" panose="020F0502020204030204" pitchFamily="34" charset="0"/>
                <a:cs typeface="Times New Roman" panose="02020603050405020304" pitchFamily="18" charset="0"/>
              </a:rPr>
              <a:t>и</a:t>
            </a:r>
            <a:r>
              <a:rPr lang="ru-RU" sz="3200" dirty="0">
                <a:effectLst/>
                <a:latin typeface="Arial" panose="020B0604020202020204" pitchFamily="34" charset="0"/>
                <a:ea typeface="Calibri" panose="020F0502020204030204" pitchFamily="34" charset="0"/>
                <a:cs typeface="Times New Roman" panose="02020603050405020304" pitchFamily="18" charset="0"/>
              </a:rPr>
              <a:t>те про пок</a:t>
            </a:r>
            <a:r>
              <a:rPr lang="ru-RU" sz="3200" b="1" dirty="0">
                <a:effectLst/>
                <a:latin typeface="Arial" panose="020B0604020202020204" pitchFamily="34" charset="0"/>
                <a:ea typeface="Calibri" panose="020F0502020204030204" pitchFamily="34" charset="0"/>
                <a:cs typeface="Times New Roman" panose="02020603050405020304" pitchFamily="18" charset="0"/>
              </a:rPr>
              <a:t>у</a:t>
            </a:r>
            <a:r>
              <a:rPr lang="ru-RU" sz="3200" dirty="0">
                <a:effectLst/>
                <a:latin typeface="Arial" panose="020B0604020202020204" pitchFamily="34" charset="0"/>
                <a:ea typeface="Calibri" panose="020F0502020204030204" pitchFamily="34" charset="0"/>
                <a:cs typeface="Times New Roman" panose="02020603050405020304" pitchFamily="18" charset="0"/>
              </a:rPr>
              <a:t>пки!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ru-RU" sz="3200" dirty="0">
                <a:effectLst/>
                <a:latin typeface="Arial" panose="020B0604020202020204" pitchFamily="34" charset="0"/>
                <a:ea typeface="Calibri" panose="020F0502020204030204" pitchFamily="34" charset="0"/>
                <a:cs typeface="Times New Roman" panose="02020603050405020304" pitchFamily="18" charset="0"/>
              </a:rPr>
              <a:t>—</a:t>
            </a:r>
            <a:r>
              <a:rPr lang="fr-FR" sz="3200" dirty="0">
                <a:effectLst/>
                <a:latin typeface="Arial" panose="020B0604020202020204" pitchFamily="34" charset="0"/>
                <a:ea typeface="Calibri" panose="020F0502020204030204" pitchFamily="34" charset="0"/>
                <a:cs typeface="Times New Roman" panose="02020603050405020304" pitchFamily="18" charset="0"/>
              </a:rPr>
              <a:t> </a:t>
            </a:r>
            <a:r>
              <a:rPr lang="ru-RU" sz="3200" dirty="0">
                <a:effectLst/>
                <a:latin typeface="Arial" panose="020B0604020202020204" pitchFamily="34" charset="0"/>
                <a:ea typeface="Calibri" panose="020F0502020204030204" pitchFamily="34" charset="0"/>
                <a:cs typeface="Times New Roman" panose="02020603050405020304" pitchFamily="18" charset="0"/>
              </a:rPr>
              <a:t>Про как</a:t>
            </a:r>
            <a:r>
              <a:rPr lang="ru-RU" sz="3200" b="1" dirty="0">
                <a:effectLst/>
                <a:latin typeface="Arial" panose="020B0604020202020204" pitchFamily="34" charset="0"/>
                <a:ea typeface="Calibri" panose="020F0502020204030204" pitchFamily="34" charset="0"/>
                <a:cs typeface="Times New Roman" panose="02020603050405020304" pitchFamily="18" charset="0"/>
              </a:rPr>
              <a:t>и</a:t>
            </a:r>
            <a:r>
              <a:rPr lang="ru-RU" sz="3200" dirty="0">
                <a:effectLst/>
                <a:latin typeface="Arial" panose="020B0604020202020204" pitchFamily="34" charset="0"/>
                <a:ea typeface="Calibri" panose="020F0502020204030204" pitchFamily="34" charset="0"/>
                <a:cs typeface="Times New Roman" panose="02020603050405020304" pitchFamily="18" charset="0"/>
              </a:rPr>
              <a:t>е про пок</a:t>
            </a:r>
            <a:r>
              <a:rPr lang="ru-RU" sz="3200" b="1" dirty="0">
                <a:effectLst/>
                <a:latin typeface="Arial" panose="020B0604020202020204" pitchFamily="34" charset="0"/>
                <a:ea typeface="Calibri" panose="020F0502020204030204" pitchFamily="34" charset="0"/>
                <a:cs typeface="Times New Roman" panose="02020603050405020304" pitchFamily="18" charset="0"/>
              </a:rPr>
              <a:t>у</a:t>
            </a:r>
            <a:r>
              <a:rPr lang="ru-RU" sz="3200" dirty="0">
                <a:effectLst/>
                <a:latin typeface="Arial" panose="020B0604020202020204" pitchFamily="34" charset="0"/>
                <a:ea typeface="Calibri" panose="020F0502020204030204" pitchFamily="34" charset="0"/>
                <a:cs typeface="Times New Roman" panose="02020603050405020304" pitchFamily="18" charset="0"/>
              </a:rPr>
              <a:t>пки?</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ru-RU" sz="3200" dirty="0">
                <a:effectLst/>
                <a:latin typeface="Arial" panose="020B0604020202020204" pitchFamily="34" charset="0"/>
                <a:ea typeface="Calibri" panose="020F0502020204030204" pitchFamily="34" charset="0"/>
                <a:cs typeface="Times New Roman" panose="02020603050405020304" pitchFamily="18" charset="0"/>
              </a:rPr>
              <a:t>—</a:t>
            </a:r>
            <a:r>
              <a:rPr lang="fr-FR" sz="3200" dirty="0">
                <a:effectLst/>
                <a:latin typeface="Arial" panose="020B0604020202020204" pitchFamily="34" charset="0"/>
                <a:ea typeface="Calibri" panose="020F0502020204030204" pitchFamily="34" charset="0"/>
                <a:cs typeface="Times New Roman" panose="02020603050405020304" pitchFamily="18" charset="0"/>
              </a:rPr>
              <a:t> </a:t>
            </a:r>
            <a:r>
              <a:rPr lang="ru-RU" sz="3200" dirty="0">
                <a:effectLst/>
                <a:latin typeface="Arial" panose="020B0604020202020204" pitchFamily="34" charset="0"/>
                <a:ea typeface="Calibri" panose="020F0502020204030204" pitchFamily="34" charset="0"/>
                <a:cs typeface="Times New Roman" panose="02020603050405020304" pitchFamily="18" charset="0"/>
              </a:rPr>
              <a:t>Про пок</a:t>
            </a:r>
            <a:r>
              <a:rPr lang="ru-RU" sz="3200" b="1" dirty="0">
                <a:effectLst/>
                <a:latin typeface="Arial" panose="020B0604020202020204" pitchFamily="34" charset="0"/>
                <a:ea typeface="Calibri" panose="020F0502020204030204" pitchFamily="34" charset="0"/>
                <a:cs typeface="Times New Roman" panose="02020603050405020304" pitchFamily="18" charset="0"/>
              </a:rPr>
              <a:t>у</a:t>
            </a:r>
            <a:r>
              <a:rPr lang="ru-RU" sz="3200" dirty="0">
                <a:effectLst/>
                <a:latin typeface="Arial" panose="020B0604020202020204" pitchFamily="34" charset="0"/>
                <a:ea typeface="Calibri" panose="020F0502020204030204" pitchFamily="34" charset="0"/>
                <a:cs typeface="Times New Roman" panose="02020603050405020304" pitchFamily="18" charset="0"/>
              </a:rPr>
              <a:t>пки, про пок</a:t>
            </a:r>
            <a:r>
              <a:rPr lang="ru-RU" sz="3200" b="1" dirty="0">
                <a:effectLst/>
                <a:latin typeface="Arial" panose="020B0604020202020204" pitchFamily="34" charset="0"/>
                <a:ea typeface="Calibri" panose="020F0502020204030204" pitchFamily="34" charset="0"/>
                <a:cs typeface="Times New Roman" panose="02020603050405020304" pitchFamily="18" charset="0"/>
              </a:rPr>
              <a:t>у</a:t>
            </a:r>
            <a:r>
              <a:rPr lang="ru-RU" sz="3200" dirty="0">
                <a:effectLst/>
                <a:latin typeface="Arial" panose="020B0604020202020204" pitchFamily="34" charset="0"/>
                <a:ea typeface="Calibri" panose="020F0502020204030204" pitchFamily="34" charset="0"/>
                <a:cs typeface="Times New Roman" panose="02020603050405020304" pitchFamily="18" charset="0"/>
              </a:rPr>
              <a:t>пки,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r>
              <a:rPr lang="ru-RU" sz="3200" dirty="0">
                <a:effectLst/>
                <a:latin typeface="Arial" panose="020B0604020202020204" pitchFamily="34" charset="0"/>
                <a:ea typeface="Calibri" panose="020F0502020204030204" pitchFamily="34" charset="0"/>
              </a:rPr>
              <a:t>     про пок</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почки сво</a:t>
            </a:r>
            <a:r>
              <a:rPr lang="ru-RU" sz="3200" b="1" dirty="0">
                <a:effectLst/>
                <a:latin typeface="Arial" panose="020B0604020202020204" pitchFamily="34" charset="0"/>
                <a:ea typeface="Calibri" panose="020F0502020204030204" pitchFamily="34" charset="0"/>
              </a:rPr>
              <a:t>и</a:t>
            </a:r>
            <a:r>
              <a:rPr lang="ru-RU" sz="3200" dirty="0">
                <a:effectLst/>
                <a:latin typeface="Arial" panose="020B0604020202020204" pitchFamily="34" charset="0"/>
                <a:ea typeface="Calibri" panose="020F0502020204030204" pitchFamily="34" charset="0"/>
              </a:rPr>
              <a:t>.	</a:t>
            </a:r>
            <a:endParaRPr lang="fr-FR" sz="3200" dirty="0"/>
          </a:p>
        </p:txBody>
      </p:sp>
    </p:spTree>
    <p:extLst>
      <p:ext uri="{BB962C8B-B14F-4D97-AF65-F5344CB8AC3E}">
        <p14:creationId xmlns:p14="http://schemas.microsoft.com/office/powerpoint/2010/main" val="26751968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2</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pic>
        <p:nvPicPr>
          <p:cNvPr id="3" name="Image 2" descr="C:\Users\caguibetov\AppData\Local\Microsoft\Windows\INetCache\Content.MSO\34F67A72.tmp">
            <a:extLst>
              <a:ext uri="{FF2B5EF4-FFF2-40B4-BE49-F238E27FC236}">
                <a16:creationId xmlns:a16="http://schemas.microsoft.com/office/drawing/2014/main" id="{7877E192-C85A-84E0-B71F-CC0F73F74C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V="1">
            <a:off x="7608168" y="2276872"/>
            <a:ext cx="3320951" cy="3320951"/>
          </a:xfrm>
          <a:prstGeom prst="rect">
            <a:avLst/>
          </a:prstGeom>
          <a:noFill/>
          <a:ln>
            <a:noFill/>
          </a:ln>
        </p:spPr>
      </p:pic>
      <p:sp>
        <p:nvSpPr>
          <p:cNvPr id="6" name="ZoneTexte 5">
            <a:extLst>
              <a:ext uri="{FF2B5EF4-FFF2-40B4-BE49-F238E27FC236}">
                <a16:creationId xmlns:a16="http://schemas.microsoft.com/office/drawing/2014/main" id="{CDB2A836-38F3-48D0-F999-334F21EB5E78}"/>
              </a:ext>
            </a:extLst>
          </p:cNvPr>
          <p:cNvSpPr txBox="1"/>
          <p:nvPr/>
        </p:nvSpPr>
        <p:spPr bwMode="auto">
          <a:xfrm>
            <a:off x="762394" y="2120022"/>
            <a:ext cx="6115050" cy="3634649"/>
          </a:xfrm>
          <a:prstGeom prst="rect">
            <a:avLst/>
          </a:prstGeom>
          <a:noFill/>
        </p:spPr>
        <p:txBody>
          <a:bodyPr wrap="square">
            <a:spAutoFit/>
          </a:bodyPr>
          <a:lstStyle/>
          <a:p>
            <a:pPr>
              <a:lnSpc>
                <a:spcPct val="150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Из</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к</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зова в</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к</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зов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Шла перегр</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зка арб</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зов.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В</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гроз</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 в</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гряз</a:t>
            </a:r>
            <a:r>
              <a:rPr lang="ru-RU" sz="3600" b="1" dirty="0">
                <a:effectLst/>
                <a:latin typeface="Arial" panose="020B0604020202020204" pitchFamily="34" charset="0"/>
                <a:ea typeface="Calibri" panose="020F0502020204030204" pitchFamily="34" charset="0"/>
                <a:cs typeface="Times New Roman" panose="02020603050405020304" pitchFamily="18" charset="0"/>
              </a:rPr>
              <a:t>и</a:t>
            </a:r>
            <a:r>
              <a:rPr lang="ru-RU" sz="3600" dirty="0">
                <a:effectLst/>
                <a:latin typeface="Arial" panose="020B0604020202020204" pitchFamily="34" charset="0"/>
                <a:ea typeface="Calibri" panose="020F0502020204030204" pitchFamily="34" charset="0"/>
                <a:cs typeface="Times New Roman" panose="02020603050405020304" pitchFamily="18" charset="0"/>
              </a:rPr>
              <a:t> от</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гр</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за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Арб</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зов развал</a:t>
            </a:r>
            <a:r>
              <a:rPr lang="ru-RU" sz="3600" b="1" dirty="0">
                <a:effectLst/>
                <a:latin typeface="Arial" panose="020B0604020202020204" pitchFamily="34" charset="0"/>
                <a:ea typeface="Calibri" panose="020F0502020204030204" pitchFamily="34" charset="0"/>
                <a:cs typeface="Times New Roman" panose="02020603050405020304" pitchFamily="18" charset="0"/>
              </a:rPr>
              <a:t>и</a:t>
            </a:r>
            <a:r>
              <a:rPr lang="ru-RU" sz="3600" dirty="0">
                <a:effectLst/>
                <a:latin typeface="Arial" panose="020B0604020202020204" pitchFamily="34" charset="0"/>
                <a:ea typeface="Calibri" panose="020F0502020204030204" pitchFamily="34" charset="0"/>
                <a:cs typeface="Times New Roman" panose="02020603050405020304" pitchFamily="18" charset="0"/>
              </a:rPr>
              <a:t>лся к</a:t>
            </a:r>
            <a:r>
              <a:rPr lang="ru-RU" sz="3600" b="1" dirty="0">
                <a:effectLst/>
                <a:latin typeface="Arial" panose="020B0604020202020204" pitchFamily="34" charset="0"/>
                <a:ea typeface="Calibri" panose="020F0502020204030204" pitchFamily="34" charset="0"/>
                <a:cs typeface="Times New Roman" panose="02020603050405020304" pitchFamily="18" charset="0"/>
              </a:rPr>
              <a:t>у</a:t>
            </a:r>
            <a:r>
              <a:rPr lang="ru-RU" sz="3600" dirty="0">
                <a:effectLst/>
                <a:latin typeface="Arial" panose="020B0604020202020204" pitchFamily="34" charset="0"/>
                <a:ea typeface="Calibri" panose="020F0502020204030204" pitchFamily="34" charset="0"/>
                <a:cs typeface="Times New Roman" panose="02020603050405020304" pitchFamily="18" charset="0"/>
              </a:rPr>
              <a:t>зов.</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377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4</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3</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pic>
        <p:nvPicPr>
          <p:cNvPr id="3" name="Image 2" descr="C:\Users\caguibetov\AppData\Local\Microsoft\Windows\INetCache\Content.MSO\BB260D9C.tmp">
            <a:extLst>
              <a:ext uri="{FF2B5EF4-FFF2-40B4-BE49-F238E27FC236}">
                <a16:creationId xmlns:a16="http://schemas.microsoft.com/office/drawing/2014/main" id="{FA17F860-1369-53F2-AE62-136C5A1D1E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2104" y="2416427"/>
            <a:ext cx="4418662" cy="3072893"/>
          </a:xfrm>
          <a:prstGeom prst="rect">
            <a:avLst/>
          </a:prstGeom>
          <a:noFill/>
          <a:ln>
            <a:noFill/>
          </a:ln>
        </p:spPr>
      </p:pic>
      <p:sp>
        <p:nvSpPr>
          <p:cNvPr id="6" name="ZoneTexte 5">
            <a:extLst>
              <a:ext uri="{FF2B5EF4-FFF2-40B4-BE49-F238E27FC236}">
                <a16:creationId xmlns:a16="http://schemas.microsoft.com/office/drawing/2014/main" id="{497ED94E-CDCC-D95D-702E-464483B77ACD}"/>
              </a:ext>
            </a:extLst>
          </p:cNvPr>
          <p:cNvSpPr txBox="1"/>
          <p:nvPr/>
        </p:nvSpPr>
        <p:spPr bwMode="auto">
          <a:xfrm>
            <a:off x="426896" y="2582177"/>
            <a:ext cx="6115050" cy="2741391"/>
          </a:xfrm>
          <a:prstGeom prst="rect">
            <a:avLst/>
          </a:prstGeom>
          <a:noFill/>
        </p:spPr>
        <p:txBody>
          <a:bodyPr wrap="square">
            <a:spAutoFit/>
          </a:bodyPr>
          <a:lstStyle/>
          <a:p>
            <a:pPr>
              <a:lnSpc>
                <a:spcPct val="107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Шестн</a:t>
            </a:r>
            <a:r>
              <a:rPr lang="ru-RU" sz="3600" b="1" dirty="0">
                <a:effectLst/>
                <a:latin typeface="Arial" panose="020B0604020202020204" pitchFamily="34" charset="0"/>
                <a:ea typeface="Calibri" panose="020F0502020204030204" pitchFamily="34" charset="0"/>
                <a:cs typeface="Times New Roman" panose="02020603050405020304" pitchFamily="18" charset="0"/>
              </a:rPr>
              <a:t>а</a:t>
            </a:r>
            <a:r>
              <a:rPr lang="ru-RU" sz="3600" dirty="0">
                <a:effectLst/>
                <a:latin typeface="Arial" panose="020B0604020202020204" pitchFamily="34" charset="0"/>
                <a:ea typeface="Calibri" panose="020F0502020204030204" pitchFamily="34" charset="0"/>
                <a:cs typeface="Times New Roman" panose="02020603050405020304" pitchFamily="18" charset="0"/>
              </a:rPr>
              <a:t>дцать шли мыш</a:t>
            </a:r>
            <a:r>
              <a:rPr lang="ru-RU" sz="3600" b="1" dirty="0">
                <a:effectLst/>
                <a:latin typeface="Arial" panose="020B0604020202020204" pitchFamily="34" charset="0"/>
                <a:ea typeface="Calibri" panose="020F0502020204030204" pitchFamily="34" charset="0"/>
                <a:cs typeface="Times New Roman" panose="02020603050405020304" pitchFamily="18" charset="0"/>
              </a:rPr>
              <a:t>е</a:t>
            </a:r>
            <a:r>
              <a:rPr lang="ru-RU" sz="3600" dirty="0">
                <a:effectLst/>
                <a:latin typeface="Arial" panose="020B0604020202020204" pitchFamily="34" charset="0"/>
                <a:ea typeface="Calibri" panose="020F0502020204030204" pitchFamily="34" charset="0"/>
                <a:cs typeface="Times New Roman" panose="02020603050405020304" pitchFamily="18" charset="0"/>
              </a:rPr>
              <a:t>й</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И</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шесть нашл</a:t>
            </a:r>
            <a:r>
              <a:rPr lang="ru-RU" sz="3600" b="1" dirty="0">
                <a:effectLst/>
                <a:latin typeface="Arial" panose="020B0604020202020204" pitchFamily="34" charset="0"/>
                <a:ea typeface="Calibri" panose="020F0502020204030204" pitchFamily="34" charset="0"/>
                <a:cs typeface="Times New Roman" panose="02020603050405020304" pitchFamily="18" charset="0"/>
              </a:rPr>
              <a:t>и</a:t>
            </a:r>
            <a:r>
              <a:rPr lang="ru-RU" sz="3600" dirty="0">
                <a:effectLst/>
                <a:latin typeface="Arial" panose="020B0604020202020204" pitchFamily="34" charset="0"/>
                <a:ea typeface="Calibri" panose="020F0502020204030204" pitchFamily="34" charset="0"/>
                <a:cs typeface="Times New Roman" panose="02020603050405020304" pitchFamily="18" charset="0"/>
              </a:rPr>
              <a:t> грош</a:t>
            </a:r>
            <a:r>
              <a:rPr lang="ru-RU" sz="3600" b="1" dirty="0">
                <a:effectLst/>
                <a:latin typeface="Arial" panose="020B0604020202020204" pitchFamily="34" charset="0"/>
                <a:ea typeface="Calibri" panose="020F0502020204030204" pitchFamily="34" charset="0"/>
                <a:cs typeface="Times New Roman" panose="02020603050405020304" pitchFamily="18" charset="0"/>
              </a:rPr>
              <a:t>е</a:t>
            </a:r>
            <a:r>
              <a:rPr lang="ru-RU" sz="3600" dirty="0">
                <a:effectLst/>
                <a:latin typeface="Arial" panose="020B0604020202020204" pitchFamily="34" charset="0"/>
                <a:ea typeface="Calibri" panose="020F0502020204030204" pitchFamily="34" charset="0"/>
                <a:cs typeface="Times New Roman" panose="02020603050405020304" pitchFamily="18" charset="0"/>
              </a:rPr>
              <a:t>й,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А</a:t>
            </a:r>
            <a:r>
              <a:rPr lang="fr-FR" sz="3600" dirty="0">
                <a:effectLst/>
                <a:latin typeface="Arial" panose="020B0604020202020204" pitchFamily="34" charset="0"/>
                <a:ea typeface="Calibri" panose="020F0502020204030204" pitchFamily="34" charset="0"/>
                <a:cs typeface="Times New Roman" panose="02020603050405020304" pitchFamily="18" charset="0"/>
              </a:rPr>
              <a:t> </a:t>
            </a:r>
            <a:r>
              <a:rPr lang="ru-RU" sz="3600" dirty="0">
                <a:effectLst/>
                <a:latin typeface="Arial" panose="020B0604020202020204" pitchFamily="34" charset="0"/>
                <a:ea typeface="Calibri" panose="020F0502020204030204" pitchFamily="34" charset="0"/>
                <a:cs typeface="Times New Roman" panose="02020603050405020304" pitchFamily="18" charset="0"/>
              </a:rPr>
              <a:t>м</a:t>
            </a:r>
            <a:r>
              <a:rPr lang="ru-RU" sz="3600" b="1" dirty="0">
                <a:effectLst/>
                <a:latin typeface="Arial" panose="020B0604020202020204" pitchFamily="34" charset="0"/>
                <a:ea typeface="Calibri" panose="020F0502020204030204" pitchFamily="34" charset="0"/>
                <a:cs typeface="Times New Roman" panose="02020603050405020304" pitchFamily="18" charset="0"/>
              </a:rPr>
              <a:t>ы</a:t>
            </a:r>
            <a:r>
              <a:rPr lang="ru-RU" sz="3600" dirty="0">
                <a:effectLst/>
                <a:latin typeface="Arial" panose="020B0604020202020204" pitchFamily="34" charset="0"/>
                <a:ea typeface="Calibri" panose="020F0502020204030204" pitchFamily="34" charset="0"/>
                <a:cs typeface="Times New Roman" panose="02020603050405020304" pitchFamily="18" charset="0"/>
              </a:rPr>
              <a:t>ши, что попл</a:t>
            </a:r>
            <a:r>
              <a:rPr lang="ru-RU" sz="3600" b="1" dirty="0">
                <a:effectLst/>
                <a:latin typeface="Arial" panose="020B0604020202020204" pitchFamily="34" charset="0"/>
                <a:ea typeface="Calibri" panose="020F0502020204030204" pitchFamily="34" charset="0"/>
                <a:cs typeface="Times New Roman" panose="02020603050405020304" pitchFamily="18" charset="0"/>
              </a:rPr>
              <a:t>о</a:t>
            </a:r>
            <a:r>
              <a:rPr lang="ru-RU" sz="3600" dirty="0">
                <a:effectLst/>
                <a:latin typeface="Arial" panose="020B0604020202020204" pitchFamily="34" charset="0"/>
                <a:ea typeface="Calibri" panose="020F0502020204030204" pitchFamily="34" charset="0"/>
                <a:cs typeface="Times New Roman" panose="02020603050405020304" pitchFamily="18" charset="0"/>
              </a:rPr>
              <a:t>ше,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3600" dirty="0">
                <a:effectLst/>
                <a:latin typeface="Arial" panose="020B0604020202020204" pitchFamily="34" charset="0"/>
                <a:ea typeface="Calibri" panose="020F0502020204030204" pitchFamily="34" charset="0"/>
                <a:cs typeface="Times New Roman" panose="02020603050405020304" pitchFamily="18" charset="0"/>
              </a:rPr>
              <a:t>Шумл</a:t>
            </a:r>
            <a:r>
              <a:rPr lang="ru-RU" sz="3600" b="1" dirty="0">
                <a:effectLst/>
                <a:latin typeface="Arial" panose="020B0604020202020204" pitchFamily="34" charset="0"/>
                <a:ea typeface="Calibri" panose="020F0502020204030204" pitchFamily="34" charset="0"/>
                <a:cs typeface="Times New Roman" panose="02020603050405020304" pitchFamily="18" charset="0"/>
              </a:rPr>
              <a:t>и</a:t>
            </a:r>
            <a:r>
              <a:rPr lang="ru-RU" sz="3600" dirty="0">
                <a:effectLst/>
                <a:latin typeface="Arial" panose="020B0604020202020204" pitchFamily="34" charset="0"/>
                <a:ea typeface="Calibri" panose="020F0502020204030204" pitchFamily="34" charset="0"/>
                <a:cs typeface="Times New Roman" panose="02020603050405020304" pitchFamily="18" charset="0"/>
              </a:rPr>
              <a:t>во ш</a:t>
            </a:r>
            <a:r>
              <a:rPr lang="ru-RU" sz="3600" b="1" dirty="0">
                <a:effectLst/>
                <a:latin typeface="Arial" panose="020B0604020202020204" pitchFamily="34" charset="0"/>
                <a:ea typeface="Calibri" panose="020F0502020204030204" pitchFamily="34" charset="0"/>
                <a:cs typeface="Times New Roman" panose="02020603050405020304" pitchFamily="18" charset="0"/>
              </a:rPr>
              <a:t>а</a:t>
            </a:r>
            <a:r>
              <a:rPr lang="ru-RU" sz="3600" dirty="0">
                <a:effectLst/>
                <a:latin typeface="Arial" panose="020B0604020202020204" pitchFamily="34" charset="0"/>
                <a:ea typeface="Calibri" panose="020F0502020204030204" pitchFamily="34" charset="0"/>
                <a:cs typeface="Times New Roman" panose="02020603050405020304" pitchFamily="18" charset="0"/>
              </a:rPr>
              <a:t>рят гр</a:t>
            </a:r>
            <a:r>
              <a:rPr lang="ru-RU" sz="3600" b="1" dirty="0">
                <a:effectLst/>
                <a:latin typeface="Arial" panose="020B0604020202020204" pitchFamily="34" charset="0"/>
                <a:ea typeface="Calibri" panose="020F0502020204030204" pitchFamily="34" charset="0"/>
                <a:cs typeface="Times New Roman" panose="02020603050405020304" pitchFamily="18" charset="0"/>
              </a:rPr>
              <a:t>о</a:t>
            </a:r>
            <a:r>
              <a:rPr lang="ru-RU" sz="3600" dirty="0">
                <a:effectLst/>
                <a:latin typeface="Arial" panose="020B0604020202020204" pitchFamily="34" charset="0"/>
                <a:ea typeface="Calibri" panose="020F0502020204030204" pitchFamily="34" charset="0"/>
                <a:cs typeface="Times New Roman" panose="02020603050405020304" pitchFamily="18" charset="0"/>
              </a:rPr>
              <a:t>ши.</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33628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1</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10" name="ZoneTexte 9">
            <a:extLst>
              <a:ext uri="{FF2B5EF4-FFF2-40B4-BE49-F238E27FC236}">
                <a16:creationId xmlns:a16="http://schemas.microsoft.com/office/drawing/2014/main" id="{1DFF1279-778B-35EF-3765-D57A7A163637}"/>
              </a:ext>
            </a:extLst>
          </p:cNvPr>
          <p:cNvSpPr txBox="1"/>
          <p:nvPr/>
        </p:nvSpPr>
        <p:spPr>
          <a:xfrm>
            <a:off x="407368" y="2589081"/>
            <a:ext cx="6111432" cy="2062103"/>
          </a:xfrm>
          <a:prstGeom prst="rect">
            <a:avLst/>
          </a:prstGeom>
          <a:noFill/>
        </p:spPr>
        <p:txBody>
          <a:bodyPr wrap="square">
            <a:spAutoFit/>
          </a:bodyPr>
          <a:lstStyle/>
          <a:p>
            <a:pPr algn="just"/>
            <a:r>
              <a:rPr lang="ru-RU" sz="3200" dirty="0">
                <a:effectLst/>
                <a:latin typeface="Arial" panose="020B0604020202020204" pitchFamily="34" charset="0"/>
                <a:ea typeface="Calibri" panose="020F0502020204030204" pitchFamily="34" charset="0"/>
              </a:rPr>
              <a:t>С</a:t>
            </a:r>
            <a:r>
              <a:rPr lang="ru-RU" sz="3200" b="1" dirty="0">
                <a:effectLst/>
                <a:latin typeface="Arial" panose="020B0604020202020204" pitchFamily="34" charset="0"/>
                <a:ea typeface="Calibri" panose="020F0502020204030204" pitchFamily="34" charset="0"/>
              </a:rPr>
              <a:t>а</a:t>
            </a:r>
            <a:r>
              <a:rPr lang="ru-RU" sz="3200" dirty="0">
                <a:effectLst/>
                <a:latin typeface="Arial" panose="020B0604020202020204" pitchFamily="34" charset="0"/>
                <a:ea typeface="Calibri" panose="020F0502020204030204" pitchFamily="34" charset="0"/>
              </a:rPr>
              <a:t>ша ш</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стро с</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шит с</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шки.</a:t>
            </a:r>
            <a:endParaRPr lang="fr-FR" sz="3200" dirty="0">
              <a:effectLst/>
              <a:latin typeface="Arial" panose="020B0604020202020204" pitchFamily="34" charset="0"/>
              <a:ea typeface="Calibri" panose="020F0502020204030204" pitchFamily="34" charset="0"/>
            </a:endParaRPr>
          </a:p>
          <a:p>
            <a:pPr algn="just"/>
            <a:r>
              <a:rPr lang="ru-RU" sz="3200" dirty="0">
                <a:effectLst/>
                <a:latin typeface="Arial" panose="020B0604020202020204" pitchFamily="34" charset="0"/>
                <a:ea typeface="Calibri" panose="020F0502020204030204" pitchFamily="34" charset="0"/>
              </a:rPr>
              <a:t>С</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шек в</a:t>
            </a:r>
            <a:r>
              <a:rPr lang="ru-RU" sz="3200" b="1" dirty="0">
                <a:effectLst/>
                <a:latin typeface="Arial" panose="020B0604020202020204" pitchFamily="34" charset="0"/>
                <a:ea typeface="Calibri" panose="020F0502020204030204" pitchFamily="34" charset="0"/>
              </a:rPr>
              <a:t>ы</a:t>
            </a:r>
            <a:r>
              <a:rPr lang="ru-RU" sz="3200" dirty="0">
                <a:effectLst/>
                <a:latin typeface="Arial" panose="020B0604020202020204" pitchFamily="34" charset="0"/>
                <a:ea typeface="Calibri" panose="020F0502020204030204" pitchFamily="34" charset="0"/>
              </a:rPr>
              <a:t>сушил штук шесть.</a:t>
            </a:r>
            <a:endParaRPr lang="fr-FR" sz="3200" dirty="0">
              <a:effectLst/>
              <a:latin typeface="Arial" panose="020B0604020202020204" pitchFamily="34" charset="0"/>
              <a:ea typeface="Calibri" panose="020F0502020204030204" pitchFamily="34" charset="0"/>
            </a:endParaRPr>
          </a:p>
          <a:p>
            <a:pPr algn="just"/>
            <a:r>
              <a:rPr lang="ru-RU" sz="3200" dirty="0">
                <a:effectLst/>
                <a:latin typeface="Arial" panose="020B0604020202020204" pitchFamily="34" charset="0"/>
                <a:ea typeface="Calibri" panose="020F0502020204030204" pitchFamily="34" charset="0"/>
              </a:rPr>
              <a:t>И смешн</a:t>
            </a:r>
            <a:r>
              <a:rPr lang="ru-RU" sz="3200" b="1" dirty="0">
                <a:effectLst/>
                <a:latin typeface="Arial" panose="020B0604020202020204" pitchFamily="34" charset="0"/>
                <a:ea typeface="Calibri" panose="020F0502020204030204" pitchFamily="34" charset="0"/>
              </a:rPr>
              <a:t>о</a:t>
            </a:r>
            <a:r>
              <a:rPr lang="ru-RU" sz="3200" dirty="0">
                <a:effectLst/>
                <a:latin typeface="Arial" panose="020B0604020202020204" pitchFamily="34" charset="0"/>
                <a:ea typeface="Calibri" panose="020F0502020204030204" pitchFamily="34" charset="0"/>
              </a:rPr>
              <a:t> спеш</a:t>
            </a:r>
            <a:r>
              <a:rPr lang="ru-RU" sz="3200" b="1" dirty="0">
                <a:effectLst/>
                <a:latin typeface="Arial" panose="020B0604020202020204" pitchFamily="34" charset="0"/>
                <a:ea typeface="Calibri" panose="020F0502020204030204" pitchFamily="34" charset="0"/>
              </a:rPr>
              <a:t>а</a:t>
            </a:r>
            <a:r>
              <a:rPr lang="ru-RU" sz="3200" dirty="0">
                <a:effectLst/>
                <a:latin typeface="Arial" panose="020B0604020202020204" pitchFamily="34" charset="0"/>
                <a:ea typeface="Calibri" panose="020F0502020204030204" pitchFamily="34" charset="0"/>
              </a:rPr>
              <a:t>т стар</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шки</a:t>
            </a:r>
            <a:endParaRPr lang="fr-FR" sz="3200" dirty="0">
              <a:effectLst/>
              <a:latin typeface="Arial" panose="020B0604020202020204" pitchFamily="34" charset="0"/>
              <a:ea typeface="Calibri" panose="020F0502020204030204" pitchFamily="34" charset="0"/>
            </a:endParaRPr>
          </a:p>
          <a:p>
            <a:r>
              <a:rPr lang="ru-RU" sz="3200" dirty="0">
                <a:effectLst/>
                <a:latin typeface="Arial" panose="020B0604020202020204" pitchFamily="34" charset="0"/>
                <a:ea typeface="Calibri" panose="020F0502020204030204" pitchFamily="34" charset="0"/>
              </a:rPr>
              <a:t>С</a:t>
            </a:r>
            <a:r>
              <a:rPr lang="ru-RU" sz="3200" b="1" dirty="0">
                <a:effectLst/>
                <a:latin typeface="Arial" panose="020B0604020202020204" pitchFamily="34" charset="0"/>
                <a:ea typeface="Calibri" panose="020F0502020204030204" pitchFamily="34" charset="0"/>
              </a:rPr>
              <a:t>у</a:t>
            </a:r>
            <a:r>
              <a:rPr lang="ru-RU" sz="3200" dirty="0">
                <a:effectLst/>
                <a:latin typeface="Arial" panose="020B0604020202020204" pitchFamily="34" charset="0"/>
                <a:ea typeface="Calibri" panose="020F0502020204030204" pitchFamily="34" charset="0"/>
              </a:rPr>
              <a:t>шек С</a:t>
            </a:r>
            <a:r>
              <a:rPr lang="ru-RU" sz="3200" b="1" dirty="0">
                <a:effectLst/>
                <a:latin typeface="Arial" panose="020B0604020202020204" pitchFamily="34" charset="0"/>
                <a:ea typeface="Calibri" panose="020F0502020204030204" pitchFamily="34" charset="0"/>
              </a:rPr>
              <a:t>а</a:t>
            </a:r>
            <a:r>
              <a:rPr lang="ru-RU" sz="3200" dirty="0">
                <a:effectLst/>
                <a:latin typeface="Arial" panose="020B0604020202020204" pitchFamily="34" charset="0"/>
                <a:ea typeface="Calibri" panose="020F0502020204030204" pitchFamily="34" charset="0"/>
              </a:rPr>
              <a:t>шиных по</a:t>
            </a:r>
            <a:r>
              <a:rPr lang="ru-RU" sz="3200" b="1" dirty="0">
                <a:effectLst/>
                <a:latin typeface="Arial" panose="020B0604020202020204" pitchFamily="34" charset="0"/>
                <a:ea typeface="Calibri" panose="020F0502020204030204" pitchFamily="34" charset="0"/>
              </a:rPr>
              <a:t>е</a:t>
            </a:r>
            <a:r>
              <a:rPr lang="ru-RU" sz="3200" dirty="0">
                <a:effectLst/>
                <a:latin typeface="Arial" panose="020B0604020202020204" pitchFamily="34" charset="0"/>
                <a:ea typeface="Calibri" panose="020F0502020204030204" pitchFamily="34" charset="0"/>
              </a:rPr>
              <a:t>сть.</a:t>
            </a:r>
            <a:endParaRPr lang="fr-FR" sz="3200" dirty="0"/>
          </a:p>
        </p:txBody>
      </p:sp>
      <p:pic>
        <p:nvPicPr>
          <p:cNvPr id="11" name="Image 10">
            <a:extLst>
              <a:ext uri="{FF2B5EF4-FFF2-40B4-BE49-F238E27FC236}">
                <a16:creationId xmlns:a16="http://schemas.microsoft.com/office/drawing/2014/main" id="{35384425-FB69-8C7F-73E7-2C233F41A0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360677"/>
            <a:ext cx="5353696" cy="2518910"/>
          </a:xfrm>
          <a:prstGeom prst="rect">
            <a:avLst/>
          </a:prstGeom>
          <a:noFill/>
        </p:spPr>
      </p:pic>
    </p:spTree>
    <p:extLst>
      <p:ext uri="{BB962C8B-B14F-4D97-AF65-F5344CB8AC3E}">
        <p14:creationId xmlns:p14="http://schemas.microsoft.com/office/powerpoint/2010/main" val="32575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pic>
        <p:nvPicPr>
          <p:cNvPr id="2" name="Image 1">
            <a:extLst>
              <a:ext uri="{FF2B5EF4-FFF2-40B4-BE49-F238E27FC236}">
                <a16:creationId xmlns:a16="http://schemas.microsoft.com/office/drawing/2014/main" id="{A8AF92F8-B6C0-165A-B8A6-FDFE1C2A7B6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8256240" y="2060848"/>
            <a:ext cx="3239770" cy="3244850"/>
          </a:xfrm>
          <a:prstGeom prst="rect">
            <a:avLst/>
          </a:prstGeom>
        </p:spPr>
      </p:pic>
      <p:sp>
        <p:nvSpPr>
          <p:cNvPr id="8" name="ZoneTexte 7">
            <a:extLst>
              <a:ext uri="{FF2B5EF4-FFF2-40B4-BE49-F238E27FC236}">
                <a16:creationId xmlns:a16="http://schemas.microsoft.com/office/drawing/2014/main" id="{22EDE415-485A-0023-9E7A-183FF5190032}"/>
              </a:ext>
            </a:extLst>
          </p:cNvPr>
          <p:cNvSpPr txBox="1"/>
          <p:nvPr/>
        </p:nvSpPr>
        <p:spPr bwMode="auto">
          <a:xfrm>
            <a:off x="1127448" y="2713777"/>
            <a:ext cx="6115050" cy="1938992"/>
          </a:xfrm>
          <a:prstGeom prst="rect">
            <a:avLst/>
          </a:prstGeom>
          <a:noFill/>
        </p:spPr>
        <p:txBody>
          <a:bodyPr wrap="square">
            <a:spAutoFit/>
          </a:bodyPr>
          <a:lstStyle/>
          <a:p>
            <a:r>
              <a:rPr lang="fr-FR" sz="4000" dirty="0" err="1">
                <a:latin typeface="Comic Sans MS" panose="030F0702030302020204" pitchFamily="66" charset="0"/>
                <a:ea typeface="Calibri" panose="020F0502020204030204" pitchFamily="34" charset="0"/>
              </a:rPr>
              <a:t>Lilo</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liebt</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lila</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Luftballons</a:t>
            </a:r>
            <a:r>
              <a:rPr lang="fr-FR" sz="4000" dirty="0">
                <a:latin typeface="Comic Sans MS" panose="030F0702030302020204" pitchFamily="66" charset="0"/>
                <a:ea typeface="Calibri" panose="020F0502020204030204" pitchFamily="34" charset="0"/>
              </a:rPr>
              <a:t>. Lina aber </a:t>
            </a:r>
            <a:r>
              <a:rPr lang="fr-FR" sz="4000" dirty="0" err="1">
                <a:latin typeface="Comic Sans MS" panose="030F0702030302020204" pitchFamily="66" charset="0"/>
                <a:ea typeface="Calibri" panose="020F0502020204030204" pitchFamily="34" charset="0"/>
              </a:rPr>
              <a:t>kann</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lila</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Luftballons</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nicht</a:t>
            </a:r>
            <a:r>
              <a:rPr lang="fr-FR" sz="4000" dirty="0">
                <a:latin typeface="Comic Sans MS" panose="030F0702030302020204" pitchFamily="66" charset="0"/>
                <a:ea typeface="Calibri" panose="020F0502020204030204" pitchFamily="34" charset="0"/>
              </a:rPr>
              <a:t> </a:t>
            </a:r>
            <a:r>
              <a:rPr lang="fr-FR" sz="4000" dirty="0" err="1">
                <a:latin typeface="Comic Sans MS" panose="030F0702030302020204" pitchFamily="66" charset="0"/>
                <a:ea typeface="Calibri" panose="020F0502020204030204" pitchFamily="34" charset="0"/>
              </a:rPr>
              <a:t>leiden</a:t>
            </a:r>
            <a:r>
              <a:rPr lang="fr-FR" sz="4000" dirty="0">
                <a:latin typeface="Comic Sans MS" panose="030F0702030302020204" pitchFamily="66" charset="0"/>
                <a:ea typeface="Calibri" panose="020F0502020204030204" pitchFamily="34" charset="0"/>
              </a:rPr>
              <a: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2</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3" name="ZoneTexte 2">
            <a:extLst>
              <a:ext uri="{FF2B5EF4-FFF2-40B4-BE49-F238E27FC236}">
                <a16:creationId xmlns:a16="http://schemas.microsoft.com/office/drawing/2014/main" id="{F7BD0708-D510-B8EB-1E9F-6D8C20F08186}"/>
              </a:ext>
            </a:extLst>
          </p:cNvPr>
          <p:cNvSpPr txBox="1"/>
          <p:nvPr/>
        </p:nvSpPr>
        <p:spPr>
          <a:xfrm>
            <a:off x="762394" y="2699937"/>
            <a:ext cx="7493846" cy="2554545"/>
          </a:xfrm>
          <a:prstGeom prst="rect">
            <a:avLst/>
          </a:prstGeom>
          <a:noFill/>
        </p:spPr>
        <p:txBody>
          <a:bodyPr wrap="square">
            <a:spAutoFit/>
          </a:bodyPr>
          <a:lstStyle/>
          <a:p>
            <a:pPr algn="just"/>
            <a:r>
              <a:rPr lang="ru-RU" sz="4000" dirty="0">
                <a:effectLst/>
                <a:latin typeface="Arial" panose="020B0604020202020204" pitchFamily="34" charset="0"/>
                <a:ea typeface="Calibri" panose="020F0502020204030204" pitchFamily="34" charset="0"/>
              </a:rPr>
              <a:t>Вёз кор</a:t>
            </a:r>
            <a:r>
              <a:rPr lang="ru-RU" sz="4000" b="1" dirty="0">
                <a:effectLst/>
                <a:latin typeface="Arial" panose="020B0604020202020204" pitchFamily="34" charset="0"/>
                <a:ea typeface="Calibri" panose="020F0502020204030204" pitchFamily="34" charset="0"/>
              </a:rPr>
              <a:t>а</a:t>
            </a:r>
            <a:r>
              <a:rPr lang="ru-RU" sz="4000" dirty="0">
                <a:effectLst/>
                <a:latin typeface="Arial" panose="020B0604020202020204" pitchFamily="34" charset="0"/>
                <a:ea typeface="Calibri" panose="020F0502020204030204" pitchFamily="34" charset="0"/>
              </a:rPr>
              <a:t>бль карам</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ль,</a:t>
            </a:r>
            <a:endParaRPr lang="fr-FR" sz="4000" dirty="0">
              <a:effectLst/>
              <a:latin typeface="Arial" panose="020B0604020202020204" pitchFamily="34" charset="0"/>
              <a:ea typeface="Calibri" panose="020F0502020204030204" pitchFamily="34" charset="0"/>
            </a:endParaRPr>
          </a:p>
          <a:p>
            <a:pPr algn="just"/>
            <a:r>
              <a:rPr lang="ru-RU" sz="4000" dirty="0">
                <a:effectLst/>
                <a:latin typeface="Arial" panose="020B0604020202020204" pitchFamily="34" charset="0"/>
                <a:ea typeface="Calibri" panose="020F0502020204030204" pitchFamily="34" charset="0"/>
              </a:rPr>
              <a:t>Налет</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 кор</a:t>
            </a:r>
            <a:r>
              <a:rPr lang="ru-RU" sz="4000" b="1" dirty="0">
                <a:effectLst/>
                <a:latin typeface="Arial" panose="020B0604020202020204" pitchFamily="34" charset="0"/>
                <a:ea typeface="Calibri" panose="020F0502020204030204" pitchFamily="34" charset="0"/>
              </a:rPr>
              <a:t>а</a:t>
            </a:r>
            <a:r>
              <a:rPr lang="ru-RU" sz="4000" dirty="0">
                <a:effectLst/>
                <a:latin typeface="Arial" panose="020B0604020202020204" pitchFamily="34" charset="0"/>
                <a:ea typeface="Calibri" panose="020F0502020204030204" pitchFamily="34" charset="0"/>
              </a:rPr>
              <a:t>бль на мель,</a:t>
            </a:r>
            <a:endParaRPr lang="fr-FR" sz="4000" dirty="0">
              <a:effectLst/>
              <a:latin typeface="Arial" panose="020B0604020202020204" pitchFamily="34" charset="0"/>
              <a:ea typeface="Calibri" panose="020F0502020204030204" pitchFamily="34" charset="0"/>
            </a:endParaRPr>
          </a:p>
          <a:p>
            <a:pPr algn="just"/>
            <a:r>
              <a:rPr lang="ru-RU" sz="4000" dirty="0">
                <a:effectLst/>
                <a:latin typeface="Arial" panose="020B0604020202020204" pitchFamily="34" charset="0"/>
                <a:ea typeface="Calibri" panose="020F0502020204030204" pitchFamily="34" charset="0"/>
              </a:rPr>
              <a:t>И матр</a:t>
            </a:r>
            <a:r>
              <a:rPr lang="ru-RU" sz="4000" b="1" dirty="0">
                <a:effectLst/>
                <a:latin typeface="Arial" panose="020B0604020202020204" pitchFamily="34" charset="0"/>
                <a:ea typeface="Calibri" panose="020F0502020204030204" pitchFamily="34" charset="0"/>
              </a:rPr>
              <a:t>о</a:t>
            </a:r>
            <a:r>
              <a:rPr lang="ru-RU" sz="4000" dirty="0">
                <a:effectLst/>
                <a:latin typeface="Arial" panose="020B0604020202020204" pitchFamily="34" charset="0"/>
                <a:ea typeface="Calibri" panose="020F0502020204030204" pitchFamily="34" charset="0"/>
              </a:rPr>
              <a:t>сы три нед</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ли</a:t>
            </a:r>
            <a:endParaRPr lang="fr-FR" sz="4000" dirty="0">
              <a:effectLst/>
              <a:latin typeface="Arial" panose="020B0604020202020204" pitchFamily="34" charset="0"/>
              <a:ea typeface="Calibri" panose="020F0502020204030204" pitchFamily="34" charset="0"/>
            </a:endParaRPr>
          </a:p>
          <a:p>
            <a:r>
              <a:rPr lang="ru-RU" sz="4000" dirty="0">
                <a:effectLst/>
                <a:latin typeface="Arial" panose="020B0604020202020204" pitchFamily="34" charset="0"/>
                <a:ea typeface="Calibri" panose="020F0502020204030204" pitchFamily="34" charset="0"/>
              </a:rPr>
              <a:t>Карам</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ль на м</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ли </a:t>
            </a:r>
            <a:r>
              <a:rPr lang="ru-RU" sz="4000" b="1" dirty="0">
                <a:effectLst/>
                <a:latin typeface="Arial" panose="020B0604020202020204" pitchFamily="34" charset="0"/>
                <a:ea typeface="Calibri" panose="020F0502020204030204" pitchFamily="34" charset="0"/>
              </a:rPr>
              <a:t>е</a:t>
            </a:r>
            <a:r>
              <a:rPr lang="ru-RU" sz="4000" dirty="0">
                <a:effectLst/>
                <a:latin typeface="Arial" panose="020B0604020202020204" pitchFamily="34" charset="0"/>
                <a:ea typeface="Calibri" panose="020F0502020204030204" pitchFamily="34" charset="0"/>
              </a:rPr>
              <a:t>ли.</a:t>
            </a:r>
            <a:endParaRPr lang="fr-FR" sz="4000" dirty="0"/>
          </a:p>
        </p:txBody>
      </p:sp>
      <p:pic>
        <p:nvPicPr>
          <p:cNvPr id="8" name="Image 7">
            <a:extLst>
              <a:ext uri="{FF2B5EF4-FFF2-40B4-BE49-F238E27FC236}">
                <a16:creationId xmlns:a16="http://schemas.microsoft.com/office/drawing/2014/main" id="{F02DCC17-719F-D6AB-35A5-A32BC8EB564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40331" y="2537210"/>
            <a:ext cx="2989275" cy="2880000"/>
          </a:xfrm>
          <a:prstGeom prst="rect">
            <a:avLst/>
          </a:prstGeom>
          <a:noFill/>
        </p:spPr>
      </p:pic>
    </p:spTree>
    <p:extLst>
      <p:ext uri="{BB962C8B-B14F-4D97-AF65-F5344CB8AC3E}">
        <p14:creationId xmlns:p14="http://schemas.microsoft.com/office/powerpoint/2010/main" val="230252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3021" y="260648"/>
            <a:ext cx="10349147" cy="1143000"/>
          </a:xfrm>
          <a:solidFill>
            <a:schemeClr val="accent2">
              <a:lumMod val="60000"/>
              <a:lumOff val="40000"/>
            </a:schemeClr>
          </a:solidFill>
        </p:spPr>
        <p:txBody>
          <a:bodyPr>
            <a:normAutofit/>
          </a:bodyPr>
          <a:lstStyle/>
          <a:p>
            <a:pPr algn="r"/>
            <a:r>
              <a:rPr lang="fr-FR" dirty="0">
                <a:solidFill>
                  <a:schemeClr val="tx1">
                    <a:lumMod val="75000"/>
                    <a:lumOff val="25000"/>
                  </a:schemeClr>
                </a:solidFill>
                <a:latin typeface="Berlin Sans FB Demi" panose="020E0802020502020306" pitchFamily="34" charset="0"/>
              </a:rPr>
              <a:t>5</a:t>
            </a:r>
            <a:r>
              <a:rPr lang="fr-FR" baseline="30000" dirty="0">
                <a:solidFill>
                  <a:schemeClr val="tx1">
                    <a:lumMod val="75000"/>
                    <a:lumOff val="25000"/>
                  </a:schemeClr>
                </a:solidFill>
                <a:latin typeface="Berlin Sans FB Demi" panose="020E0802020502020306" pitchFamily="34" charset="0"/>
              </a:rPr>
              <a:t>ème</a:t>
            </a:r>
            <a:r>
              <a:rPr lang="fr-FR" dirty="0">
                <a:solidFill>
                  <a:schemeClr val="tx1">
                    <a:lumMod val="75000"/>
                    <a:lumOff val="25000"/>
                  </a:schemeClr>
                </a:solidFill>
                <a:latin typeface="Berlin Sans FB Demi" panose="020E0802020502020306" pitchFamily="34" charset="0"/>
              </a:rPr>
              <a:t> manche – </a:t>
            </a:r>
            <a:r>
              <a:rPr lang="fr-FR" dirty="0" err="1">
                <a:solidFill>
                  <a:schemeClr val="tx1">
                    <a:lumMod val="75000"/>
                    <a:lumOff val="25000"/>
                  </a:schemeClr>
                </a:solidFill>
                <a:latin typeface="Berlin Sans FB Demi" panose="020E0802020502020306" pitchFamily="34" charset="0"/>
              </a:rPr>
              <a:t>Virelangue</a:t>
            </a:r>
            <a:r>
              <a:rPr lang="fr-FR" dirty="0">
                <a:solidFill>
                  <a:schemeClr val="tx1">
                    <a:lumMod val="75000"/>
                    <a:lumOff val="25000"/>
                  </a:schemeClr>
                </a:solidFill>
                <a:latin typeface="Berlin Sans FB Demi" panose="020E0802020502020306" pitchFamily="34" charset="0"/>
              </a:rPr>
              <a:t> 3</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3" name="ZoneTexte 2">
            <a:extLst>
              <a:ext uri="{FF2B5EF4-FFF2-40B4-BE49-F238E27FC236}">
                <a16:creationId xmlns:a16="http://schemas.microsoft.com/office/drawing/2014/main" id="{9B455D3E-6AED-627E-5372-ED0E60508B97}"/>
              </a:ext>
            </a:extLst>
          </p:cNvPr>
          <p:cNvSpPr txBox="1"/>
          <p:nvPr/>
        </p:nvSpPr>
        <p:spPr>
          <a:xfrm>
            <a:off x="263352" y="3107416"/>
            <a:ext cx="7396940" cy="1938992"/>
          </a:xfrm>
          <a:prstGeom prst="rect">
            <a:avLst/>
          </a:prstGeom>
          <a:noFill/>
        </p:spPr>
        <p:txBody>
          <a:bodyPr wrap="square">
            <a:spAutoFit/>
          </a:bodyPr>
          <a:lstStyle/>
          <a:p>
            <a:pPr algn="just"/>
            <a:r>
              <a:rPr lang="ru-RU" sz="4000" dirty="0">
                <a:ln>
                  <a:noFill/>
                </a:ln>
                <a:solidFill>
                  <a:srgbClr val="000000"/>
                </a:solidFill>
                <a:effectLst/>
                <a:latin typeface="Arial" panose="020B0604020202020204" pitchFamily="34" charset="0"/>
                <a:ea typeface="Arial Unicode MS"/>
                <a:cs typeface="Arial Unicode MS"/>
              </a:rPr>
              <a:t>М</a:t>
            </a:r>
            <a:r>
              <a:rPr lang="ru-RU" sz="4000" b="1" dirty="0">
                <a:ln>
                  <a:noFill/>
                </a:ln>
                <a:solidFill>
                  <a:srgbClr val="000000"/>
                </a:solidFill>
                <a:effectLst/>
                <a:latin typeface="Arial" panose="020B0604020202020204" pitchFamily="34" charset="0"/>
                <a:ea typeface="Arial Unicode MS"/>
                <a:cs typeface="Arial Unicode MS"/>
              </a:rPr>
              <a:t>ы</a:t>
            </a:r>
            <a:r>
              <a:rPr lang="ru-RU" sz="4000" dirty="0">
                <a:ln>
                  <a:noFill/>
                </a:ln>
                <a:solidFill>
                  <a:srgbClr val="000000"/>
                </a:solidFill>
                <a:effectLst/>
                <a:latin typeface="Arial" panose="020B0604020202020204" pitchFamily="34" charset="0"/>
                <a:ea typeface="Arial Unicode MS"/>
                <a:cs typeface="Arial Unicode MS"/>
              </a:rPr>
              <a:t>шка м</a:t>
            </a:r>
            <a:r>
              <a:rPr lang="ru-RU" sz="4000" b="1" dirty="0">
                <a:ln>
                  <a:noFill/>
                </a:ln>
                <a:solidFill>
                  <a:srgbClr val="000000"/>
                </a:solidFill>
                <a:effectLst/>
                <a:latin typeface="Arial" panose="020B0604020202020204" pitchFamily="34" charset="0"/>
                <a:ea typeface="Arial Unicode MS"/>
                <a:cs typeface="Arial Unicode MS"/>
              </a:rPr>
              <a:t>ы</a:t>
            </a:r>
            <a:r>
              <a:rPr lang="ru-RU" sz="4000" dirty="0">
                <a:ln>
                  <a:noFill/>
                </a:ln>
                <a:solidFill>
                  <a:srgbClr val="000000"/>
                </a:solidFill>
                <a:effectLst/>
                <a:latin typeface="Arial" panose="020B0604020202020204" pitchFamily="34" charset="0"/>
                <a:ea typeface="Arial Unicode MS"/>
                <a:cs typeface="Arial Unicode MS"/>
              </a:rPr>
              <a:t>ла м</a:t>
            </a:r>
            <a:r>
              <a:rPr lang="ru-RU" sz="4000" b="1" dirty="0">
                <a:ln>
                  <a:noFill/>
                </a:ln>
                <a:solidFill>
                  <a:srgbClr val="000000"/>
                </a:solidFill>
                <a:effectLst/>
                <a:latin typeface="Arial" panose="020B0604020202020204" pitchFamily="34" charset="0"/>
                <a:ea typeface="Arial Unicode MS"/>
                <a:cs typeface="Arial Unicode MS"/>
              </a:rPr>
              <a:t>и</a:t>
            </a:r>
            <a:r>
              <a:rPr lang="ru-RU" sz="4000" dirty="0">
                <a:ln>
                  <a:noFill/>
                </a:ln>
                <a:solidFill>
                  <a:srgbClr val="000000"/>
                </a:solidFill>
                <a:effectLst/>
                <a:latin typeface="Arial" panose="020B0604020202020204" pitchFamily="34" charset="0"/>
                <a:ea typeface="Arial Unicode MS"/>
                <a:cs typeface="Arial Unicode MS"/>
              </a:rPr>
              <a:t>шке ш</a:t>
            </a:r>
            <a:r>
              <a:rPr lang="ru-RU" sz="4000" b="1" dirty="0">
                <a:ln>
                  <a:noFill/>
                </a:ln>
                <a:solidFill>
                  <a:srgbClr val="000000"/>
                </a:solidFill>
                <a:effectLst/>
                <a:latin typeface="Arial" panose="020B0604020202020204" pitchFamily="34" charset="0"/>
                <a:ea typeface="Arial Unicode MS"/>
                <a:cs typeface="Arial Unicode MS"/>
              </a:rPr>
              <a:t>и</a:t>
            </a:r>
            <a:r>
              <a:rPr lang="ru-RU" sz="4000" dirty="0">
                <a:ln>
                  <a:noFill/>
                </a:ln>
                <a:solidFill>
                  <a:srgbClr val="000000"/>
                </a:solidFill>
                <a:effectLst/>
                <a:latin typeface="Arial" panose="020B0604020202020204" pitchFamily="34" charset="0"/>
                <a:ea typeface="Arial Unicode MS"/>
                <a:cs typeface="Arial Unicode MS"/>
              </a:rPr>
              <a:t>шки.</a:t>
            </a:r>
            <a:endParaRPr lang="fr-FR" sz="4000" dirty="0">
              <a:ln>
                <a:noFill/>
              </a:ln>
              <a:solidFill>
                <a:srgbClr val="000000"/>
              </a:solidFill>
              <a:effectLst/>
              <a:latin typeface="Helvetica Neue"/>
              <a:ea typeface="Arial Unicode MS"/>
              <a:cs typeface="Arial Unicode MS"/>
            </a:endParaRPr>
          </a:p>
          <a:p>
            <a:pPr algn="just"/>
            <a:r>
              <a:rPr lang="ru-RU" sz="4000" dirty="0">
                <a:ln>
                  <a:noFill/>
                </a:ln>
                <a:solidFill>
                  <a:srgbClr val="000000"/>
                </a:solidFill>
                <a:effectLst/>
                <a:latin typeface="Arial" panose="020B0604020202020204" pitchFamily="34" charset="0"/>
                <a:ea typeface="Arial Unicode MS"/>
                <a:cs typeface="Arial Unicode MS"/>
              </a:rPr>
              <a:t>М</a:t>
            </a:r>
            <a:r>
              <a:rPr lang="ru-RU" sz="4000" b="1" dirty="0">
                <a:ln>
                  <a:noFill/>
                </a:ln>
                <a:solidFill>
                  <a:srgbClr val="000000"/>
                </a:solidFill>
                <a:effectLst/>
                <a:latin typeface="Arial" panose="020B0604020202020204" pitchFamily="34" charset="0"/>
                <a:ea typeface="Arial Unicode MS"/>
                <a:cs typeface="Arial Unicode MS"/>
              </a:rPr>
              <a:t>а</a:t>
            </a:r>
            <a:r>
              <a:rPr lang="ru-RU" sz="4000" dirty="0">
                <a:ln>
                  <a:noFill/>
                </a:ln>
                <a:solidFill>
                  <a:srgbClr val="000000"/>
                </a:solidFill>
                <a:effectLst/>
                <a:latin typeface="Arial" panose="020B0604020202020204" pitchFamily="34" charset="0"/>
                <a:ea typeface="Arial Unicode MS"/>
                <a:cs typeface="Arial Unicode MS"/>
              </a:rPr>
              <a:t>ло м</a:t>
            </a:r>
            <a:r>
              <a:rPr lang="ru-RU" sz="4000" b="1" dirty="0">
                <a:ln>
                  <a:noFill/>
                </a:ln>
                <a:solidFill>
                  <a:srgbClr val="000000"/>
                </a:solidFill>
                <a:effectLst/>
                <a:latin typeface="Arial" panose="020B0604020202020204" pitchFamily="34" charset="0"/>
                <a:ea typeface="Arial Unicode MS"/>
                <a:cs typeface="Arial Unicode MS"/>
              </a:rPr>
              <a:t>ы</a:t>
            </a:r>
            <a:r>
              <a:rPr lang="ru-RU" sz="4000" dirty="0">
                <a:ln>
                  <a:noFill/>
                </a:ln>
                <a:solidFill>
                  <a:srgbClr val="000000"/>
                </a:solidFill>
                <a:effectLst/>
                <a:latin typeface="Arial" panose="020B0604020202020204" pitchFamily="34" charset="0"/>
                <a:ea typeface="Arial Unicode MS"/>
                <a:cs typeface="Arial Unicode MS"/>
              </a:rPr>
              <a:t>ла д</a:t>
            </a:r>
            <a:r>
              <a:rPr lang="ru-RU" sz="4000" b="1" dirty="0">
                <a:ln>
                  <a:noFill/>
                </a:ln>
                <a:solidFill>
                  <a:srgbClr val="000000"/>
                </a:solidFill>
                <a:effectLst/>
                <a:latin typeface="Arial" panose="020B0604020202020204" pitchFamily="34" charset="0"/>
                <a:ea typeface="Arial Unicode MS"/>
                <a:cs typeface="Arial Unicode MS"/>
              </a:rPr>
              <a:t>а</a:t>
            </a:r>
            <a:r>
              <a:rPr lang="ru-RU" sz="4000" dirty="0">
                <a:ln>
                  <a:noFill/>
                </a:ln>
                <a:solidFill>
                  <a:srgbClr val="000000"/>
                </a:solidFill>
                <a:effectLst/>
                <a:latin typeface="Arial" panose="020B0604020202020204" pitchFamily="34" charset="0"/>
                <a:ea typeface="Arial Unicode MS"/>
                <a:cs typeface="Arial Unicode MS"/>
              </a:rPr>
              <a:t>ли м</a:t>
            </a:r>
            <a:r>
              <a:rPr lang="ru-RU" sz="4000" b="1" dirty="0">
                <a:ln>
                  <a:noFill/>
                </a:ln>
                <a:solidFill>
                  <a:srgbClr val="000000"/>
                </a:solidFill>
                <a:effectLst/>
                <a:latin typeface="Arial" panose="020B0604020202020204" pitchFamily="34" charset="0"/>
                <a:ea typeface="Arial Unicode MS"/>
                <a:cs typeface="Arial Unicode MS"/>
              </a:rPr>
              <a:t>ы</a:t>
            </a:r>
            <a:r>
              <a:rPr lang="ru-RU" sz="4000" dirty="0">
                <a:ln>
                  <a:noFill/>
                </a:ln>
                <a:solidFill>
                  <a:srgbClr val="000000"/>
                </a:solidFill>
                <a:effectLst/>
                <a:latin typeface="Arial" panose="020B0604020202020204" pitchFamily="34" charset="0"/>
                <a:ea typeface="Arial Unicode MS"/>
                <a:cs typeface="Arial Unicode MS"/>
              </a:rPr>
              <a:t>шке.</a:t>
            </a:r>
            <a:endParaRPr lang="fr-FR" sz="4000" dirty="0">
              <a:ln>
                <a:noFill/>
              </a:ln>
              <a:solidFill>
                <a:srgbClr val="000000"/>
              </a:solidFill>
              <a:effectLst/>
              <a:latin typeface="Helvetica Neue"/>
              <a:ea typeface="Arial Unicode MS"/>
              <a:cs typeface="Arial Unicode MS"/>
            </a:endParaRPr>
          </a:p>
          <a:p>
            <a:r>
              <a:rPr lang="fr-FR" sz="4000" dirty="0" err="1">
                <a:effectLst/>
                <a:latin typeface="Arial" panose="020B0604020202020204" pitchFamily="34" charset="0"/>
                <a:ea typeface="Calibri" panose="020F0502020204030204" pitchFamily="34" charset="0"/>
              </a:rPr>
              <a:t>Сл</a:t>
            </a:r>
            <a:r>
              <a:rPr lang="fr-FR" sz="4000" b="1" dirty="0" err="1">
                <a:effectLst/>
                <a:latin typeface="Arial" panose="020B0604020202020204" pitchFamily="34" charset="0"/>
                <a:ea typeface="Calibri" panose="020F0502020204030204" pitchFamily="34" charset="0"/>
              </a:rPr>
              <a:t>и</a:t>
            </a:r>
            <a:r>
              <a:rPr lang="fr-FR" sz="4000" dirty="0" err="1">
                <a:effectLst/>
                <a:latin typeface="Arial" panose="020B0604020202020204" pitchFamily="34" charset="0"/>
                <a:ea typeface="Calibri" panose="020F0502020204030204" pitchFamily="34" charset="0"/>
              </a:rPr>
              <a:t>шком</a:t>
            </a:r>
            <a:r>
              <a:rPr lang="fr-FR" sz="4000" dirty="0">
                <a:effectLst/>
                <a:latin typeface="Arial" panose="020B0604020202020204" pitchFamily="34" charset="0"/>
                <a:ea typeface="Calibri" panose="020F0502020204030204" pitchFamily="34" charset="0"/>
              </a:rPr>
              <a:t> </a:t>
            </a:r>
            <a:r>
              <a:rPr lang="fr-FR" sz="4000" dirty="0" err="1">
                <a:effectLst/>
                <a:latin typeface="Arial" panose="020B0604020202020204" pitchFamily="34" charset="0"/>
                <a:ea typeface="Calibri" panose="020F0502020204030204" pitchFamily="34" charset="0"/>
              </a:rPr>
              <a:t>мн</a:t>
            </a:r>
            <a:r>
              <a:rPr lang="fr-FR" sz="4000" b="1" dirty="0" err="1">
                <a:effectLst/>
                <a:latin typeface="Arial" panose="020B0604020202020204" pitchFamily="34" charset="0"/>
                <a:ea typeface="Calibri" panose="020F0502020204030204" pitchFamily="34" charset="0"/>
              </a:rPr>
              <a:t>о</a:t>
            </a:r>
            <a:r>
              <a:rPr lang="fr-FR" sz="4000" dirty="0" err="1">
                <a:effectLst/>
                <a:latin typeface="Arial" panose="020B0604020202020204" pitchFamily="34" charset="0"/>
                <a:ea typeface="Calibri" panose="020F0502020204030204" pitchFamily="34" charset="0"/>
              </a:rPr>
              <a:t>го</a:t>
            </a:r>
            <a:r>
              <a:rPr lang="fr-FR" sz="4000" dirty="0">
                <a:effectLst/>
                <a:latin typeface="Arial" panose="020B0604020202020204" pitchFamily="34" charset="0"/>
                <a:ea typeface="Calibri" panose="020F0502020204030204" pitchFamily="34" charset="0"/>
              </a:rPr>
              <a:t> </a:t>
            </a:r>
            <a:r>
              <a:rPr lang="fr-FR" sz="4000" dirty="0" err="1">
                <a:effectLst/>
                <a:latin typeface="Arial" panose="020B0604020202020204" pitchFamily="34" charset="0"/>
                <a:ea typeface="Calibri" panose="020F0502020204030204" pitchFamily="34" charset="0"/>
              </a:rPr>
              <a:t>ш</a:t>
            </a:r>
            <a:r>
              <a:rPr lang="fr-FR" sz="4000" b="1" dirty="0" err="1">
                <a:effectLst/>
                <a:latin typeface="Arial" panose="020B0604020202020204" pitchFamily="34" charset="0"/>
                <a:ea typeface="Calibri" panose="020F0502020204030204" pitchFamily="34" charset="0"/>
              </a:rPr>
              <a:t>и</a:t>
            </a:r>
            <a:r>
              <a:rPr lang="fr-FR" sz="4000" dirty="0" err="1">
                <a:effectLst/>
                <a:latin typeface="Arial" panose="020B0604020202020204" pitchFamily="34" charset="0"/>
                <a:ea typeface="Calibri" panose="020F0502020204030204" pitchFamily="34" charset="0"/>
              </a:rPr>
              <a:t>шек</a:t>
            </a:r>
            <a:r>
              <a:rPr lang="fr-FR" sz="4000" dirty="0">
                <a:effectLst/>
                <a:latin typeface="Arial" panose="020B0604020202020204" pitchFamily="34" charset="0"/>
                <a:ea typeface="Calibri" panose="020F0502020204030204" pitchFamily="34" charset="0"/>
              </a:rPr>
              <a:t> </a:t>
            </a:r>
            <a:r>
              <a:rPr lang="fr-FR" sz="4000" dirty="0" err="1">
                <a:effectLst/>
                <a:latin typeface="Arial" panose="020B0604020202020204" pitchFamily="34" charset="0"/>
                <a:ea typeface="Calibri" panose="020F0502020204030204" pitchFamily="34" charset="0"/>
              </a:rPr>
              <a:t>б</a:t>
            </a:r>
            <a:r>
              <a:rPr lang="fr-FR" sz="4000" b="1" dirty="0" err="1">
                <a:effectLst/>
                <a:latin typeface="Arial" panose="020B0604020202020204" pitchFamily="34" charset="0"/>
                <a:ea typeface="Calibri" panose="020F0502020204030204" pitchFamily="34" charset="0"/>
              </a:rPr>
              <a:t>ы</a:t>
            </a:r>
            <a:r>
              <a:rPr lang="fr-FR" sz="4000" dirty="0" err="1">
                <a:effectLst/>
                <a:latin typeface="Arial" panose="020B0604020202020204" pitchFamily="34" charset="0"/>
                <a:ea typeface="Calibri" panose="020F0502020204030204" pitchFamily="34" charset="0"/>
              </a:rPr>
              <a:t>ло</a:t>
            </a:r>
            <a:r>
              <a:rPr lang="fr-FR" sz="4000" dirty="0">
                <a:effectLst/>
                <a:latin typeface="Calibri" panose="020F0502020204030204" pitchFamily="34" charset="0"/>
                <a:ea typeface="Calibri" panose="020F0502020204030204" pitchFamily="34" charset="0"/>
                <a:cs typeface="Arial" panose="020B0604020202020204" pitchFamily="34" charset="0"/>
              </a:rPr>
              <a:t> </a:t>
            </a:r>
            <a:endParaRPr lang="fr-FR" sz="4000" dirty="0"/>
          </a:p>
        </p:txBody>
      </p:sp>
      <p:pic>
        <p:nvPicPr>
          <p:cNvPr id="8" name="Image 7">
            <a:extLst>
              <a:ext uri="{FF2B5EF4-FFF2-40B4-BE49-F238E27FC236}">
                <a16:creationId xmlns:a16="http://schemas.microsoft.com/office/drawing/2014/main" id="{BA48C217-16FA-D905-C620-A8DDBE3E80A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2184" y="2636912"/>
            <a:ext cx="3255873" cy="2880000"/>
          </a:xfrm>
          <a:prstGeom prst="rect">
            <a:avLst/>
          </a:prstGeom>
          <a:noFill/>
        </p:spPr>
      </p:pic>
    </p:spTree>
    <p:extLst>
      <p:ext uri="{BB962C8B-B14F-4D97-AF65-F5344CB8AC3E}">
        <p14:creationId xmlns:p14="http://schemas.microsoft.com/office/powerpoint/2010/main" val="40658658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1</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3" name="ZoneTexte 2">
            <a:extLst>
              <a:ext uri="{FF2B5EF4-FFF2-40B4-BE49-F238E27FC236}">
                <a16:creationId xmlns:a16="http://schemas.microsoft.com/office/drawing/2014/main" id="{DC04F819-43FA-187B-0132-9D754603C5B5}"/>
              </a:ext>
            </a:extLst>
          </p:cNvPr>
          <p:cNvSpPr txBox="1"/>
          <p:nvPr/>
        </p:nvSpPr>
        <p:spPr bwMode="auto">
          <a:xfrm>
            <a:off x="551384" y="2708920"/>
            <a:ext cx="7128792" cy="1446550"/>
          </a:xfrm>
          <a:prstGeom prst="rect">
            <a:avLst/>
          </a:prstGeom>
          <a:noFill/>
        </p:spPr>
        <p:txBody>
          <a:bodyPr wrap="square" rtlCol="0">
            <a:spAutoFit/>
          </a:bodyPr>
          <a:lstStyle/>
          <a:p>
            <a:pPr algn="just">
              <a:lnSpc>
                <a:spcPct val="120000"/>
              </a:lnSpc>
              <a:spcBef>
                <a:spcPts val="800"/>
              </a:spcBef>
            </a:pPr>
            <a:r>
              <a:rPr lang="ru-RU" sz="4000" dirty="0">
                <a:ln>
                  <a:noFill/>
                </a:ln>
                <a:solidFill>
                  <a:srgbClr val="303030"/>
                </a:solidFill>
                <a:effectLst/>
                <a:latin typeface="Arial" panose="020B0604020202020204" pitchFamily="34" charset="0"/>
                <a:ea typeface="Helvetica Neue"/>
                <a:cs typeface="Helvetica Neue"/>
              </a:rPr>
              <a:t>Звен</a:t>
            </a:r>
            <a:r>
              <a:rPr lang="ru-RU" sz="4000" b="1" dirty="0">
                <a:ln>
                  <a:noFill/>
                </a:ln>
                <a:solidFill>
                  <a:srgbClr val="303030"/>
                </a:solidFill>
                <a:effectLst/>
                <a:latin typeface="Arial" panose="020B0604020202020204" pitchFamily="34" charset="0"/>
                <a:ea typeface="Helvetica Neue"/>
                <a:cs typeface="Helvetica Neue"/>
              </a:rPr>
              <a:t>и</a:t>
            </a:r>
            <a:r>
              <a:rPr lang="ru-RU" sz="4000" dirty="0">
                <a:ln>
                  <a:noFill/>
                </a:ln>
                <a:solidFill>
                  <a:srgbClr val="303030"/>
                </a:solidFill>
                <a:effectLst/>
                <a:latin typeface="Arial" panose="020B0604020202020204" pitchFamily="34" charset="0"/>
                <a:ea typeface="Helvetica Neue"/>
                <a:cs typeface="Helvetica Neue"/>
              </a:rPr>
              <a:t>т звон</a:t>
            </a:r>
            <a:r>
              <a:rPr lang="ru-RU" sz="4000" b="1" dirty="0">
                <a:ln>
                  <a:noFill/>
                </a:ln>
                <a:solidFill>
                  <a:srgbClr val="303030"/>
                </a:solidFill>
                <a:effectLst/>
                <a:latin typeface="Arial" panose="020B0604020202020204" pitchFamily="34" charset="0"/>
                <a:ea typeface="Helvetica Neue"/>
                <a:cs typeface="Helvetica Neue"/>
              </a:rPr>
              <a:t>о</a:t>
            </a:r>
            <a:r>
              <a:rPr lang="ru-RU" sz="4000" dirty="0">
                <a:ln>
                  <a:noFill/>
                </a:ln>
                <a:solidFill>
                  <a:srgbClr val="303030"/>
                </a:solidFill>
                <a:effectLst/>
                <a:latin typeface="Arial" panose="020B0604020202020204" pitchFamily="34" charset="0"/>
                <a:ea typeface="Helvetica Neue"/>
                <a:cs typeface="Helvetica Neue"/>
              </a:rPr>
              <a:t>к, зовёт звон</a:t>
            </a:r>
            <a:r>
              <a:rPr lang="ru-RU" sz="4000" b="1" dirty="0">
                <a:ln>
                  <a:noFill/>
                </a:ln>
                <a:solidFill>
                  <a:srgbClr val="303030"/>
                </a:solidFill>
                <a:effectLst/>
                <a:latin typeface="Arial" panose="020B0604020202020204" pitchFamily="34" charset="0"/>
                <a:ea typeface="Helvetica Neue"/>
                <a:cs typeface="Helvetica Neue"/>
              </a:rPr>
              <a:t>о</a:t>
            </a:r>
            <a:r>
              <a:rPr lang="ru-RU" sz="4000" dirty="0">
                <a:ln>
                  <a:noFill/>
                </a:ln>
                <a:solidFill>
                  <a:srgbClr val="303030"/>
                </a:solidFill>
                <a:effectLst/>
                <a:latin typeface="Arial" panose="020B0604020202020204" pitchFamily="34" charset="0"/>
                <a:ea typeface="Helvetica Neue"/>
                <a:cs typeface="Helvetica Neue"/>
              </a:rPr>
              <a:t>к, </a:t>
            </a:r>
            <a:endParaRPr lang="fr-FR" sz="4000" dirty="0">
              <a:ln>
                <a:noFill/>
              </a:ln>
              <a:solidFill>
                <a:srgbClr val="000000"/>
              </a:solidFill>
              <a:effectLst/>
              <a:latin typeface="Helvetica Neue"/>
              <a:ea typeface="Helvetica Neue"/>
              <a:cs typeface="Helvetica Neue"/>
            </a:endParaRPr>
          </a:p>
          <a:p>
            <a:r>
              <a:rPr lang="ru-RU" sz="4000" dirty="0">
                <a:solidFill>
                  <a:srgbClr val="303030"/>
                </a:solidFill>
                <a:effectLst/>
                <a:latin typeface="Arial" panose="020B0604020202020204" pitchFamily="34" charset="0"/>
                <a:ea typeface="Calibri" panose="020F0502020204030204" pitchFamily="34" charset="0"/>
              </a:rPr>
              <a:t>И З</a:t>
            </a:r>
            <a:r>
              <a:rPr lang="ru-RU" sz="4000" b="1" dirty="0">
                <a:solidFill>
                  <a:srgbClr val="303030"/>
                </a:solidFill>
                <a:effectLst/>
                <a:latin typeface="Arial" panose="020B0604020202020204" pitchFamily="34" charset="0"/>
                <a:ea typeface="Calibri" panose="020F0502020204030204" pitchFamily="34" charset="0"/>
              </a:rPr>
              <a:t>о</a:t>
            </a:r>
            <a:r>
              <a:rPr lang="ru-RU" sz="4000" dirty="0">
                <a:solidFill>
                  <a:srgbClr val="303030"/>
                </a:solidFill>
                <a:effectLst/>
                <a:latin typeface="Arial" panose="020B0604020202020204" pitchFamily="34" charset="0"/>
                <a:ea typeface="Calibri" panose="020F0502020204030204" pitchFamily="34" charset="0"/>
              </a:rPr>
              <a:t>я в класс к себ</a:t>
            </a:r>
            <a:r>
              <a:rPr lang="ru-RU" sz="4000" b="1" dirty="0">
                <a:solidFill>
                  <a:srgbClr val="303030"/>
                </a:solidFill>
                <a:effectLst/>
                <a:latin typeface="Arial" panose="020B0604020202020204" pitchFamily="34" charset="0"/>
                <a:ea typeface="Calibri" panose="020F0502020204030204" pitchFamily="34" charset="0"/>
              </a:rPr>
              <a:t>е</a:t>
            </a:r>
            <a:r>
              <a:rPr lang="ru-RU" sz="4000" dirty="0">
                <a:solidFill>
                  <a:srgbClr val="303030"/>
                </a:solidFill>
                <a:effectLst/>
                <a:latin typeface="Arial" panose="020B0604020202020204" pitchFamily="34" charset="0"/>
                <a:ea typeface="Calibri" panose="020F0502020204030204" pitchFamily="34" charset="0"/>
              </a:rPr>
              <a:t> идёт.</a:t>
            </a:r>
            <a:endParaRPr lang="fr-FR" sz="4000" dirty="0">
              <a:solidFill>
                <a:schemeClr val="accent2">
                  <a:lumMod val="75000"/>
                </a:schemeClr>
              </a:solidFill>
            </a:endParaRPr>
          </a:p>
        </p:txBody>
      </p:sp>
      <p:pic>
        <p:nvPicPr>
          <p:cNvPr id="2" name="Image 1">
            <a:extLst>
              <a:ext uri="{FF2B5EF4-FFF2-40B4-BE49-F238E27FC236}">
                <a16:creationId xmlns:a16="http://schemas.microsoft.com/office/drawing/2014/main" id="{C6B43FD2-E9F9-7A1D-A93D-7F855BCC0F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06236" y="2349000"/>
            <a:ext cx="2515932" cy="2160000"/>
          </a:xfrm>
          <a:prstGeom prst="rect">
            <a:avLst/>
          </a:prstGeom>
          <a:noFill/>
        </p:spPr>
      </p:pic>
    </p:spTree>
    <p:extLst>
      <p:ext uri="{BB962C8B-B14F-4D97-AF65-F5344CB8AC3E}">
        <p14:creationId xmlns:p14="http://schemas.microsoft.com/office/powerpoint/2010/main" val="41817580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415480" y="241299"/>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34071" y="359229"/>
            <a:ext cx="546000" cy="864000"/>
          </a:xfrm>
          <a:prstGeom prst="rect">
            <a:avLst/>
          </a:prstGeom>
        </p:spPr>
      </p:pic>
      <p:sp>
        <p:nvSpPr>
          <p:cNvPr id="3" name="ZoneTexte 2">
            <a:extLst>
              <a:ext uri="{FF2B5EF4-FFF2-40B4-BE49-F238E27FC236}">
                <a16:creationId xmlns:a16="http://schemas.microsoft.com/office/drawing/2014/main" id="{01AADAD3-0AB6-C4B2-644F-CC4BA0CDC78C}"/>
              </a:ext>
            </a:extLst>
          </p:cNvPr>
          <p:cNvSpPr txBox="1"/>
          <p:nvPr/>
        </p:nvSpPr>
        <p:spPr bwMode="auto">
          <a:xfrm>
            <a:off x="551384" y="2708920"/>
            <a:ext cx="6336704" cy="1323439"/>
          </a:xfrm>
          <a:prstGeom prst="rect">
            <a:avLst/>
          </a:prstGeom>
          <a:noFill/>
        </p:spPr>
        <p:txBody>
          <a:bodyPr wrap="square" rtlCol="0">
            <a:spAutoFit/>
          </a:bodyPr>
          <a:lstStyle/>
          <a:p>
            <a:pPr algn="just"/>
            <a:r>
              <a:rPr lang="ru-RU" sz="4000" dirty="0">
                <a:effectLst/>
                <a:latin typeface="Arial" panose="020B0604020202020204" pitchFamily="34" charset="0"/>
                <a:ea typeface="Times New Roman" panose="02020603050405020304" pitchFamily="18" charset="0"/>
              </a:rPr>
              <a:t>Т</a:t>
            </a:r>
            <a:r>
              <a:rPr lang="ru-RU" sz="4000" b="1" dirty="0">
                <a:effectLst/>
                <a:latin typeface="Arial" panose="020B0604020202020204" pitchFamily="34" charset="0"/>
                <a:ea typeface="Times New Roman" panose="02020603050405020304" pitchFamily="18" charset="0"/>
              </a:rPr>
              <a:t>о</a:t>
            </a:r>
            <a:r>
              <a:rPr lang="ru-RU" sz="4000" dirty="0">
                <a:effectLst/>
                <a:latin typeface="Arial" panose="020B0604020202020204" pitchFamily="34" charset="0"/>
                <a:ea typeface="Times New Roman" panose="02020603050405020304" pitchFamily="18" charset="0"/>
              </a:rPr>
              <a:t>щий нем</a:t>
            </a:r>
            <a:r>
              <a:rPr lang="ru-RU" sz="4000" b="1" dirty="0">
                <a:effectLst/>
                <a:latin typeface="Arial" panose="020B0604020202020204" pitchFamily="34" charset="0"/>
                <a:ea typeface="Times New Roman" panose="02020603050405020304" pitchFamily="18" charset="0"/>
              </a:rPr>
              <a:t>о</a:t>
            </a:r>
            <a:r>
              <a:rPr lang="ru-RU" sz="4000" dirty="0">
                <a:effectLst/>
                <a:latin typeface="Arial" panose="020B0604020202020204" pitchFamily="34" charset="0"/>
                <a:ea typeface="Times New Roman" panose="02020603050405020304" pitchFamily="18" charset="0"/>
              </a:rPr>
              <a:t>щный Кощ</a:t>
            </a:r>
            <a:r>
              <a:rPr lang="ru-RU" sz="4000" b="1" dirty="0">
                <a:effectLst/>
                <a:latin typeface="Arial" panose="020B0604020202020204" pitchFamily="34" charset="0"/>
                <a:ea typeface="Times New Roman" panose="02020603050405020304" pitchFamily="18" charset="0"/>
              </a:rPr>
              <a:t>е</a:t>
            </a:r>
            <a:r>
              <a:rPr lang="ru-RU" sz="4000" dirty="0">
                <a:effectLst/>
                <a:latin typeface="Arial" panose="020B0604020202020204" pitchFamily="34" charset="0"/>
                <a:ea typeface="Times New Roman" panose="02020603050405020304" pitchFamily="18" charset="0"/>
              </a:rPr>
              <a:t>й</a:t>
            </a:r>
            <a:endParaRPr lang="fr-FR" sz="4000" dirty="0">
              <a:effectLst/>
              <a:latin typeface="Arial" panose="020B0604020202020204" pitchFamily="34" charset="0"/>
              <a:ea typeface="Calibri" panose="020F0502020204030204" pitchFamily="34" charset="0"/>
            </a:endParaRPr>
          </a:p>
          <a:p>
            <a:r>
              <a:rPr lang="ru-RU" sz="4000" dirty="0">
                <a:effectLst/>
                <a:latin typeface="Arial" panose="020B0604020202020204" pitchFamily="34" charset="0"/>
                <a:ea typeface="Times New Roman" panose="02020603050405020304" pitchFamily="18" charset="0"/>
              </a:rPr>
              <a:t>Т</a:t>
            </a:r>
            <a:r>
              <a:rPr lang="ru-RU" sz="4000" b="1" dirty="0">
                <a:effectLst/>
                <a:latin typeface="Arial" panose="020B0604020202020204" pitchFamily="34" charset="0"/>
                <a:ea typeface="Times New Roman" panose="02020603050405020304" pitchFamily="18" charset="0"/>
              </a:rPr>
              <a:t>а</a:t>
            </a:r>
            <a:r>
              <a:rPr lang="ru-RU" sz="4000" dirty="0">
                <a:effectLst/>
                <a:latin typeface="Arial" panose="020B0604020202020204" pitchFamily="34" charset="0"/>
                <a:ea typeface="Times New Roman" panose="02020603050405020304" pitchFamily="18" charset="0"/>
              </a:rPr>
              <a:t>щит </a:t>
            </a:r>
            <a:r>
              <a:rPr lang="ru-RU" sz="4000" b="1" dirty="0">
                <a:effectLst/>
                <a:latin typeface="Arial" panose="020B0604020202020204" pitchFamily="34" charset="0"/>
                <a:ea typeface="Times New Roman" panose="02020603050405020304" pitchFamily="18" charset="0"/>
              </a:rPr>
              <a:t>я</a:t>
            </a:r>
            <a:r>
              <a:rPr lang="ru-RU" sz="4000" dirty="0">
                <a:effectLst/>
                <a:latin typeface="Arial" panose="020B0604020202020204" pitchFamily="34" charset="0"/>
                <a:ea typeface="Times New Roman" panose="02020603050405020304" pitchFamily="18" charset="0"/>
              </a:rPr>
              <a:t>щик овощ</a:t>
            </a:r>
            <a:r>
              <a:rPr lang="ru-RU" sz="4000" b="1" dirty="0">
                <a:effectLst/>
                <a:latin typeface="Arial" panose="020B0604020202020204" pitchFamily="34" charset="0"/>
                <a:ea typeface="Times New Roman" panose="02020603050405020304" pitchFamily="18" charset="0"/>
              </a:rPr>
              <a:t>е</a:t>
            </a:r>
            <a:r>
              <a:rPr lang="ru-RU" sz="4000" dirty="0">
                <a:effectLst/>
                <a:latin typeface="Arial" panose="020B0604020202020204" pitchFamily="34" charset="0"/>
                <a:ea typeface="Times New Roman" panose="02020603050405020304" pitchFamily="18" charset="0"/>
              </a:rPr>
              <a:t>й</a:t>
            </a:r>
            <a:r>
              <a:rPr lang="fr-FR" sz="4000" dirty="0">
                <a:effectLst/>
                <a:latin typeface="Arial" panose="020B0604020202020204" pitchFamily="34" charset="0"/>
                <a:ea typeface="Times New Roman" panose="02020603050405020304" pitchFamily="18" charset="0"/>
              </a:rPr>
              <a:t>.</a:t>
            </a:r>
            <a:r>
              <a:rPr lang="fr-FR" sz="4000" dirty="0">
                <a:effectLst/>
                <a:latin typeface="Arial" panose="020B0604020202020204" pitchFamily="34" charset="0"/>
                <a:ea typeface="Calibri" panose="020F0502020204030204" pitchFamily="34" charset="0"/>
              </a:rPr>
              <a:t> </a:t>
            </a:r>
            <a:endParaRPr lang="fr-FR" sz="4000" dirty="0">
              <a:solidFill>
                <a:schemeClr val="accent2">
                  <a:lumMod val="75000"/>
                </a:schemeClr>
              </a:solidFill>
            </a:endParaRPr>
          </a:p>
        </p:txBody>
      </p:sp>
      <p:pic>
        <p:nvPicPr>
          <p:cNvPr id="2" name="Image 1">
            <a:extLst>
              <a:ext uri="{FF2B5EF4-FFF2-40B4-BE49-F238E27FC236}">
                <a16:creationId xmlns:a16="http://schemas.microsoft.com/office/drawing/2014/main" id="{A7CC687E-9096-A94E-BDAB-F3028E029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20336" y="2349000"/>
            <a:ext cx="2403022" cy="2160000"/>
          </a:xfrm>
          <a:prstGeom prst="rect">
            <a:avLst/>
          </a:prstGeom>
          <a:noFill/>
        </p:spPr>
      </p:pic>
    </p:spTree>
    <p:extLst>
      <p:ext uri="{BB962C8B-B14F-4D97-AF65-F5344CB8AC3E}">
        <p14:creationId xmlns:p14="http://schemas.microsoft.com/office/powerpoint/2010/main" val="19994167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43472" y="83225"/>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6</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31504" y="222725"/>
            <a:ext cx="546000" cy="864000"/>
          </a:xfrm>
          <a:prstGeom prst="rect">
            <a:avLst/>
          </a:prstGeom>
        </p:spPr>
      </p:pic>
      <p:sp>
        <p:nvSpPr>
          <p:cNvPr id="2" name="ZoneTexte 1">
            <a:extLst>
              <a:ext uri="{FF2B5EF4-FFF2-40B4-BE49-F238E27FC236}">
                <a16:creationId xmlns:a16="http://schemas.microsoft.com/office/drawing/2014/main" id="{C9C51670-25C5-CF65-149B-B1230C92C10C}"/>
              </a:ext>
            </a:extLst>
          </p:cNvPr>
          <p:cNvSpPr txBox="1"/>
          <p:nvPr/>
        </p:nvSpPr>
        <p:spPr bwMode="auto">
          <a:xfrm>
            <a:off x="335360" y="2060848"/>
            <a:ext cx="10801200" cy="2845907"/>
          </a:xfrm>
          <a:prstGeom prst="rect">
            <a:avLst/>
          </a:prstGeom>
          <a:noFill/>
        </p:spPr>
        <p:txBody>
          <a:bodyPr wrap="square" rtlCol="0">
            <a:spAutoFit/>
          </a:bodyPr>
          <a:lstStyle/>
          <a:p>
            <a:pPr algn="just">
              <a:lnSpc>
                <a:spcPct val="120000"/>
              </a:lnSpc>
              <a:spcBef>
                <a:spcPts val="800"/>
              </a:spcBef>
            </a:pPr>
            <a:r>
              <a:rPr lang="ru-RU" sz="3600" dirty="0">
                <a:ln>
                  <a:noFill/>
                </a:ln>
                <a:solidFill>
                  <a:srgbClr val="303030"/>
                </a:solidFill>
                <a:effectLst/>
                <a:latin typeface="Arial" panose="020B0604020202020204" pitchFamily="34" charset="0"/>
                <a:ea typeface="Helvetica Neue"/>
                <a:cs typeface="Helvetica Neue"/>
              </a:rPr>
              <a:t>Сн</a:t>
            </a:r>
            <a:r>
              <a:rPr lang="ru-RU" sz="3600" b="1" dirty="0">
                <a:ln>
                  <a:noFill/>
                </a:ln>
                <a:solidFill>
                  <a:srgbClr val="303030"/>
                </a:solidFill>
                <a:effectLst/>
                <a:latin typeface="Arial" panose="020B0604020202020204" pitchFamily="34" charset="0"/>
                <a:ea typeface="Helvetica Neue"/>
                <a:cs typeface="Helvetica Neue"/>
              </a:rPr>
              <a:t>е</a:t>
            </a:r>
            <a:r>
              <a:rPr lang="ru-RU" sz="3600" dirty="0">
                <a:ln>
                  <a:noFill/>
                </a:ln>
                <a:solidFill>
                  <a:srgbClr val="303030"/>
                </a:solidFill>
                <a:effectLst/>
                <a:latin typeface="Arial" panose="020B0604020202020204" pitchFamily="34" charset="0"/>
                <a:ea typeface="Helvetica Neue"/>
                <a:cs typeface="Helvetica Neue"/>
              </a:rPr>
              <a:t>га лав</a:t>
            </a:r>
            <a:r>
              <a:rPr lang="ru-RU" sz="3600" b="1" dirty="0">
                <a:ln>
                  <a:noFill/>
                </a:ln>
                <a:solidFill>
                  <a:srgbClr val="303030"/>
                </a:solidFill>
                <a:effectLst/>
                <a:latin typeface="Arial" panose="020B0604020202020204" pitchFamily="34" charset="0"/>
                <a:ea typeface="Helvetica Neue"/>
                <a:cs typeface="Helvetica Neue"/>
              </a:rPr>
              <a:t>и</a:t>
            </a:r>
            <a:r>
              <a:rPr lang="ru-RU" sz="3600" dirty="0">
                <a:ln>
                  <a:noFill/>
                </a:ln>
                <a:solidFill>
                  <a:srgbClr val="303030"/>
                </a:solidFill>
                <a:effectLst/>
                <a:latin typeface="Arial" panose="020B0604020202020204" pitchFamily="34" charset="0"/>
                <a:ea typeface="Helvetica Neue"/>
                <a:cs typeface="Helvetica Neue"/>
              </a:rPr>
              <a:t>на сползл</a:t>
            </a:r>
            <a:r>
              <a:rPr lang="ru-RU" sz="3600" b="1" dirty="0">
                <a:ln>
                  <a:noFill/>
                </a:ln>
                <a:solidFill>
                  <a:srgbClr val="303030"/>
                </a:solidFill>
                <a:effectLst/>
                <a:latin typeface="Arial" panose="020B0604020202020204" pitchFamily="34" charset="0"/>
                <a:ea typeface="Helvetica Neue"/>
                <a:cs typeface="Helvetica Neue"/>
              </a:rPr>
              <a:t>а</a:t>
            </a:r>
            <a:r>
              <a:rPr lang="ru-RU" sz="3600" dirty="0">
                <a:ln>
                  <a:noFill/>
                </a:ln>
                <a:solidFill>
                  <a:srgbClr val="303030"/>
                </a:solidFill>
                <a:effectLst/>
                <a:latin typeface="Arial" panose="020B0604020202020204" pitchFamily="34" charset="0"/>
                <a:ea typeface="Helvetica Neue"/>
                <a:cs typeface="Helvetica Neue"/>
              </a:rPr>
              <a:t> с полов</a:t>
            </a:r>
            <a:r>
              <a:rPr lang="ru-RU" sz="3600" b="1" dirty="0">
                <a:ln>
                  <a:noFill/>
                </a:ln>
                <a:solidFill>
                  <a:srgbClr val="303030"/>
                </a:solidFill>
                <a:effectLst/>
                <a:latin typeface="Arial" panose="020B0604020202020204" pitchFamily="34" charset="0"/>
                <a:ea typeface="Helvetica Neue"/>
                <a:cs typeface="Helvetica Neue"/>
              </a:rPr>
              <a:t>и</a:t>
            </a:r>
            <a:r>
              <a:rPr lang="ru-RU" sz="3600" dirty="0">
                <a:ln>
                  <a:noFill/>
                </a:ln>
                <a:solidFill>
                  <a:srgbClr val="303030"/>
                </a:solidFill>
                <a:effectLst/>
                <a:latin typeface="Arial" panose="020B0604020202020204" pitchFamily="34" charset="0"/>
                <a:ea typeface="Helvetica Neue"/>
                <a:cs typeface="Helvetica Neue"/>
              </a:rPr>
              <a:t>ны,</a:t>
            </a:r>
            <a:endParaRPr lang="fr-FR" sz="3600" dirty="0">
              <a:ln>
                <a:noFill/>
              </a:ln>
              <a:solidFill>
                <a:srgbClr val="000000"/>
              </a:solidFill>
              <a:effectLst/>
              <a:latin typeface="Helvetica Neue"/>
              <a:ea typeface="Helvetica Neue"/>
              <a:cs typeface="Helvetica Neue"/>
            </a:endParaRPr>
          </a:p>
          <a:p>
            <a:pPr algn="just">
              <a:lnSpc>
                <a:spcPct val="120000"/>
              </a:lnSpc>
              <a:spcBef>
                <a:spcPts val="800"/>
              </a:spcBef>
            </a:pPr>
            <a:r>
              <a:rPr lang="ru-RU" sz="3600" dirty="0">
                <a:ln>
                  <a:noFill/>
                </a:ln>
                <a:solidFill>
                  <a:srgbClr val="303030"/>
                </a:solidFill>
                <a:effectLst/>
                <a:latin typeface="Arial" panose="020B0604020202020204" pitchFamily="34" charset="0"/>
                <a:ea typeface="Helvetica Neue"/>
                <a:cs typeface="Helvetica Neue"/>
              </a:rPr>
              <a:t>Сползл</a:t>
            </a:r>
            <a:r>
              <a:rPr lang="ru-RU" sz="3600" b="1" dirty="0">
                <a:ln>
                  <a:noFill/>
                </a:ln>
                <a:solidFill>
                  <a:srgbClr val="303030"/>
                </a:solidFill>
                <a:effectLst/>
                <a:latin typeface="Arial" panose="020B0604020202020204" pitchFamily="34" charset="0"/>
                <a:ea typeface="Helvetica Neue"/>
                <a:cs typeface="Helvetica Neue"/>
              </a:rPr>
              <a:t>а</a:t>
            </a:r>
            <a:r>
              <a:rPr lang="ru-RU" sz="3600" dirty="0">
                <a:ln>
                  <a:noFill/>
                </a:ln>
                <a:solidFill>
                  <a:srgbClr val="303030"/>
                </a:solidFill>
                <a:effectLst/>
                <a:latin typeface="Arial" panose="020B0604020202020204" pitchFamily="34" charset="0"/>
                <a:ea typeface="Helvetica Neue"/>
                <a:cs typeface="Helvetica Neue"/>
              </a:rPr>
              <a:t> с полов</a:t>
            </a:r>
            <a:r>
              <a:rPr lang="ru-RU" sz="3600" b="1" dirty="0">
                <a:ln>
                  <a:noFill/>
                </a:ln>
                <a:solidFill>
                  <a:srgbClr val="303030"/>
                </a:solidFill>
                <a:effectLst/>
                <a:latin typeface="Arial" panose="020B0604020202020204" pitchFamily="34" charset="0"/>
                <a:ea typeface="Helvetica Neue"/>
                <a:cs typeface="Helvetica Neue"/>
              </a:rPr>
              <a:t>и</a:t>
            </a:r>
            <a:r>
              <a:rPr lang="ru-RU" sz="3600" dirty="0">
                <a:ln>
                  <a:noFill/>
                </a:ln>
                <a:solidFill>
                  <a:srgbClr val="303030"/>
                </a:solidFill>
                <a:effectLst/>
                <a:latin typeface="Arial" panose="020B0604020202020204" pitchFamily="34" charset="0"/>
                <a:ea typeface="Helvetica Neue"/>
                <a:cs typeface="Helvetica Neue"/>
              </a:rPr>
              <a:t>ны пол</a:t>
            </a:r>
            <a:r>
              <a:rPr lang="ru-RU" sz="3600" b="1" dirty="0">
                <a:ln>
                  <a:noFill/>
                </a:ln>
                <a:solidFill>
                  <a:srgbClr val="303030"/>
                </a:solidFill>
                <a:effectLst/>
                <a:latin typeface="Arial" panose="020B0604020202020204" pitchFamily="34" charset="0"/>
                <a:ea typeface="Helvetica Neue"/>
                <a:cs typeface="Helvetica Neue"/>
              </a:rPr>
              <a:t>о</a:t>
            </a:r>
            <a:r>
              <a:rPr lang="ru-RU" sz="3600" dirty="0">
                <a:ln>
                  <a:noFill/>
                </a:ln>
                <a:solidFill>
                  <a:srgbClr val="303030"/>
                </a:solidFill>
                <a:effectLst/>
                <a:latin typeface="Arial" panose="020B0604020202020204" pitchFamily="34" charset="0"/>
                <a:ea typeface="Helvetica Neue"/>
                <a:cs typeface="Helvetica Neue"/>
              </a:rPr>
              <a:t>гой гор</a:t>
            </a:r>
            <a:r>
              <a:rPr lang="ru-RU" sz="3600" b="1" dirty="0">
                <a:ln>
                  <a:noFill/>
                </a:ln>
                <a:solidFill>
                  <a:srgbClr val="303030"/>
                </a:solidFill>
                <a:effectLst/>
                <a:latin typeface="Arial" panose="020B0604020202020204" pitchFamily="34" charset="0"/>
                <a:ea typeface="Helvetica Neue"/>
                <a:cs typeface="Helvetica Neue"/>
              </a:rPr>
              <a:t>ы</a:t>
            </a:r>
            <a:r>
              <a:rPr lang="ru-RU" sz="3600" dirty="0">
                <a:ln>
                  <a:noFill/>
                </a:ln>
                <a:solidFill>
                  <a:srgbClr val="303030"/>
                </a:solidFill>
                <a:effectLst/>
                <a:latin typeface="Arial" panose="020B0604020202020204" pitchFamily="34" charset="0"/>
                <a:ea typeface="Helvetica Neue"/>
                <a:cs typeface="Helvetica Neue"/>
              </a:rPr>
              <a:t>.</a:t>
            </a:r>
            <a:endParaRPr lang="fr-FR" sz="3600" dirty="0">
              <a:ln>
                <a:noFill/>
              </a:ln>
              <a:solidFill>
                <a:srgbClr val="000000"/>
              </a:solidFill>
              <a:effectLst/>
              <a:latin typeface="Helvetica Neue"/>
              <a:ea typeface="Helvetica Neue"/>
              <a:cs typeface="Helvetica Neue"/>
            </a:endParaRPr>
          </a:p>
          <a:p>
            <a:pPr algn="just">
              <a:lnSpc>
                <a:spcPct val="120000"/>
              </a:lnSpc>
              <a:spcBef>
                <a:spcPts val="800"/>
              </a:spcBef>
            </a:pPr>
            <a:r>
              <a:rPr lang="ru-RU" sz="3600" dirty="0">
                <a:ln>
                  <a:noFill/>
                </a:ln>
                <a:solidFill>
                  <a:srgbClr val="303030"/>
                </a:solidFill>
                <a:effectLst/>
                <a:latin typeface="Arial" panose="020B0604020202020204" pitchFamily="34" charset="0"/>
                <a:ea typeface="Helvetica Neue"/>
                <a:cs typeface="Helvetica Neue"/>
              </a:rPr>
              <a:t>Ещё полов</a:t>
            </a:r>
            <a:r>
              <a:rPr lang="ru-RU" sz="3600" b="1" dirty="0">
                <a:ln>
                  <a:noFill/>
                </a:ln>
                <a:solidFill>
                  <a:srgbClr val="303030"/>
                </a:solidFill>
                <a:effectLst/>
                <a:latin typeface="Arial" panose="020B0604020202020204" pitchFamily="34" charset="0"/>
                <a:ea typeface="Helvetica Neue"/>
                <a:cs typeface="Helvetica Neue"/>
              </a:rPr>
              <a:t>и</a:t>
            </a:r>
            <a:r>
              <a:rPr lang="ru-RU" sz="3600" dirty="0">
                <a:ln>
                  <a:noFill/>
                </a:ln>
                <a:solidFill>
                  <a:srgbClr val="303030"/>
                </a:solidFill>
                <a:effectLst/>
                <a:latin typeface="Arial" panose="020B0604020202020204" pitchFamily="34" charset="0"/>
                <a:ea typeface="Helvetica Neue"/>
                <a:cs typeface="Helvetica Neue"/>
              </a:rPr>
              <a:t>на сн</a:t>
            </a:r>
            <a:r>
              <a:rPr lang="ru-RU" sz="3600" b="1" dirty="0">
                <a:ln>
                  <a:noFill/>
                </a:ln>
                <a:solidFill>
                  <a:srgbClr val="303030"/>
                </a:solidFill>
                <a:effectLst/>
                <a:latin typeface="Arial" panose="020B0604020202020204" pitchFamily="34" charset="0"/>
                <a:ea typeface="Helvetica Neue"/>
                <a:cs typeface="Helvetica Neue"/>
              </a:rPr>
              <a:t>е</a:t>
            </a:r>
            <a:r>
              <a:rPr lang="ru-RU" sz="3600" dirty="0">
                <a:ln>
                  <a:noFill/>
                </a:ln>
                <a:solidFill>
                  <a:srgbClr val="303030"/>
                </a:solidFill>
                <a:effectLst/>
                <a:latin typeface="Arial" panose="020B0604020202020204" pitchFamily="34" charset="0"/>
                <a:ea typeface="Helvetica Neue"/>
                <a:cs typeface="Helvetica Neue"/>
              </a:rPr>
              <a:t>жной лав</a:t>
            </a:r>
            <a:r>
              <a:rPr lang="ru-RU" sz="3600" b="1" dirty="0">
                <a:ln>
                  <a:noFill/>
                </a:ln>
                <a:solidFill>
                  <a:srgbClr val="303030"/>
                </a:solidFill>
                <a:effectLst/>
                <a:latin typeface="Arial" panose="020B0604020202020204" pitchFamily="34" charset="0"/>
                <a:ea typeface="Helvetica Neue"/>
                <a:cs typeface="Helvetica Neue"/>
              </a:rPr>
              <a:t>и</a:t>
            </a:r>
            <a:r>
              <a:rPr lang="ru-RU" sz="3600" dirty="0">
                <a:ln>
                  <a:noFill/>
                </a:ln>
                <a:solidFill>
                  <a:srgbClr val="303030"/>
                </a:solidFill>
                <a:effectLst/>
                <a:latin typeface="Arial" panose="020B0604020202020204" pitchFamily="34" charset="0"/>
                <a:ea typeface="Helvetica Neue"/>
                <a:cs typeface="Helvetica Neue"/>
              </a:rPr>
              <a:t>ны</a:t>
            </a:r>
            <a:endParaRPr lang="fr-FR" sz="3600" dirty="0">
              <a:ln>
                <a:noFill/>
              </a:ln>
              <a:solidFill>
                <a:srgbClr val="000000"/>
              </a:solidFill>
              <a:effectLst/>
              <a:latin typeface="Helvetica Neue"/>
              <a:ea typeface="Helvetica Neue"/>
              <a:cs typeface="Helvetica Neue"/>
            </a:endParaRPr>
          </a:p>
          <a:p>
            <a:r>
              <a:rPr lang="ru-RU" sz="3600" dirty="0">
                <a:solidFill>
                  <a:srgbClr val="303030"/>
                </a:solidFill>
                <a:effectLst/>
                <a:latin typeface="Arial" panose="020B0604020202020204" pitchFamily="34" charset="0"/>
                <a:ea typeface="Calibri" panose="020F0502020204030204" pitchFamily="34" charset="0"/>
              </a:rPr>
              <a:t>Леж</a:t>
            </a:r>
            <a:r>
              <a:rPr lang="ru-RU" sz="3600" b="1" dirty="0">
                <a:solidFill>
                  <a:srgbClr val="303030"/>
                </a:solidFill>
                <a:effectLst/>
                <a:latin typeface="Arial" panose="020B0604020202020204" pitchFamily="34" charset="0"/>
                <a:ea typeface="Calibri" panose="020F0502020204030204" pitchFamily="34" charset="0"/>
              </a:rPr>
              <a:t>и</a:t>
            </a:r>
            <a:r>
              <a:rPr lang="ru-RU" sz="3600" dirty="0">
                <a:solidFill>
                  <a:srgbClr val="303030"/>
                </a:solidFill>
                <a:effectLst/>
                <a:latin typeface="Arial" panose="020B0604020202020204" pitchFamily="34" charset="0"/>
                <a:ea typeface="Calibri" panose="020F0502020204030204" pitchFamily="34" charset="0"/>
              </a:rPr>
              <a:t>т на пол</a:t>
            </a:r>
            <a:r>
              <a:rPr lang="ru-RU" sz="3600" b="1" dirty="0">
                <a:solidFill>
                  <a:srgbClr val="303030"/>
                </a:solidFill>
                <a:effectLst/>
                <a:latin typeface="Arial" panose="020B0604020202020204" pitchFamily="34" charset="0"/>
                <a:ea typeface="Calibri" panose="020F0502020204030204" pitchFamily="34" charset="0"/>
              </a:rPr>
              <a:t>о</a:t>
            </a:r>
            <a:r>
              <a:rPr lang="ru-RU" sz="3600" dirty="0">
                <a:solidFill>
                  <a:srgbClr val="303030"/>
                </a:solidFill>
                <a:effectLst/>
                <a:latin typeface="Arial" panose="020B0604020202020204" pitchFamily="34" charset="0"/>
                <a:ea typeface="Calibri" panose="020F0502020204030204" pitchFamily="34" charset="0"/>
              </a:rPr>
              <a:t>гой гор</a:t>
            </a:r>
            <a:r>
              <a:rPr lang="ru-RU" sz="3600" b="1" dirty="0">
                <a:solidFill>
                  <a:srgbClr val="303030"/>
                </a:solidFill>
                <a:effectLst/>
                <a:latin typeface="Arial" panose="020B0604020202020204" pitchFamily="34" charset="0"/>
                <a:ea typeface="Calibri" panose="020F0502020204030204" pitchFamily="34" charset="0"/>
              </a:rPr>
              <a:t>е</a:t>
            </a:r>
            <a:r>
              <a:rPr lang="ru-RU" sz="3600" dirty="0">
                <a:solidFill>
                  <a:srgbClr val="303030"/>
                </a:solidFill>
                <a:effectLst/>
                <a:latin typeface="Arial" panose="020B0604020202020204" pitchFamily="34" charset="0"/>
                <a:ea typeface="Calibri" panose="020F0502020204030204" pitchFamily="34" charset="0"/>
              </a:rPr>
              <a:t> до пор</a:t>
            </a:r>
            <a:r>
              <a:rPr lang="ru-RU" sz="3600" b="1" dirty="0">
                <a:solidFill>
                  <a:srgbClr val="303030"/>
                </a:solidFill>
                <a:effectLst/>
                <a:latin typeface="Arial" panose="020B0604020202020204" pitchFamily="34" charset="0"/>
                <a:ea typeface="Calibri" panose="020F0502020204030204" pitchFamily="34" charset="0"/>
              </a:rPr>
              <a:t>ы</a:t>
            </a:r>
            <a:r>
              <a:rPr lang="ru-RU" sz="3600" dirty="0">
                <a:solidFill>
                  <a:srgbClr val="303030"/>
                </a:solidFill>
                <a:effectLst/>
                <a:latin typeface="Arial" panose="020B0604020202020204" pitchFamily="34" charset="0"/>
                <a:ea typeface="Calibri" panose="020F0502020204030204" pitchFamily="34" charset="0"/>
              </a:rPr>
              <a:t>.</a:t>
            </a:r>
            <a:endParaRPr lang="fr-FR" sz="3600" dirty="0">
              <a:solidFill>
                <a:schemeClr val="accent2">
                  <a:lumMod val="75000"/>
                </a:schemeClr>
              </a:solidFill>
            </a:endParaRPr>
          </a:p>
        </p:txBody>
      </p:sp>
      <p:pic>
        <p:nvPicPr>
          <p:cNvPr id="6" name="Image 5">
            <a:extLst>
              <a:ext uri="{FF2B5EF4-FFF2-40B4-BE49-F238E27FC236}">
                <a16:creationId xmlns:a16="http://schemas.microsoft.com/office/drawing/2014/main" id="{C4ED3C4B-81BD-77EC-2F60-75F0402380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7122" y="3826755"/>
            <a:ext cx="3744316" cy="2160000"/>
          </a:xfrm>
          <a:prstGeom prst="rect">
            <a:avLst/>
          </a:prstGeom>
          <a:noFill/>
        </p:spPr>
      </p:pic>
    </p:spTree>
    <p:extLst>
      <p:ext uri="{BB962C8B-B14F-4D97-AF65-F5344CB8AC3E}">
        <p14:creationId xmlns:p14="http://schemas.microsoft.com/office/powerpoint/2010/main" val="218494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73021" y="260648"/>
            <a:ext cx="10349147" cy="1143000"/>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2</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sp>
        <p:nvSpPr>
          <p:cNvPr id="2" name="ZoneTexte 1">
            <a:extLst>
              <a:ext uri="{FF2B5EF4-FFF2-40B4-BE49-F238E27FC236}">
                <a16:creationId xmlns:a16="http://schemas.microsoft.com/office/drawing/2014/main" id="{0925BE6E-7418-8C66-0C7E-D51FCEDE478C}"/>
              </a:ext>
            </a:extLst>
          </p:cNvPr>
          <p:cNvSpPr txBox="1"/>
          <p:nvPr/>
        </p:nvSpPr>
        <p:spPr bwMode="auto">
          <a:xfrm>
            <a:off x="428759" y="1887344"/>
            <a:ext cx="10153128" cy="1938992"/>
          </a:xfrm>
          <a:prstGeom prst="rect">
            <a:avLst/>
          </a:prstGeom>
          <a:noFill/>
        </p:spPr>
        <p:txBody>
          <a:bodyPr wrap="square" rtlCol="0">
            <a:spAutoFit/>
          </a:bodyPr>
          <a:lstStyle/>
          <a:p>
            <a:r>
              <a:rPr lang="de-DE" sz="4000" dirty="0">
                <a:effectLst/>
                <a:latin typeface="Comic Sans MS" panose="030F0702030302020204" pitchFamily="66" charset="0"/>
                <a:ea typeface="Calibri" panose="020F0502020204030204" pitchFamily="34" charset="0"/>
              </a:rPr>
              <a:t>Sechs Schnecken schnitten in der Schneiderei sieben schwarze Zwetschgenwecken.</a:t>
            </a:r>
            <a:endParaRPr lang="fr-FR" sz="4000" dirty="0">
              <a:latin typeface="Comic Sans MS" panose="030F0702030302020204" pitchFamily="66" charset="0"/>
            </a:endParaRPr>
          </a:p>
        </p:txBody>
      </p:sp>
      <p:pic>
        <p:nvPicPr>
          <p:cNvPr id="8" name="Image 7">
            <a:extLst>
              <a:ext uri="{FF2B5EF4-FFF2-40B4-BE49-F238E27FC236}">
                <a16:creationId xmlns:a16="http://schemas.microsoft.com/office/drawing/2014/main" id="{5A48F2F9-3F28-750F-D89E-D36A24BB74B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bwMode="auto">
          <a:xfrm>
            <a:off x="8032316" y="2636912"/>
            <a:ext cx="3932031" cy="39320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363820" y="389466"/>
            <a:ext cx="10547443" cy="1180682"/>
          </a:xfrm>
          <a:prstGeom prst="rect">
            <a:avLst/>
          </a:prstGeom>
          <a:solidFill>
            <a:schemeClr val="accent2">
              <a:lumMod val="60000"/>
              <a:lumOff val="40000"/>
            </a:schemeClr>
          </a:solidFill>
        </p:spPr>
        <p:txBody>
          <a:bodyPr>
            <a:normAutofit/>
          </a:bodyPr>
          <a:lstStyle/>
          <a:p>
            <a:pPr algn="r">
              <a:defRPr/>
            </a:pPr>
            <a:r>
              <a:rPr lang="fr-FR">
                <a:solidFill>
                  <a:schemeClr val="tx1">
                    <a:lumMod val="75000"/>
                    <a:lumOff val="25000"/>
                  </a:schemeClr>
                </a:solidFill>
                <a:latin typeface="Berlin Sans FB Demi"/>
              </a:rPr>
              <a:t>5</a:t>
            </a:r>
            <a:r>
              <a:rPr lang="fr-FR" baseline="30000">
                <a:solidFill>
                  <a:schemeClr val="tx1">
                    <a:lumMod val="75000"/>
                    <a:lumOff val="25000"/>
                  </a:schemeClr>
                </a:solidFill>
                <a:latin typeface="Berlin Sans FB Demi"/>
              </a:rPr>
              <a:t>ème</a:t>
            </a:r>
            <a:r>
              <a:rPr lang="fr-FR">
                <a:solidFill>
                  <a:schemeClr val="tx1">
                    <a:lumMod val="75000"/>
                    <a:lumOff val="25000"/>
                  </a:schemeClr>
                </a:solidFill>
                <a:latin typeface="Berlin Sans FB Demi"/>
              </a:rPr>
              <a:t> manche – Virelangue 3</a:t>
            </a:r>
          </a:p>
        </p:txBody>
      </p:sp>
      <p:pic>
        <p:nvPicPr>
          <p:cNvPr id="5"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bwMode="auto">
          <a:xfrm>
            <a:off x="160968" y="94148"/>
            <a:ext cx="1202852" cy="1476000"/>
          </a:xfrm>
          <a:prstGeom prst="rect">
            <a:avLst/>
          </a:prstGeom>
          <a:ln>
            <a:noFill/>
          </a:ln>
          <a:effectLst>
            <a:outerShdw blurRad="292100" dist="139700" dir="2700000" algn="tl" rotWithShape="0">
              <a:srgbClr val="333333">
                <a:alpha val="65000"/>
              </a:srgbClr>
            </a:outerShdw>
          </a:effectLst>
        </p:spPr>
      </p:pic>
      <p:pic>
        <p:nvPicPr>
          <p:cNvPr id="6" name="Image 6" descr="germany-652967_640.png"/>
          <p:cNvPicPr>
            <a:picLocks noChangeAspect="1"/>
          </p:cNvPicPr>
          <p:nvPr/>
        </p:nvPicPr>
        <p:blipFill>
          <a:blip r:embed="rId4" cstate="print">
            <a:extLst>
              <a:ext uri="{28A0092B-C50C-407E-A947-70E740481C1C}">
                <a14:useLocalDpi xmlns:a14="http://schemas.microsoft.com/office/drawing/2010/main" val="0"/>
              </a:ext>
            </a:extLst>
          </a:blip>
          <a:stretch/>
        </p:blipFill>
        <p:spPr bwMode="auto">
          <a:xfrm>
            <a:off x="1775353" y="389466"/>
            <a:ext cx="534459" cy="846667"/>
          </a:xfrm>
          <a:prstGeom prst="rect">
            <a:avLst/>
          </a:prstGeom>
        </p:spPr>
      </p:pic>
      <p:sp>
        <p:nvSpPr>
          <p:cNvPr id="8" name="ZoneTexte 7">
            <a:extLst>
              <a:ext uri="{FF2B5EF4-FFF2-40B4-BE49-F238E27FC236}">
                <a16:creationId xmlns:a16="http://schemas.microsoft.com/office/drawing/2014/main" id="{FC692BDD-E15C-C4A0-EE52-D57E503DCE5C}"/>
              </a:ext>
            </a:extLst>
          </p:cNvPr>
          <p:cNvSpPr txBox="1"/>
          <p:nvPr/>
        </p:nvSpPr>
        <p:spPr>
          <a:xfrm>
            <a:off x="4874011" y="1988840"/>
            <a:ext cx="6759504" cy="3970318"/>
          </a:xfrm>
          <a:prstGeom prst="rect">
            <a:avLst/>
          </a:prstGeom>
          <a:noFill/>
        </p:spPr>
        <p:txBody>
          <a:bodyPr wrap="square">
            <a:spAutoFit/>
          </a:bodyPr>
          <a:lstStyle/>
          <a:p>
            <a:r>
              <a:rPr lang="de-DE" sz="3600" dirty="0">
                <a:latin typeface="Comic Sans MS" panose="030F0702030302020204" pitchFamily="66" charset="0"/>
                <a:ea typeface="Calibri" panose="020F0502020204030204" pitchFamily="34" charset="0"/>
              </a:rPr>
              <a:t>Der dünne Diener trägt die dicke Dame durch den dicken Dreck, da dankt die dicke Dame dem dünnen Diener, dass der dünne Diener die dicke Dame durch den dicken Dreck getragen hat.</a:t>
            </a:r>
            <a:endParaRPr lang="fr-FR" sz="3600" dirty="0">
              <a:latin typeface="Comic Sans MS" panose="030F0702030302020204" pitchFamily="66" charset="0"/>
              <a:ea typeface="Calibri" panose="020F0502020204030204" pitchFamily="34" charset="0"/>
            </a:endParaRPr>
          </a:p>
        </p:txBody>
      </p:sp>
      <p:pic>
        <p:nvPicPr>
          <p:cNvPr id="9" name="Image 8" descr="Une image contenant dessin humoristique, clipart, texte, mammifère&#10;&#10;Description générée automatiquement">
            <a:extLst>
              <a:ext uri="{FF2B5EF4-FFF2-40B4-BE49-F238E27FC236}">
                <a16:creationId xmlns:a16="http://schemas.microsoft.com/office/drawing/2014/main" id="{57481BDA-847A-BA17-0EF8-B8A1C22213C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02142" y="2033017"/>
            <a:ext cx="3938239" cy="2791966"/>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TotalTime>
  <Words>10877</Words>
  <Application>Microsoft Office PowerPoint</Application>
  <DocSecurity>0</DocSecurity>
  <PresentationFormat>Grand écran</PresentationFormat>
  <Paragraphs>898</Paragraphs>
  <Slides>74</Slides>
  <Notes>69</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74</vt:i4>
      </vt:variant>
    </vt:vector>
  </HeadingPairs>
  <TitlesOfParts>
    <vt:vector size="84" baseType="lpstr">
      <vt:lpstr>Arial</vt:lpstr>
      <vt:lpstr>Arial Unicode MS</vt:lpstr>
      <vt:lpstr>Berlin Sans FB Demi</vt:lpstr>
      <vt:lpstr>Calibri</vt:lpstr>
      <vt:lpstr>Calibri Light</vt:lpstr>
      <vt:lpstr>Comic Sans MS</vt:lpstr>
      <vt:lpstr>Helvetica Neue</vt:lpstr>
      <vt:lpstr>Symbol</vt:lpstr>
      <vt:lpstr>Times New Roman</vt:lpstr>
      <vt:lpstr>Thème Office</vt:lpstr>
      <vt:lpstr>Concours de virelangues  en langues étrangères Session 2025 – Manches 4-5-6  </vt:lpstr>
      <vt:lpstr>Présentation PowerPoint</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Virelangue supplémentaire</vt:lpstr>
      <vt:lpstr>5ème manche – Virelangue 1</vt:lpstr>
      <vt:lpstr>5ème manche – Virelangue 2</vt:lpstr>
      <vt:lpstr>5ème manche – Virelangue 3</vt:lpstr>
      <vt:lpstr>Virelangue supplémentaire</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lpstr>Présentation PowerPoint</vt:lpstr>
      <vt:lpstr>4ème manche – Virelangue 1</vt:lpstr>
      <vt:lpstr>4ème manche – Virelangue 2</vt:lpstr>
      <vt:lpstr>4ème manche – Virelangue 3</vt:lpstr>
      <vt:lpstr>5ème manche – Virelangue 1</vt:lpstr>
      <vt:lpstr>5ème manche – Virelangue 2</vt:lpstr>
      <vt:lpstr>5ème manche – Virelangue 3</vt:lpstr>
      <vt:lpstr>6ème manche – Virelangue 1</vt:lpstr>
      <vt:lpstr>6ème manche – Virelangue 2</vt:lpstr>
      <vt:lpstr>6ème manche – Virelangue 3</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1ère manche – Virelangue 1</dc:title>
  <dc:creator>Bruno BOUCHARD</dc:creator>
  <cp:lastModifiedBy>Bruno BOUCHARD</cp:lastModifiedBy>
  <cp:revision>306</cp:revision>
  <cp:lastPrinted>2022-10-23T09:37:27Z</cp:lastPrinted>
  <dcterms:created xsi:type="dcterms:W3CDTF">2019-12-19T20:46:51Z</dcterms:created>
  <dcterms:modified xsi:type="dcterms:W3CDTF">2025-01-22T20:02:20Z</dcterms:modified>
  <dc:identifier/>
  <dc:language/>
  <cp:version/>
</cp:coreProperties>
</file>