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6"/>
  </p:notesMasterIdLst>
  <p:handoutMasterIdLst>
    <p:handoutMasterId r:id="rId77"/>
  </p:handoutMasterIdLst>
  <p:sldIdLst>
    <p:sldId id="346" r:id="rId2"/>
    <p:sldId id="347" r:id="rId3"/>
    <p:sldId id="258" r:id="rId4"/>
    <p:sldId id="259" r:id="rId5"/>
    <p:sldId id="260" r:id="rId6"/>
    <p:sldId id="261" r:id="rId7"/>
    <p:sldId id="262" r:id="rId8"/>
    <p:sldId id="263" r:id="rId9"/>
    <p:sldId id="264" r:id="rId10"/>
    <p:sldId id="265" r:id="rId11"/>
    <p:sldId id="266" r:id="rId12"/>
    <p:sldId id="267" r:id="rId13"/>
    <p:sldId id="268" r:id="rId14"/>
    <p:sldId id="270" r:id="rId15"/>
    <p:sldId id="355" r:id="rId16"/>
    <p:sldId id="271" r:id="rId17"/>
    <p:sldId id="272" r:id="rId18"/>
    <p:sldId id="273" r:id="rId19"/>
    <p:sldId id="274" r:id="rId20"/>
    <p:sldId id="275" r:id="rId21"/>
    <p:sldId id="276" r:id="rId22"/>
    <p:sldId id="277" r:id="rId23"/>
    <p:sldId id="314" r:id="rId24"/>
    <p:sldId id="315" r:id="rId25"/>
    <p:sldId id="316" r:id="rId26"/>
    <p:sldId id="317" r:id="rId27"/>
    <p:sldId id="318" r:id="rId28"/>
    <p:sldId id="319" r:id="rId29"/>
    <p:sldId id="320" r:id="rId30"/>
    <p:sldId id="348" r:id="rId31"/>
    <p:sldId id="349" r:id="rId32"/>
    <p:sldId id="351" r:id="rId33"/>
    <p:sldId id="289" r:id="rId34"/>
    <p:sldId id="278" r:id="rId35"/>
    <p:sldId id="279" r:id="rId36"/>
    <p:sldId id="280" r:id="rId37"/>
    <p:sldId id="281" r:id="rId38"/>
    <p:sldId id="282" r:id="rId39"/>
    <p:sldId id="283" r:id="rId40"/>
    <p:sldId id="284" r:id="rId41"/>
    <p:sldId id="285" r:id="rId42"/>
    <p:sldId id="286" r:id="rId43"/>
    <p:sldId id="287" r:id="rId44"/>
    <p:sldId id="288" r:id="rId45"/>
    <p:sldId id="312" r:id="rId46"/>
    <p:sldId id="290" r:id="rId47"/>
    <p:sldId id="291" r:id="rId48"/>
    <p:sldId id="292" r:id="rId49"/>
    <p:sldId id="293" r:id="rId50"/>
    <p:sldId id="294" r:id="rId51"/>
    <p:sldId id="295" r:id="rId52"/>
    <p:sldId id="296" r:id="rId53"/>
    <p:sldId id="297" r:id="rId54"/>
    <p:sldId id="298" r:id="rId55"/>
    <p:sldId id="299" r:id="rId56"/>
    <p:sldId id="300" r:id="rId57"/>
    <p:sldId id="301" r:id="rId58"/>
    <p:sldId id="302" r:id="rId59"/>
    <p:sldId id="303" r:id="rId60"/>
    <p:sldId id="304" r:id="rId61"/>
    <p:sldId id="305" r:id="rId62"/>
    <p:sldId id="306" r:id="rId63"/>
    <p:sldId id="307" r:id="rId64"/>
    <p:sldId id="308" r:id="rId65"/>
    <p:sldId id="334" r:id="rId66"/>
    <p:sldId id="339" r:id="rId67"/>
    <p:sldId id="336" r:id="rId68"/>
    <p:sldId id="338" r:id="rId69"/>
    <p:sldId id="340" r:id="rId70"/>
    <p:sldId id="341" r:id="rId71"/>
    <p:sldId id="342" r:id="rId72"/>
    <p:sldId id="352" r:id="rId73"/>
    <p:sldId id="354" r:id="rId74"/>
    <p:sldId id="353" r:id="rId75"/>
  </p:sldIdLst>
  <p:sldSz cx="12192000" cy="6858000"/>
  <p:notesSz cx="6858000" cy="9945688"/>
  <p:defaultTex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7B0252F6-D29C-4B87-B7E6-C97E867C5890}">
          <p14:sldIdLst>
            <p14:sldId id="346"/>
            <p14:sldId id="347"/>
            <p14:sldId id="258"/>
            <p14:sldId id="259"/>
            <p14:sldId id="260"/>
            <p14:sldId id="261"/>
            <p14:sldId id="262"/>
            <p14:sldId id="263"/>
            <p14:sldId id="264"/>
            <p14:sldId id="265"/>
            <p14:sldId id="266"/>
            <p14:sldId id="267"/>
            <p14:sldId id="268"/>
            <p14:sldId id="270"/>
            <p14:sldId id="355"/>
            <p14:sldId id="271"/>
            <p14:sldId id="272"/>
            <p14:sldId id="273"/>
            <p14:sldId id="274"/>
            <p14:sldId id="275"/>
            <p14:sldId id="276"/>
            <p14:sldId id="277"/>
          </p14:sldIdLst>
        </p14:section>
        <p14:section name="ARABE" id="{A70AEB62-51C7-4500-B4DA-D1191E297019}">
          <p14:sldIdLst>
            <p14:sldId id="314"/>
            <p14:sldId id="315"/>
            <p14:sldId id="316"/>
            <p14:sldId id="317"/>
            <p14:sldId id="318"/>
            <p14:sldId id="319"/>
            <p14:sldId id="320"/>
            <p14:sldId id="348"/>
            <p14:sldId id="349"/>
            <p14:sldId id="351"/>
          </p14:sldIdLst>
        </p14:section>
        <p14:section name="CHINOIS" id="{9694BE97-D9D9-4C73-B069-418EE4B1CDCB}">
          <p14:sldIdLst/>
        </p14:section>
        <p14:section name="ESPAGNOL" id="{5FE013DD-F648-4AF4-97D9-88336D607A4C}">
          <p14:sldIdLst>
            <p14:sldId id="289"/>
            <p14:sldId id="278"/>
            <p14:sldId id="279"/>
            <p14:sldId id="280"/>
            <p14:sldId id="281"/>
            <p14:sldId id="282"/>
            <p14:sldId id="283"/>
            <p14:sldId id="284"/>
            <p14:sldId id="285"/>
            <p14:sldId id="286"/>
            <p14:sldId id="287"/>
            <p14:sldId id="288"/>
          </p14:sldIdLst>
        </p14:section>
        <p14:section name="ITALIEN" id="{44DD0D8C-9422-49F1-A356-AEE803BE98B8}">
          <p14:sldIdLst>
            <p14:sldId id="312"/>
            <p14:sldId id="290"/>
            <p14:sldId id="291"/>
            <p14:sldId id="292"/>
            <p14:sldId id="293"/>
            <p14:sldId id="294"/>
            <p14:sldId id="295"/>
            <p14:sldId id="296"/>
            <p14:sldId id="297"/>
            <p14:sldId id="298"/>
          </p14:sldIdLst>
        </p14:section>
        <p14:section name="PORTUGAIS" id="{C2A638BA-31AA-4C68-BE31-1DD8DF98EB5A}">
          <p14:sldIdLst>
            <p14:sldId id="299"/>
            <p14:sldId id="300"/>
            <p14:sldId id="301"/>
            <p14:sldId id="302"/>
            <p14:sldId id="303"/>
            <p14:sldId id="304"/>
            <p14:sldId id="305"/>
            <p14:sldId id="306"/>
            <p14:sldId id="307"/>
            <p14:sldId id="308"/>
          </p14:sldIdLst>
        </p14:section>
        <p14:section name="Russe" id="{CD2D1AE9-0FC9-4D99-8F3D-7AAED93B5EE2}">
          <p14:sldIdLst>
            <p14:sldId id="334"/>
            <p14:sldId id="339"/>
            <p14:sldId id="336"/>
            <p14:sldId id="338"/>
            <p14:sldId id="340"/>
            <p14:sldId id="341"/>
            <p14:sldId id="342"/>
            <p14:sldId id="352"/>
            <p14:sldId id="354"/>
            <p14:sldId id="35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721" autoAdjust="0"/>
    <p:restoredTop sz="30571" autoAdjust="0"/>
  </p:normalViewPr>
  <p:slideViewPr>
    <p:cSldViewPr>
      <p:cViewPr varScale="1">
        <p:scale>
          <a:sx n="22" d="100"/>
          <a:sy n="22" d="100"/>
        </p:scale>
        <p:origin x="2262" y="3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97284"/>
          </a:xfrm>
          <a:prstGeom prst="rect">
            <a:avLst/>
          </a:prstGeom>
        </p:spPr>
        <p:txBody>
          <a:bodyPr vert="horz" lIns="91440" tIns="45720" rIns="91440" bIns="45720" rtlCol="0"/>
          <a:lstStyle>
            <a:lvl1pPr algn="r">
              <a:defRPr sz="1200"/>
            </a:lvl1pPr>
          </a:lstStyle>
          <a:p>
            <a:fld id="{E7C1A517-B900-47D7-B516-8DA12EECD987}" type="datetimeFigureOut">
              <a:rPr lang="fr-FR" smtClean="0"/>
              <a:t>20/01/2025</a:t>
            </a:fld>
            <a:endParaRPr lang="fr-FR"/>
          </a:p>
        </p:txBody>
      </p:sp>
      <p:sp>
        <p:nvSpPr>
          <p:cNvPr id="4" name="Espace réservé du pied de page 3"/>
          <p:cNvSpPr>
            <a:spLocks noGrp="1"/>
          </p:cNvSpPr>
          <p:nvPr>
            <p:ph type="ftr" sz="quarter" idx="2"/>
          </p:nvPr>
        </p:nvSpPr>
        <p:spPr>
          <a:xfrm>
            <a:off x="0" y="9447109"/>
            <a:ext cx="2971800" cy="497284"/>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9447109"/>
            <a:ext cx="2971800" cy="497284"/>
          </a:xfrm>
          <a:prstGeom prst="rect">
            <a:avLst/>
          </a:prstGeom>
        </p:spPr>
        <p:txBody>
          <a:bodyPr vert="horz" lIns="91440" tIns="45720" rIns="91440" bIns="45720" rtlCol="0" anchor="b"/>
          <a:lstStyle>
            <a:lvl1pPr algn="r">
              <a:defRPr sz="1200"/>
            </a:lvl1pPr>
          </a:lstStyle>
          <a:p>
            <a:fld id="{8D0B3232-92AA-4DCD-9A4E-E415FB52D233}" type="slidenum">
              <a:rPr lang="fr-FR" smtClean="0"/>
              <a:t>‹N°›</a:t>
            </a:fld>
            <a:endParaRPr lang="fr-FR"/>
          </a:p>
        </p:txBody>
      </p:sp>
    </p:spTree>
    <p:extLst>
      <p:ext uri="{BB962C8B-B14F-4D97-AF65-F5344CB8AC3E}">
        <p14:creationId xmlns:p14="http://schemas.microsoft.com/office/powerpoint/2010/main" val="4202508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Espace réservé de l'en-tête 1"/>
          <p:cNvSpPr>
            <a:spLocks noGrp="1"/>
          </p:cNvSpPr>
          <p:nvPr>
            <p:ph type="hdr" sz="quarter"/>
          </p:nvPr>
        </p:nvSpPr>
        <p:spPr bwMode="auto">
          <a:xfrm>
            <a:off x="0" y="0"/>
            <a:ext cx="2971800" cy="374259"/>
          </a:xfrm>
          <a:prstGeom prst="rect">
            <a:avLst/>
          </a:prstGeom>
        </p:spPr>
        <p:txBody>
          <a:bodyPr vert="horz" lIns="91440" tIns="45720" rIns="91440" bIns="45720" rtlCol="0"/>
          <a:lstStyle>
            <a:lvl1pPr algn="l">
              <a:defRPr sz="1200"/>
            </a:lvl1pPr>
          </a:lstStyle>
          <a:p>
            <a:pPr>
              <a:defRPr/>
            </a:pPr>
            <a:endParaRPr lang="fr-FR"/>
          </a:p>
        </p:txBody>
      </p:sp>
      <p:sp>
        <p:nvSpPr>
          <p:cNvPr id="5" name="Espace réservé de la date 2"/>
          <p:cNvSpPr>
            <a:spLocks noGrp="1"/>
          </p:cNvSpPr>
          <p:nvPr>
            <p:ph type="dt" idx="1"/>
          </p:nvPr>
        </p:nvSpPr>
        <p:spPr bwMode="auto">
          <a:xfrm>
            <a:off x="3884613" y="0"/>
            <a:ext cx="2971800" cy="374259"/>
          </a:xfrm>
          <a:prstGeom prst="rect">
            <a:avLst/>
          </a:prstGeom>
        </p:spPr>
        <p:txBody>
          <a:bodyPr vert="horz" lIns="91440" tIns="45720" rIns="91440" bIns="45720" rtlCol="0"/>
          <a:lstStyle>
            <a:lvl1pPr algn="r">
              <a:defRPr sz="1200"/>
            </a:lvl1pPr>
          </a:lstStyle>
          <a:p>
            <a:pPr>
              <a:defRPr/>
            </a:pPr>
            <a:fld id="{23409716-E5FA-43B2-8D2F-38713A55BAFD}" type="datetimeFigureOut">
              <a:rPr lang="fr-FR"/>
              <a:t>20/01/2025</a:t>
            </a:fld>
            <a:endParaRPr lang="fr-FR"/>
          </a:p>
        </p:txBody>
      </p:sp>
      <p:sp>
        <p:nvSpPr>
          <p:cNvPr id="6" name="Espace réservé de l'image des diapositives 3"/>
          <p:cNvSpPr>
            <a:spLocks noGrp="1" noRot="1" noChangeAspect="1"/>
          </p:cNvSpPr>
          <p:nvPr>
            <p:ph type="sldImg" idx="2"/>
          </p:nvPr>
        </p:nvSpPr>
        <p:spPr bwMode="auto">
          <a:xfrm>
            <a:off x="1190625" y="931863"/>
            <a:ext cx="4476750" cy="2517775"/>
          </a:xfrm>
          <a:prstGeom prst="rect">
            <a:avLst/>
          </a:prstGeom>
          <a:noFill/>
          <a:ln w="12700">
            <a:solidFill>
              <a:prstClr val="black"/>
            </a:solidFill>
          </a:ln>
        </p:spPr>
        <p:txBody>
          <a:bodyPr vert="horz" lIns="91440" tIns="45720" rIns="91440" bIns="45720" rtlCol="0" anchor="ctr"/>
          <a:lstStyle/>
          <a:p>
            <a:pPr>
              <a:defRPr/>
            </a:pPr>
            <a:endParaRPr lang="fr-FR"/>
          </a:p>
        </p:txBody>
      </p:sp>
      <p:sp>
        <p:nvSpPr>
          <p:cNvPr id="7" name="Espace réservé des commentaires 4"/>
          <p:cNvSpPr>
            <a:spLocks noGrp="1"/>
          </p:cNvSpPr>
          <p:nvPr>
            <p:ph type="body" sz="quarter" idx="3"/>
          </p:nvPr>
        </p:nvSpPr>
        <p:spPr bwMode="auto">
          <a:xfrm>
            <a:off x="685800" y="3589772"/>
            <a:ext cx="5486400" cy="2937086"/>
          </a:xfrm>
          <a:prstGeom prst="rect">
            <a:avLst/>
          </a:prstGeom>
        </p:spPr>
        <p:txBody>
          <a:bodyPr vert="horz" lIns="91440" tIns="45720" rIns="91440" bIns="45720" rtlCol="0"/>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8" name="Espace réservé du pied de page 5"/>
          <p:cNvSpPr>
            <a:spLocks noGrp="1"/>
          </p:cNvSpPr>
          <p:nvPr>
            <p:ph type="ftr" sz="quarter" idx="4"/>
          </p:nvPr>
        </p:nvSpPr>
        <p:spPr bwMode="auto">
          <a:xfrm>
            <a:off x="0" y="7085008"/>
            <a:ext cx="2971800" cy="374258"/>
          </a:xfrm>
          <a:prstGeom prst="rect">
            <a:avLst/>
          </a:prstGeom>
        </p:spPr>
        <p:txBody>
          <a:bodyPr vert="horz" lIns="91440" tIns="45720" rIns="91440" bIns="45720" rtlCol="0" anchor="b"/>
          <a:lstStyle>
            <a:lvl1pPr algn="l">
              <a:defRPr sz="1200"/>
            </a:lvl1pPr>
          </a:lstStyle>
          <a:p>
            <a:pPr>
              <a:defRPr/>
            </a:pPr>
            <a:endParaRPr lang="fr-FR"/>
          </a:p>
        </p:txBody>
      </p:sp>
      <p:sp>
        <p:nvSpPr>
          <p:cNvPr id="9" name="Espace réservé du numéro de diapositive 6"/>
          <p:cNvSpPr>
            <a:spLocks noGrp="1"/>
          </p:cNvSpPr>
          <p:nvPr>
            <p:ph type="sldNum" sz="quarter" idx="5"/>
          </p:nvPr>
        </p:nvSpPr>
        <p:spPr bwMode="auto">
          <a:xfrm>
            <a:off x="3884613" y="7085008"/>
            <a:ext cx="2971800" cy="374258"/>
          </a:xfrm>
          <a:prstGeom prst="rect">
            <a:avLst/>
          </a:prstGeom>
        </p:spPr>
        <p:txBody>
          <a:bodyPr vert="horz" lIns="91440" tIns="45720" rIns="91440" bIns="45720" rtlCol="0" anchor="b"/>
          <a:lstStyle>
            <a:lvl1pPr algn="r">
              <a:defRPr sz="1200"/>
            </a:lvl1pPr>
          </a:lstStyle>
          <a:p>
            <a:pPr>
              <a:defRPr/>
            </a:pPr>
            <a:fld id="{BFDFF5DB-EC3D-4EA0-BA72-DFF41EA5BD4F}" type="slidenum">
              <a:rPr lang="fr-FR"/>
              <a:t>‹N°›</a:t>
            </a:fld>
            <a:endParaRPr lang="fr-FR"/>
          </a:p>
        </p:txBody>
      </p:sp>
    </p:spTree>
    <p:extLst>
      <p:ext uri="{BB962C8B-B14F-4D97-AF65-F5344CB8AC3E}">
        <p14:creationId xmlns:p14="http://schemas.microsoft.com/office/powerpoint/2010/main" val="844152438"/>
      </p:ext>
    </p:extLst>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A25C6BC-6432-449C-85C2-FD3C13D86EDE}" type="slidenum">
              <a:rPr lang="fr-FR" smtClean="0"/>
              <a:t>1</a:t>
            </a:fld>
            <a:endParaRPr lang="fr-FR"/>
          </a:p>
        </p:txBody>
      </p:sp>
    </p:spTree>
    <p:extLst>
      <p:ext uri="{BB962C8B-B14F-4D97-AF65-F5344CB8AC3E}">
        <p14:creationId xmlns:p14="http://schemas.microsoft.com/office/powerpoint/2010/main" val="27789839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1" dirty="0">
                <a:solidFill>
                  <a:srgbClr val="FF0000"/>
                </a:solidFill>
              </a:rPr>
              <a:t>Ce </a:t>
            </a:r>
            <a:r>
              <a:rPr lang="fr-FR" b="1" dirty="0" err="1">
                <a:solidFill>
                  <a:srgbClr val="FF0000"/>
                </a:solidFill>
              </a:rPr>
              <a:t>virelangue</a:t>
            </a:r>
            <a:r>
              <a:rPr lang="fr-FR" b="1" dirty="0">
                <a:solidFill>
                  <a:srgbClr val="FF0000"/>
                </a:solidFill>
              </a:rPr>
              <a:t> n’a </a:t>
            </a:r>
            <a:r>
              <a:rPr lang="fr-FR" b="1" u="sng" dirty="0">
                <a:solidFill>
                  <a:srgbClr val="FF0000"/>
                </a:solidFill>
              </a:rPr>
              <a:t>pas</a:t>
            </a:r>
            <a:r>
              <a:rPr lang="fr-FR" b="1" dirty="0">
                <a:solidFill>
                  <a:srgbClr val="FF0000"/>
                </a:solidFill>
              </a:rPr>
              <a:t> été travaillé en classe</a:t>
            </a:r>
            <a:r>
              <a:rPr lang="fr-FR" b="1" baseline="0" dirty="0">
                <a:solidFill>
                  <a:srgbClr val="FF0000"/>
                </a:solidFill>
              </a:rPr>
              <a:t> ;</a:t>
            </a:r>
            <a:r>
              <a:rPr lang="fr-FR" b="1" dirty="0">
                <a:solidFill>
                  <a:srgbClr val="FF0000"/>
                </a:solidFill>
              </a:rPr>
              <a:t> il est donc inconnu des élèves.</a:t>
            </a:r>
          </a:p>
          <a:p>
            <a:pPr marL="0" marR="0" indent="0" algn="l" defTabSz="914400" rtl="0" eaLnBrk="1" fontAlgn="auto" latinLnBrk="0" hangingPunct="1">
              <a:lnSpc>
                <a:spcPct val="100000"/>
              </a:lnSpc>
              <a:spcBef>
                <a:spcPts val="0"/>
              </a:spcBef>
              <a:spcAft>
                <a:spcPts val="0"/>
              </a:spcAft>
              <a:buClrTx/>
              <a:buSzTx/>
              <a:buFontTx/>
              <a:buNone/>
              <a:tabLst/>
              <a:defRPr/>
            </a:pPr>
            <a:endParaRPr lang="fr-FR" b="1" dirty="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Le 2</a:t>
            </a:r>
            <a:r>
              <a:rPr lang="fr-FR" baseline="30000" dirty="0">
                <a:solidFill>
                  <a:srgbClr val="FF0000"/>
                </a:solidFill>
              </a:rPr>
              <a:t>ème</a:t>
            </a:r>
            <a:r>
              <a:rPr lang="fr-FR" dirty="0">
                <a:solidFill>
                  <a:srgbClr val="FF0000"/>
                </a:solidFill>
              </a:rPr>
              <a:t> </a:t>
            </a:r>
            <a:r>
              <a:rPr lang="fr-FR" dirty="0"/>
              <a:t> élève de la </a:t>
            </a:r>
            <a:r>
              <a:rPr lang="fr-FR" dirty="0">
                <a:solidFill>
                  <a:srgbClr val="FF0000"/>
                </a:solidFill>
              </a:rPr>
              <a:t>1</a:t>
            </a:r>
            <a:r>
              <a:rPr lang="fr-FR" baseline="30000" dirty="0">
                <a:solidFill>
                  <a:srgbClr val="FF0000"/>
                </a:solidFill>
              </a:rPr>
              <a:t>ère</a:t>
            </a:r>
            <a:r>
              <a:rPr lang="fr-FR" dirty="0"/>
              <a:t> équipe s’avance et lit</a:t>
            </a:r>
            <a:r>
              <a:rPr lang="fr-FR" baseline="0" dirty="0"/>
              <a:t> ce </a:t>
            </a:r>
            <a:r>
              <a:rPr lang="fr-FR" baseline="0" dirty="0" err="1"/>
              <a:t>virelangue</a:t>
            </a:r>
            <a:r>
              <a:rPr lang="fr-FR" baseline="0" dirty="0"/>
              <a:t> de façon intelligible.</a:t>
            </a:r>
            <a:br>
              <a:rPr lang="fr-FR" baseline="0" dirty="0"/>
            </a:br>
            <a:r>
              <a:rPr lang="fr-FR" baseline="0" dirty="0"/>
              <a:t>Les 2 membres du jury évaluent cet élève en utilisant les fiches d’évaluation.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aseline="0" dirty="0"/>
              <a:t>Le 2</a:t>
            </a:r>
            <a:r>
              <a:rPr lang="fr-FR" baseline="30000" dirty="0">
                <a:solidFill>
                  <a:srgbClr val="FF0000"/>
                </a:solidFill>
              </a:rPr>
              <a:t>ème</a:t>
            </a:r>
            <a:r>
              <a:rPr lang="fr-FR" baseline="0" dirty="0">
                <a:solidFill>
                  <a:srgbClr val="FF0000"/>
                </a:solidFill>
              </a:rPr>
              <a:t> </a:t>
            </a:r>
            <a:r>
              <a:rPr lang="fr-FR" baseline="0" dirty="0"/>
              <a:t>élève de la </a:t>
            </a:r>
            <a:r>
              <a:rPr lang="fr-FR" baseline="0" dirty="0">
                <a:solidFill>
                  <a:srgbClr val="FF0000"/>
                </a:solidFill>
              </a:rPr>
              <a:t>2</a:t>
            </a:r>
            <a:r>
              <a:rPr lang="fr-FR" baseline="30000" dirty="0">
                <a:solidFill>
                  <a:srgbClr val="FF0000"/>
                </a:solidFill>
              </a:rPr>
              <a:t>ème</a:t>
            </a:r>
            <a:r>
              <a:rPr lang="fr-FR" baseline="0" dirty="0"/>
              <a:t> équipe s’avance et lit ce </a:t>
            </a:r>
            <a:r>
              <a:rPr lang="fr-FR" baseline="0" dirty="0" err="1"/>
              <a:t>virelangue</a:t>
            </a:r>
            <a:r>
              <a:rPr lang="fr-FR" baseline="0" dirty="0"/>
              <a:t> de façon intelligible.</a:t>
            </a:r>
            <a:br>
              <a:rPr lang="fr-FR" baseline="0" dirty="0"/>
            </a:br>
            <a:r>
              <a:rPr lang="fr-FR" baseline="0" dirty="0"/>
              <a:t>Les 2 membres du jury évaluent cet élève </a:t>
            </a:r>
            <a:r>
              <a:rPr lang="fr-FR" b="1" baseline="0" dirty="0"/>
              <a:t>et ainsi de suite</a:t>
            </a:r>
            <a:r>
              <a:rPr lang="fr-FR" baseline="0" dirty="0"/>
              <a: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aseline="0" dirty="0"/>
              <a:t>Les membres du jury communiquent les notes à la personne qui saisit les résultats sur un fichier Excel.</a:t>
            </a:r>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11</a:t>
            </a:fld>
            <a:endParaRPr lang="fr-FR"/>
          </a:p>
        </p:txBody>
      </p:sp>
    </p:spTree>
    <p:extLst>
      <p:ext uri="{BB962C8B-B14F-4D97-AF65-F5344CB8AC3E}">
        <p14:creationId xmlns:p14="http://schemas.microsoft.com/office/powerpoint/2010/main" val="32676466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r>
              <a:rPr lang="fr-FR" sz="1200" b="1" dirty="0">
                <a:solidFill>
                  <a:schemeClr val="tx1"/>
                </a:solidFill>
                <a:effectLst/>
                <a:latin typeface="+mn-lt"/>
                <a:ea typeface="+mn-ea"/>
                <a:cs typeface="+mn-cs"/>
              </a:rPr>
              <a:t>Ce </a:t>
            </a:r>
            <a:r>
              <a:rPr lang="fr-FR" sz="1200" b="1" dirty="0" err="1">
                <a:solidFill>
                  <a:schemeClr val="tx1"/>
                </a:solidFill>
                <a:effectLst/>
                <a:latin typeface="+mn-lt"/>
                <a:ea typeface="+mn-ea"/>
                <a:cs typeface="+mn-cs"/>
              </a:rPr>
              <a:t>virelangue</a:t>
            </a:r>
            <a:r>
              <a:rPr lang="fr-FR" sz="1200" b="1" dirty="0">
                <a:solidFill>
                  <a:schemeClr val="tx1"/>
                </a:solidFill>
                <a:effectLst/>
                <a:latin typeface="+mn-lt"/>
                <a:ea typeface="+mn-ea"/>
                <a:cs typeface="+mn-cs"/>
              </a:rPr>
              <a:t> n’a </a:t>
            </a:r>
            <a:r>
              <a:rPr lang="fr-FR" sz="1200" b="1" u="sng" dirty="0">
                <a:solidFill>
                  <a:schemeClr val="tx1"/>
                </a:solidFill>
                <a:effectLst/>
                <a:latin typeface="+mn-lt"/>
                <a:ea typeface="+mn-ea"/>
                <a:cs typeface="+mn-cs"/>
              </a:rPr>
              <a:t>pas</a:t>
            </a:r>
            <a:r>
              <a:rPr lang="fr-FR" sz="1200" b="1" dirty="0">
                <a:solidFill>
                  <a:schemeClr val="tx1"/>
                </a:solidFill>
                <a:effectLst/>
                <a:latin typeface="+mn-lt"/>
                <a:ea typeface="+mn-ea"/>
                <a:cs typeface="+mn-cs"/>
              </a:rPr>
              <a:t> été travaillé en classe ; il est donc inconnu des élèves.</a:t>
            </a:r>
            <a:endParaRPr lang="fr-FR" sz="1200" dirty="0">
              <a:solidFill>
                <a:schemeClr val="tx1"/>
              </a:solidFill>
              <a:effectLst/>
              <a:latin typeface="+mn-lt"/>
              <a:ea typeface="+mn-ea"/>
              <a:cs typeface="+mn-cs"/>
            </a:endParaRPr>
          </a:p>
          <a:p>
            <a:pPr lvl="0"/>
            <a:r>
              <a:rPr lang="fr-FR" sz="1200" dirty="0">
                <a:solidFill>
                  <a:schemeClr val="tx1"/>
                </a:solidFill>
                <a:effectLst/>
                <a:latin typeface="+mn-lt"/>
                <a:ea typeface="+mn-ea"/>
                <a:cs typeface="+mn-cs"/>
              </a:rPr>
              <a:t>Le 3</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élève de la 1</a:t>
            </a:r>
            <a:r>
              <a:rPr lang="fr-FR" sz="1200" baseline="30000" dirty="0">
                <a:solidFill>
                  <a:schemeClr val="tx1"/>
                </a:solidFill>
                <a:effectLst/>
                <a:latin typeface="+mn-lt"/>
                <a:ea typeface="+mn-ea"/>
                <a:cs typeface="+mn-cs"/>
              </a:rPr>
              <a:t>ère</a:t>
            </a:r>
            <a:r>
              <a:rPr lang="fr-FR" sz="1200" dirty="0">
                <a:solidFill>
                  <a:schemeClr val="tx1"/>
                </a:solidFill>
                <a:effectLst/>
                <a:latin typeface="+mn-lt"/>
                <a:ea typeface="+mn-ea"/>
                <a:cs typeface="+mn-cs"/>
              </a:rPr>
              <a:t> équipe s’avance et lit ce </a:t>
            </a:r>
            <a:r>
              <a:rPr lang="fr-FR" sz="1200" dirty="0" err="1">
                <a:solidFill>
                  <a:schemeClr val="tx1"/>
                </a:solidFill>
                <a:effectLst/>
                <a:latin typeface="+mn-lt"/>
                <a:ea typeface="+mn-ea"/>
                <a:cs typeface="+mn-cs"/>
              </a:rPr>
              <a:t>virelangue</a:t>
            </a:r>
            <a:r>
              <a:rPr lang="fr-FR" sz="1200" dirty="0">
                <a:solidFill>
                  <a:schemeClr val="tx1"/>
                </a:solidFill>
                <a:effectLst/>
                <a:latin typeface="+mn-lt"/>
                <a:ea typeface="+mn-ea"/>
                <a:cs typeface="+mn-cs"/>
              </a:rPr>
              <a:t> de façon intelligible.</a:t>
            </a:r>
            <a:br>
              <a:rPr lang="fr-FR" sz="1200" dirty="0">
                <a:solidFill>
                  <a:schemeClr val="tx1"/>
                </a:solidFill>
                <a:effectLst/>
                <a:latin typeface="+mn-lt"/>
                <a:ea typeface="+mn-ea"/>
                <a:cs typeface="+mn-cs"/>
              </a:rPr>
            </a:br>
            <a:r>
              <a:rPr lang="fr-FR" sz="1200" dirty="0">
                <a:solidFill>
                  <a:schemeClr val="tx1"/>
                </a:solidFill>
                <a:effectLst/>
                <a:latin typeface="+mn-lt"/>
                <a:ea typeface="+mn-ea"/>
                <a:cs typeface="+mn-cs"/>
              </a:rPr>
              <a:t>Les 2 membres du jury évaluent cet élève en utilisant les fiches d’évaluation.</a:t>
            </a:r>
          </a:p>
          <a:p>
            <a:pPr lvl="0"/>
            <a:r>
              <a:rPr lang="fr-FR" sz="1200" dirty="0">
                <a:solidFill>
                  <a:schemeClr val="tx1"/>
                </a:solidFill>
                <a:effectLst/>
                <a:latin typeface="+mn-lt"/>
                <a:ea typeface="+mn-ea"/>
                <a:cs typeface="+mn-cs"/>
              </a:rPr>
              <a:t>Le 3</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élève de la 2</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équipe s’avance et lit ce </a:t>
            </a:r>
            <a:r>
              <a:rPr lang="fr-FR" sz="1200" dirty="0" err="1">
                <a:solidFill>
                  <a:schemeClr val="tx1"/>
                </a:solidFill>
                <a:effectLst/>
                <a:latin typeface="+mn-lt"/>
                <a:ea typeface="+mn-ea"/>
                <a:cs typeface="+mn-cs"/>
              </a:rPr>
              <a:t>virelangue</a:t>
            </a:r>
            <a:r>
              <a:rPr lang="fr-FR" sz="1200" dirty="0">
                <a:solidFill>
                  <a:schemeClr val="tx1"/>
                </a:solidFill>
                <a:effectLst/>
                <a:latin typeface="+mn-lt"/>
                <a:ea typeface="+mn-ea"/>
                <a:cs typeface="+mn-cs"/>
              </a:rPr>
              <a:t> de façon intelligible.</a:t>
            </a:r>
            <a:br>
              <a:rPr lang="fr-FR" sz="1200" dirty="0">
                <a:solidFill>
                  <a:schemeClr val="tx1"/>
                </a:solidFill>
                <a:effectLst/>
                <a:latin typeface="+mn-lt"/>
                <a:ea typeface="+mn-ea"/>
                <a:cs typeface="+mn-cs"/>
              </a:rPr>
            </a:br>
            <a:r>
              <a:rPr lang="fr-FR" sz="1200" dirty="0">
                <a:solidFill>
                  <a:schemeClr val="tx1"/>
                </a:solidFill>
                <a:effectLst/>
                <a:latin typeface="+mn-lt"/>
                <a:ea typeface="+mn-ea"/>
                <a:cs typeface="+mn-cs"/>
              </a:rPr>
              <a:t>Les 2 membres du jury évaluent cet élève et ainsi de suite.</a:t>
            </a:r>
          </a:p>
          <a:p>
            <a:pPr lvl="0"/>
            <a:r>
              <a:rPr lang="fr-FR" sz="1200" dirty="0">
                <a:solidFill>
                  <a:schemeClr val="tx1"/>
                </a:solidFill>
                <a:effectLst/>
                <a:latin typeface="+mn-lt"/>
                <a:ea typeface="+mn-ea"/>
                <a:cs typeface="+mn-cs"/>
              </a:rPr>
              <a:t>Les membres du jury communiquent les notes à la personne qui saisit les résultats sur un fichier Excel.</a:t>
            </a:r>
          </a:p>
          <a:p>
            <a:r>
              <a:rPr lang="fr-FR" sz="1200" dirty="0">
                <a:solidFill>
                  <a:schemeClr val="tx1"/>
                </a:solidFill>
                <a:effectLst/>
                <a:latin typeface="+mn-lt"/>
                <a:ea typeface="+mn-ea"/>
                <a:cs typeface="+mn-cs"/>
              </a:rPr>
              <a:t> </a:t>
            </a:r>
          </a:p>
          <a:p>
            <a:r>
              <a:rPr lang="fr-FR" sz="1200" dirty="0">
                <a:solidFill>
                  <a:schemeClr val="tx1"/>
                </a:solidFill>
                <a:effectLst/>
                <a:latin typeface="+mn-lt"/>
                <a:ea typeface="+mn-ea"/>
                <a:cs typeface="+mn-cs"/>
              </a:rPr>
              <a:t>Les résultats permettent de classer les 5 équipes qui ont pu accéder à cette 6</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manche. </a:t>
            </a:r>
          </a:p>
          <a:p>
            <a:r>
              <a:rPr lang="fr-FR" sz="1200" dirty="0">
                <a:solidFill>
                  <a:schemeClr val="tx1"/>
                </a:solidFill>
                <a:effectLst/>
                <a:latin typeface="+mn-lt"/>
                <a:ea typeface="+mn-ea"/>
                <a:cs typeface="+mn-cs"/>
              </a:rPr>
              <a:t>N’oubliez pas de communiquer le nom des élèves qui ont participé à ce concours et de préciser s’ils sont lauréats 1</a:t>
            </a:r>
            <a:r>
              <a:rPr lang="fr-FR" sz="1200" baseline="30000" dirty="0">
                <a:solidFill>
                  <a:schemeClr val="tx1"/>
                </a:solidFill>
                <a:effectLst/>
                <a:latin typeface="+mn-lt"/>
                <a:ea typeface="+mn-ea"/>
                <a:cs typeface="+mn-cs"/>
              </a:rPr>
              <a:t>ère</a:t>
            </a:r>
            <a:r>
              <a:rPr lang="fr-FR" sz="1200" dirty="0">
                <a:solidFill>
                  <a:schemeClr val="tx1"/>
                </a:solidFill>
                <a:effectLst/>
                <a:latin typeface="+mn-lt"/>
                <a:ea typeface="+mn-ea"/>
                <a:cs typeface="+mn-cs"/>
              </a:rPr>
              <a:t> , 2</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ou 3</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place. </a:t>
            </a:r>
          </a:p>
          <a:p>
            <a:r>
              <a:rPr lang="fr-FR" sz="1200" b="1" dirty="0">
                <a:solidFill>
                  <a:schemeClr val="tx1"/>
                </a:solidFill>
                <a:effectLst/>
                <a:latin typeface="+mn-lt"/>
                <a:ea typeface="+mn-ea"/>
                <a:cs typeface="+mn-cs"/>
              </a:rPr>
              <a:t>Un document </a:t>
            </a:r>
            <a:r>
              <a:rPr lang="fr-FR" sz="1200" b="1" dirty="0" err="1">
                <a:solidFill>
                  <a:schemeClr val="tx1"/>
                </a:solidFill>
                <a:effectLst/>
                <a:latin typeface="+mn-lt"/>
                <a:ea typeface="+mn-ea"/>
                <a:cs typeface="+mn-cs"/>
              </a:rPr>
              <a:t>excel</a:t>
            </a:r>
            <a:r>
              <a:rPr lang="fr-FR" sz="1200" b="1" dirty="0">
                <a:solidFill>
                  <a:schemeClr val="tx1"/>
                </a:solidFill>
                <a:effectLst/>
                <a:latin typeface="+mn-lt"/>
                <a:ea typeface="+mn-ea"/>
                <a:cs typeface="+mn-cs"/>
              </a:rPr>
              <a:t> sera fourni par les</a:t>
            </a:r>
            <a:r>
              <a:rPr lang="fr-FR" sz="1200" b="1" baseline="0" dirty="0">
                <a:solidFill>
                  <a:schemeClr val="tx1"/>
                </a:solidFill>
                <a:effectLst/>
                <a:latin typeface="+mn-lt"/>
                <a:ea typeface="+mn-ea"/>
                <a:cs typeface="+mn-cs"/>
              </a:rPr>
              <a:t> IA-IPR de LVE</a:t>
            </a:r>
            <a:r>
              <a:rPr lang="fr-FR" sz="1200" b="1" dirty="0">
                <a:solidFill>
                  <a:schemeClr val="tx1"/>
                </a:solidFill>
                <a:effectLst/>
                <a:latin typeface="+mn-lt"/>
                <a:ea typeface="+mn-ea"/>
                <a:cs typeface="+mn-cs"/>
              </a:rPr>
              <a:t> pour transmettre ces résultats.</a:t>
            </a:r>
            <a:endParaRPr lang="fr-FR" sz="1200" dirty="0">
              <a:solidFill>
                <a:schemeClr val="tx1"/>
              </a:solidFill>
              <a:effectLst/>
              <a:latin typeface="+mn-lt"/>
              <a:ea typeface="+mn-ea"/>
              <a:cs typeface="+mn-cs"/>
            </a:endParaRPr>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12</a:t>
            </a:fld>
            <a:endParaRPr lang="fr-FR"/>
          </a:p>
        </p:txBody>
      </p:sp>
    </p:spTree>
    <p:extLst>
      <p:ext uri="{BB962C8B-B14F-4D97-AF65-F5344CB8AC3E}">
        <p14:creationId xmlns:p14="http://schemas.microsoft.com/office/powerpoint/2010/main" val="7373487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marL="0" marR="0" indent="0" algn="l" defTabSz="914400">
              <a:lnSpc>
                <a:spcPct val="100000"/>
              </a:lnSpc>
              <a:spcBef>
                <a:spcPts val="0"/>
              </a:spcBef>
              <a:spcAft>
                <a:spcPts val="0"/>
              </a:spcAft>
              <a:buClrTx/>
              <a:buSzTx/>
              <a:buFontTx/>
              <a:buNone/>
              <a:defRPr/>
            </a:pPr>
            <a:r>
              <a:rPr lang="fr-FR" b="0" dirty="0">
                <a:solidFill>
                  <a:srgbClr val="FF0000"/>
                </a:solidFill>
              </a:rPr>
              <a:t>Ce </a:t>
            </a:r>
            <a:r>
              <a:rPr lang="fr-FR" b="0" dirty="0" err="1">
                <a:solidFill>
                  <a:srgbClr val="FF0000"/>
                </a:solidFill>
              </a:rPr>
              <a:t>virelangue</a:t>
            </a:r>
            <a:r>
              <a:rPr lang="fr-FR" b="0" dirty="0">
                <a:solidFill>
                  <a:srgbClr val="FF0000"/>
                </a:solidFill>
              </a:rPr>
              <a:t> a été travaillé en classe ; il est donc connu des élèves.</a:t>
            </a:r>
            <a:endParaRPr dirty="0"/>
          </a:p>
          <a:p>
            <a:pPr marL="0" marR="0" indent="0" algn="l" defTabSz="914400">
              <a:lnSpc>
                <a:spcPct val="100000"/>
              </a:lnSpc>
              <a:spcBef>
                <a:spcPts val="0"/>
              </a:spcBef>
              <a:spcAft>
                <a:spcPts val="0"/>
              </a:spcAft>
              <a:buClrTx/>
              <a:buSzTx/>
              <a:buFontTx/>
              <a:buNone/>
              <a:defRPr/>
            </a:pPr>
            <a:endParaRPr lang="fr-FR" b="1" dirty="0">
              <a:solidFill>
                <a:srgbClr val="FF0000"/>
              </a:solidFill>
            </a:endParaRPr>
          </a:p>
          <a:p>
            <a:pPr marL="0" marR="0" indent="0" algn="l" defTabSz="914400">
              <a:lnSpc>
                <a:spcPct val="100000"/>
              </a:lnSpc>
              <a:spcBef>
                <a:spcPts val="0"/>
              </a:spcBef>
              <a:spcAft>
                <a:spcPts val="0"/>
              </a:spcAft>
              <a:buClrTx/>
              <a:buSzTx/>
              <a:buFontTx/>
              <a:buNone/>
              <a:defRPr/>
            </a:pPr>
            <a:endParaRPr lang="fr-FR" dirty="0"/>
          </a:p>
          <a:p>
            <a:pPr marL="171450" marR="0" indent="-171450" algn="l" defTabSz="914400">
              <a:lnSpc>
                <a:spcPct val="100000"/>
              </a:lnSpc>
              <a:spcBef>
                <a:spcPts val="0"/>
              </a:spcBef>
              <a:spcAft>
                <a:spcPts val="0"/>
              </a:spcAft>
              <a:buClrTx/>
              <a:buSzTx/>
              <a:buFont typeface="Arial"/>
              <a:buChar char="•"/>
              <a:defRPr/>
            </a:pPr>
            <a:r>
              <a:rPr lang="fr-FR" dirty="0"/>
              <a:t>Le 2</a:t>
            </a:r>
            <a:r>
              <a:rPr lang="fr-FR" baseline="30000" dirty="0"/>
              <a:t>ème</a:t>
            </a:r>
            <a:r>
              <a:rPr lang="fr-FR" dirty="0"/>
              <a:t> élève de la </a:t>
            </a:r>
            <a:r>
              <a:rPr lang="fr-FR" dirty="0">
                <a:solidFill>
                  <a:srgbClr val="FF0000"/>
                </a:solidFill>
              </a:rPr>
              <a:t>1</a:t>
            </a:r>
            <a:r>
              <a:rPr lang="fr-FR" baseline="30000" dirty="0">
                <a:solidFill>
                  <a:srgbClr val="FF0000"/>
                </a:solidFill>
              </a:rPr>
              <a:t>ère</a:t>
            </a:r>
            <a:r>
              <a:rPr lang="fr-FR" dirty="0"/>
              <a:t> équipe s’avance et lit ce </a:t>
            </a:r>
            <a:r>
              <a:rPr lang="fr-FR" dirty="0" err="1"/>
              <a:t>virelangue</a:t>
            </a:r>
            <a:r>
              <a:rPr lang="fr-FR" dirty="0"/>
              <a:t> de façon intelligible.</a:t>
            </a:r>
            <a:br>
              <a:rPr lang="fr-FR" dirty="0"/>
            </a:br>
            <a:r>
              <a:rPr lang="fr-FR" dirty="0"/>
              <a:t>Les 2 membres du jury évaluent cet élève en utilisant les fiches d’évaluation.</a:t>
            </a:r>
            <a:endParaRPr dirty="0"/>
          </a:p>
          <a:p>
            <a:pPr marL="171450" marR="0" indent="-171450" algn="l" defTabSz="914400">
              <a:lnSpc>
                <a:spcPct val="100000"/>
              </a:lnSpc>
              <a:spcBef>
                <a:spcPts val="0"/>
              </a:spcBef>
              <a:spcAft>
                <a:spcPts val="0"/>
              </a:spcAft>
              <a:buClrTx/>
              <a:buSzTx/>
              <a:buFont typeface="Arial"/>
              <a:buChar char="•"/>
              <a:defRPr/>
            </a:pPr>
            <a:r>
              <a:rPr lang="fr-FR" dirty="0"/>
              <a:t>Le 2</a:t>
            </a:r>
            <a:r>
              <a:rPr lang="fr-FR" baseline="30000" dirty="0"/>
              <a:t>ème</a:t>
            </a:r>
            <a:r>
              <a:rPr lang="fr-FR" dirty="0"/>
              <a:t> élève de la </a:t>
            </a:r>
            <a:r>
              <a:rPr lang="fr-FR" dirty="0">
                <a:solidFill>
                  <a:srgbClr val="FF0000"/>
                </a:solidFill>
              </a:rPr>
              <a:t>2</a:t>
            </a:r>
            <a:r>
              <a:rPr lang="fr-FR" baseline="30000" dirty="0">
                <a:solidFill>
                  <a:srgbClr val="FF0000"/>
                </a:solidFill>
              </a:rPr>
              <a:t>ème</a:t>
            </a:r>
            <a:r>
              <a:rPr lang="fr-FR" dirty="0"/>
              <a:t> équipe s’avance et lit ce </a:t>
            </a:r>
            <a:r>
              <a:rPr lang="fr-FR" dirty="0" err="1"/>
              <a:t>virelangue</a:t>
            </a:r>
            <a:r>
              <a:rPr lang="fr-FR" dirty="0"/>
              <a:t> de façon intelligible.</a:t>
            </a:r>
            <a:br>
              <a:rPr lang="fr-FR" dirty="0"/>
            </a:br>
            <a:r>
              <a:rPr lang="fr-FR" dirty="0"/>
              <a:t>Les 2 membres du jury évaluent cet élève </a:t>
            </a:r>
            <a:r>
              <a:rPr lang="fr-FR" b="1" dirty="0"/>
              <a:t>et ainsi de suite</a:t>
            </a:r>
            <a:r>
              <a:rPr lang="fr-FR" dirty="0"/>
              <a:t>.</a:t>
            </a:r>
            <a:endParaRPr dirty="0"/>
          </a:p>
          <a:p>
            <a:pPr marL="171450" marR="0" indent="-171450" algn="l" defTabSz="914400">
              <a:lnSpc>
                <a:spcPct val="100000"/>
              </a:lnSpc>
              <a:spcBef>
                <a:spcPts val="0"/>
              </a:spcBef>
              <a:spcAft>
                <a:spcPts val="0"/>
              </a:spcAft>
              <a:buClrTx/>
              <a:buSzTx/>
              <a:buFont typeface="Arial"/>
              <a:buChar char="•"/>
              <a:defRPr/>
            </a:pPr>
            <a:r>
              <a:rPr lang="fr-FR" dirty="0"/>
              <a:t>Les membres du jury communiquent les notes à la personne qui saisit les résultats sur un fichier Excel.</a:t>
            </a:r>
            <a:endParaRPr dirty="0"/>
          </a:p>
          <a:p>
            <a:pPr marL="171450" marR="0" indent="-171450" algn="l" defTabSz="914400">
              <a:lnSpc>
                <a:spcPct val="100000"/>
              </a:lnSpc>
              <a:spcBef>
                <a:spcPts val="0"/>
              </a:spcBef>
              <a:spcAft>
                <a:spcPts val="0"/>
              </a:spcAft>
              <a:buClrTx/>
              <a:buSzTx/>
              <a:buFont typeface="Arial"/>
              <a:buChar char="•"/>
              <a:defRPr/>
            </a:pPr>
            <a:endParaRPr lang="fr-FR" dirty="0"/>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14</a:t>
            </a:fld>
            <a:endParaRPr lang="fr-FR"/>
          </a:p>
        </p:txBody>
      </p:sp>
    </p:spTree>
    <p:extLst>
      <p:ext uri="{BB962C8B-B14F-4D97-AF65-F5344CB8AC3E}">
        <p14:creationId xmlns:p14="http://schemas.microsoft.com/office/powerpoint/2010/main" val="24084505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marL="0" marR="0" indent="0" algn="l" defTabSz="914400">
              <a:lnSpc>
                <a:spcPct val="100000"/>
              </a:lnSpc>
              <a:spcBef>
                <a:spcPts val="0"/>
              </a:spcBef>
              <a:spcAft>
                <a:spcPts val="0"/>
              </a:spcAft>
              <a:buClrTx/>
              <a:buSzTx/>
              <a:buFontTx/>
              <a:buNone/>
              <a:defRPr/>
            </a:pPr>
            <a:r>
              <a:rPr lang="fr-FR" b="0" dirty="0">
                <a:solidFill>
                  <a:srgbClr val="FF0000"/>
                </a:solidFill>
              </a:rPr>
              <a:t>Ce </a:t>
            </a:r>
            <a:r>
              <a:rPr lang="fr-FR" b="0" dirty="0" err="1">
                <a:solidFill>
                  <a:srgbClr val="FF0000"/>
                </a:solidFill>
              </a:rPr>
              <a:t>virelangue</a:t>
            </a:r>
            <a:r>
              <a:rPr lang="fr-FR" b="0" dirty="0">
                <a:solidFill>
                  <a:srgbClr val="FF0000"/>
                </a:solidFill>
              </a:rPr>
              <a:t> a été travaillé en classe ; il est donc connu des élèves.</a:t>
            </a:r>
            <a:endParaRPr dirty="0"/>
          </a:p>
          <a:p>
            <a:pPr marL="0" marR="0" indent="0" algn="l" defTabSz="914400">
              <a:lnSpc>
                <a:spcPct val="100000"/>
              </a:lnSpc>
              <a:spcBef>
                <a:spcPts val="0"/>
              </a:spcBef>
              <a:spcAft>
                <a:spcPts val="0"/>
              </a:spcAft>
              <a:buClrTx/>
              <a:buSzTx/>
              <a:buFontTx/>
              <a:buNone/>
              <a:defRPr/>
            </a:pPr>
            <a:endParaRPr lang="fr-FR" b="1" dirty="0">
              <a:solidFill>
                <a:srgbClr val="FF0000"/>
              </a:solidFill>
            </a:endParaRPr>
          </a:p>
          <a:p>
            <a:pPr marL="0" marR="0" indent="0" algn="l" defTabSz="914400">
              <a:lnSpc>
                <a:spcPct val="100000"/>
              </a:lnSpc>
              <a:spcBef>
                <a:spcPts val="0"/>
              </a:spcBef>
              <a:spcAft>
                <a:spcPts val="0"/>
              </a:spcAft>
              <a:buClrTx/>
              <a:buSzTx/>
              <a:buFontTx/>
              <a:buNone/>
              <a:defRPr/>
            </a:pPr>
            <a:endParaRPr lang="fr-FR" dirty="0"/>
          </a:p>
          <a:p>
            <a:pPr marL="171450" marR="0" indent="-171450" algn="l" defTabSz="914400">
              <a:lnSpc>
                <a:spcPct val="100000"/>
              </a:lnSpc>
              <a:spcBef>
                <a:spcPts val="0"/>
              </a:spcBef>
              <a:spcAft>
                <a:spcPts val="0"/>
              </a:spcAft>
              <a:buClrTx/>
              <a:buSzTx/>
              <a:buFont typeface="Arial"/>
              <a:buChar char="•"/>
              <a:defRPr/>
            </a:pPr>
            <a:r>
              <a:rPr lang="fr-FR" dirty="0"/>
              <a:t>Le 2</a:t>
            </a:r>
            <a:r>
              <a:rPr lang="fr-FR" baseline="30000" dirty="0"/>
              <a:t>ème</a:t>
            </a:r>
            <a:r>
              <a:rPr lang="fr-FR" dirty="0"/>
              <a:t> élève de la </a:t>
            </a:r>
            <a:r>
              <a:rPr lang="fr-FR" dirty="0">
                <a:solidFill>
                  <a:srgbClr val="FF0000"/>
                </a:solidFill>
              </a:rPr>
              <a:t>1</a:t>
            </a:r>
            <a:r>
              <a:rPr lang="fr-FR" baseline="30000" dirty="0">
                <a:solidFill>
                  <a:srgbClr val="FF0000"/>
                </a:solidFill>
              </a:rPr>
              <a:t>ère</a:t>
            </a:r>
            <a:r>
              <a:rPr lang="fr-FR" dirty="0"/>
              <a:t> équipe s’avance et lit ce </a:t>
            </a:r>
            <a:r>
              <a:rPr lang="fr-FR" dirty="0" err="1"/>
              <a:t>virelangue</a:t>
            </a:r>
            <a:r>
              <a:rPr lang="fr-FR" dirty="0"/>
              <a:t> de façon intelligible.</a:t>
            </a:r>
            <a:br>
              <a:rPr lang="fr-FR" dirty="0"/>
            </a:br>
            <a:r>
              <a:rPr lang="fr-FR" dirty="0"/>
              <a:t>Les 2 membres du jury évaluent cet élève en utilisant les fiches d’évaluation.</a:t>
            </a:r>
            <a:endParaRPr dirty="0"/>
          </a:p>
          <a:p>
            <a:pPr marL="171450" marR="0" indent="-171450" algn="l" defTabSz="914400">
              <a:lnSpc>
                <a:spcPct val="100000"/>
              </a:lnSpc>
              <a:spcBef>
                <a:spcPts val="0"/>
              </a:spcBef>
              <a:spcAft>
                <a:spcPts val="0"/>
              </a:spcAft>
              <a:buClrTx/>
              <a:buSzTx/>
              <a:buFont typeface="Arial"/>
              <a:buChar char="•"/>
              <a:defRPr/>
            </a:pPr>
            <a:r>
              <a:rPr lang="fr-FR" dirty="0"/>
              <a:t>Le 2</a:t>
            </a:r>
            <a:r>
              <a:rPr lang="fr-FR" baseline="30000" dirty="0"/>
              <a:t>ème</a:t>
            </a:r>
            <a:r>
              <a:rPr lang="fr-FR" dirty="0"/>
              <a:t> élève de la </a:t>
            </a:r>
            <a:r>
              <a:rPr lang="fr-FR" dirty="0">
                <a:solidFill>
                  <a:srgbClr val="FF0000"/>
                </a:solidFill>
              </a:rPr>
              <a:t>2</a:t>
            </a:r>
            <a:r>
              <a:rPr lang="fr-FR" baseline="30000" dirty="0">
                <a:solidFill>
                  <a:srgbClr val="FF0000"/>
                </a:solidFill>
              </a:rPr>
              <a:t>ème</a:t>
            </a:r>
            <a:r>
              <a:rPr lang="fr-FR" dirty="0"/>
              <a:t> équipe s’avance et lit ce </a:t>
            </a:r>
            <a:r>
              <a:rPr lang="fr-FR" dirty="0" err="1"/>
              <a:t>virelangue</a:t>
            </a:r>
            <a:r>
              <a:rPr lang="fr-FR" dirty="0"/>
              <a:t> de façon intelligible.</a:t>
            </a:r>
            <a:br>
              <a:rPr lang="fr-FR" dirty="0"/>
            </a:br>
            <a:r>
              <a:rPr lang="fr-FR" dirty="0"/>
              <a:t>Les 2 membres du jury évaluent cet élève </a:t>
            </a:r>
            <a:r>
              <a:rPr lang="fr-FR" b="1" dirty="0"/>
              <a:t>et ainsi de suite</a:t>
            </a:r>
            <a:r>
              <a:rPr lang="fr-FR" dirty="0"/>
              <a:t>.</a:t>
            </a:r>
            <a:endParaRPr dirty="0"/>
          </a:p>
          <a:p>
            <a:pPr marL="171450" marR="0" indent="-171450" algn="l" defTabSz="914400">
              <a:lnSpc>
                <a:spcPct val="100000"/>
              </a:lnSpc>
              <a:spcBef>
                <a:spcPts val="0"/>
              </a:spcBef>
              <a:spcAft>
                <a:spcPts val="0"/>
              </a:spcAft>
              <a:buClrTx/>
              <a:buSzTx/>
              <a:buFont typeface="Arial"/>
              <a:buChar char="•"/>
              <a:defRPr/>
            </a:pPr>
            <a:r>
              <a:rPr lang="fr-FR" dirty="0"/>
              <a:t>Les membres du jury communiquent les notes à la personne qui saisit les résultats sur un fichier Excel.</a:t>
            </a:r>
            <a:endParaRPr dirty="0"/>
          </a:p>
          <a:p>
            <a:pPr marL="171450" marR="0" indent="-171450" algn="l" defTabSz="914400">
              <a:lnSpc>
                <a:spcPct val="100000"/>
              </a:lnSpc>
              <a:spcBef>
                <a:spcPts val="0"/>
              </a:spcBef>
              <a:spcAft>
                <a:spcPts val="0"/>
              </a:spcAft>
              <a:buClrTx/>
              <a:buSzTx/>
              <a:buFont typeface="Arial"/>
              <a:buChar char="•"/>
              <a:defRPr/>
            </a:pPr>
            <a:endParaRPr lang="fr-FR" dirty="0"/>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15</a:t>
            </a:fld>
            <a:endParaRPr lang="fr-FR"/>
          </a:p>
        </p:txBody>
      </p:sp>
    </p:spTree>
    <p:extLst>
      <p:ext uri="{BB962C8B-B14F-4D97-AF65-F5344CB8AC3E}">
        <p14:creationId xmlns:p14="http://schemas.microsoft.com/office/powerpoint/2010/main" val="42422375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marL="0" marR="0" indent="0" algn="l" defTabSz="914400">
              <a:lnSpc>
                <a:spcPct val="100000"/>
              </a:lnSpc>
              <a:spcBef>
                <a:spcPts val="0"/>
              </a:spcBef>
              <a:spcAft>
                <a:spcPts val="0"/>
              </a:spcAft>
              <a:buClrTx/>
              <a:buSzTx/>
              <a:buFontTx/>
              <a:buNone/>
              <a:defRPr/>
            </a:pPr>
            <a:r>
              <a:rPr lang="fr-FR" b="0" dirty="0">
                <a:solidFill>
                  <a:srgbClr val="FF0000"/>
                </a:solidFill>
              </a:rPr>
              <a:t>Ce </a:t>
            </a:r>
            <a:r>
              <a:rPr lang="fr-FR" b="0" dirty="0" err="1">
                <a:solidFill>
                  <a:srgbClr val="FF0000"/>
                </a:solidFill>
              </a:rPr>
              <a:t>virelangue</a:t>
            </a:r>
            <a:r>
              <a:rPr lang="fr-FR" b="0" dirty="0">
                <a:solidFill>
                  <a:srgbClr val="FF0000"/>
                </a:solidFill>
              </a:rPr>
              <a:t> a été travaillé en classe ; il est donc connu des élèves.</a:t>
            </a:r>
            <a:endParaRPr dirty="0"/>
          </a:p>
          <a:p>
            <a:pPr marL="0" marR="0" indent="0" algn="l" defTabSz="914400">
              <a:lnSpc>
                <a:spcPct val="100000"/>
              </a:lnSpc>
              <a:spcBef>
                <a:spcPts val="0"/>
              </a:spcBef>
              <a:spcAft>
                <a:spcPts val="0"/>
              </a:spcAft>
              <a:buClrTx/>
              <a:buSzTx/>
              <a:buFontTx/>
              <a:buNone/>
              <a:defRPr/>
            </a:pPr>
            <a:endParaRPr lang="fr-FR" b="1" dirty="0">
              <a:solidFill>
                <a:srgbClr val="FF0000"/>
              </a:solidFill>
            </a:endParaRPr>
          </a:p>
          <a:p>
            <a:pPr marL="0" marR="0" indent="0" algn="l" defTabSz="914400">
              <a:lnSpc>
                <a:spcPct val="100000"/>
              </a:lnSpc>
              <a:spcBef>
                <a:spcPts val="0"/>
              </a:spcBef>
              <a:spcAft>
                <a:spcPts val="0"/>
              </a:spcAft>
              <a:buClrTx/>
              <a:buSzTx/>
              <a:buFontTx/>
              <a:buNone/>
              <a:defRPr/>
            </a:pPr>
            <a:endParaRPr lang="fr-FR" dirty="0"/>
          </a:p>
          <a:p>
            <a:pPr marL="171450" marR="0" indent="-171450" algn="l" defTabSz="914400">
              <a:lnSpc>
                <a:spcPct val="100000"/>
              </a:lnSpc>
              <a:spcBef>
                <a:spcPts val="0"/>
              </a:spcBef>
              <a:spcAft>
                <a:spcPts val="0"/>
              </a:spcAft>
              <a:buClrTx/>
              <a:buSzTx/>
              <a:buFont typeface="Arial"/>
              <a:buChar char="•"/>
              <a:defRPr/>
            </a:pPr>
            <a:r>
              <a:rPr lang="fr-FR" dirty="0"/>
              <a:t>Le 3</a:t>
            </a:r>
            <a:r>
              <a:rPr lang="fr-FR" baseline="30000" dirty="0"/>
              <a:t>ème</a:t>
            </a:r>
            <a:r>
              <a:rPr lang="fr-FR" dirty="0"/>
              <a:t> élève de la </a:t>
            </a:r>
            <a:r>
              <a:rPr lang="fr-FR" dirty="0">
                <a:solidFill>
                  <a:srgbClr val="FF0000"/>
                </a:solidFill>
              </a:rPr>
              <a:t>1</a:t>
            </a:r>
            <a:r>
              <a:rPr lang="fr-FR" baseline="30000" dirty="0">
                <a:solidFill>
                  <a:srgbClr val="FF0000"/>
                </a:solidFill>
              </a:rPr>
              <a:t>ère</a:t>
            </a:r>
            <a:r>
              <a:rPr lang="fr-FR" dirty="0"/>
              <a:t> équipe s’avance et lit ce </a:t>
            </a:r>
            <a:r>
              <a:rPr lang="fr-FR" dirty="0" err="1"/>
              <a:t>virelangue</a:t>
            </a:r>
            <a:r>
              <a:rPr lang="fr-FR" dirty="0"/>
              <a:t> de façon intelligible.</a:t>
            </a:r>
            <a:br>
              <a:rPr lang="fr-FR" dirty="0"/>
            </a:br>
            <a:r>
              <a:rPr lang="fr-FR" dirty="0"/>
              <a:t>Les 2 membres du jury évaluent cet élève en utilisant les fiches d’évaluation.</a:t>
            </a:r>
            <a:endParaRPr dirty="0"/>
          </a:p>
          <a:p>
            <a:pPr marL="171450" marR="0" indent="-171450" algn="l" defTabSz="914400">
              <a:lnSpc>
                <a:spcPct val="100000"/>
              </a:lnSpc>
              <a:spcBef>
                <a:spcPts val="0"/>
              </a:spcBef>
              <a:spcAft>
                <a:spcPts val="0"/>
              </a:spcAft>
              <a:buClrTx/>
              <a:buSzTx/>
              <a:buFont typeface="Arial"/>
              <a:buChar char="•"/>
              <a:defRPr/>
            </a:pPr>
            <a:r>
              <a:rPr lang="fr-FR" dirty="0"/>
              <a:t>Le 3</a:t>
            </a:r>
            <a:r>
              <a:rPr lang="fr-FR" baseline="30000" dirty="0"/>
              <a:t>ème</a:t>
            </a:r>
            <a:r>
              <a:rPr lang="fr-FR" dirty="0"/>
              <a:t> élève de la </a:t>
            </a:r>
            <a:r>
              <a:rPr lang="fr-FR" dirty="0">
                <a:solidFill>
                  <a:srgbClr val="FF0000"/>
                </a:solidFill>
              </a:rPr>
              <a:t>2</a:t>
            </a:r>
            <a:r>
              <a:rPr lang="fr-FR" baseline="30000" dirty="0">
                <a:solidFill>
                  <a:srgbClr val="FF0000"/>
                </a:solidFill>
              </a:rPr>
              <a:t>ème</a:t>
            </a:r>
            <a:r>
              <a:rPr lang="fr-FR" dirty="0"/>
              <a:t> équipe s’avance et lit ce </a:t>
            </a:r>
            <a:r>
              <a:rPr lang="fr-FR" dirty="0" err="1"/>
              <a:t>virelangue</a:t>
            </a:r>
            <a:r>
              <a:rPr lang="fr-FR" dirty="0"/>
              <a:t> de façon intelligible.</a:t>
            </a:r>
            <a:br>
              <a:rPr lang="fr-FR" dirty="0"/>
            </a:br>
            <a:r>
              <a:rPr lang="fr-FR" dirty="0"/>
              <a:t>Les 2 membres du jury évaluent cet élève </a:t>
            </a:r>
            <a:r>
              <a:rPr lang="fr-FR" b="1" dirty="0"/>
              <a:t>et ainsi de suite</a:t>
            </a:r>
            <a:r>
              <a:rPr lang="fr-FR" dirty="0"/>
              <a:t>.</a:t>
            </a:r>
            <a:endParaRPr dirty="0"/>
          </a:p>
          <a:p>
            <a:pPr marL="171450" marR="0" indent="-171450" algn="l" defTabSz="914400">
              <a:lnSpc>
                <a:spcPct val="100000"/>
              </a:lnSpc>
              <a:spcBef>
                <a:spcPts val="0"/>
              </a:spcBef>
              <a:spcAft>
                <a:spcPts val="0"/>
              </a:spcAft>
              <a:buClrTx/>
              <a:buSzTx/>
              <a:buFont typeface="Arial"/>
              <a:buChar char="•"/>
              <a:defRPr/>
            </a:pPr>
            <a:r>
              <a:rPr lang="fr-FR" dirty="0"/>
              <a:t>Les membres du jury communiquent les notes à la personne qui saisit les résultats sur un fichier Excel.</a:t>
            </a:r>
            <a:endParaRPr dirty="0"/>
          </a:p>
          <a:p>
            <a:pPr marL="171450" marR="0" indent="-171450" algn="l" defTabSz="914400">
              <a:lnSpc>
                <a:spcPct val="100000"/>
              </a:lnSpc>
              <a:spcBef>
                <a:spcPts val="0"/>
              </a:spcBef>
              <a:spcAft>
                <a:spcPts val="0"/>
              </a:spcAft>
              <a:buClrTx/>
              <a:buSzTx/>
              <a:buFont typeface="Arial"/>
              <a:buChar char="•"/>
              <a:defRPr/>
            </a:pPr>
            <a:endParaRPr lang="fr-FR" dirty="0"/>
          </a:p>
          <a:p>
            <a:pPr marL="0" marR="0" indent="0" algn="l" defTabSz="914400">
              <a:lnSpc>
                <a:spcPct val="100000"/>
              </a:lnSpc>
              <a:spcBef>
                <a:spcPts val="0"/>
              </a:spcBef>
              <a:spcAft>
                <a:spcPts val="0"/>
              </a:spcAft>
              <a:buClrTx/>
              <a:buSzTx/>
              <a:buFont typeface="Arial"/>
              <a:buNone/>
              <a:defRPr/>
            </a:pPr>
            <a:r>
              <a:rPr lang="fr-FR" dirty="0"/>
              <a:t>A l’issue de cette manche, une ou plusieurs équipes sont éliminées.</a:t>
            </a:r>
            <a:br>
              <a:rPr lang="fr-FR" dirty="0"/>
            </a:br>
            <a:r>
              <a:rPr lang="fr-FR" dirty="0"/>
              <a:t>Le nombre d’équipes éliminées est en fonction du nombre d’équipes engagées. Faire en sorte qu’il y ait 5 équipes par langue pour la dernière manche.</a:t>
            </a:r>
            <a:endParaRPr dirty="0"/>
          </a:p>
          <a:p>
            <a:pPr marL="0" marR="0" indent="0" algn="l" defTabSz="914400">
              <a:lnSpc>
                <a:spcPct val="100000"/>
              </a:lnSpc>
              <a:spcBef>
                <a:spcPts val="0"/>
              </a:spcBef>
              <a:spcAft>
                <a:spcPts val="0"/>
              </a:spcAft>
              <a:buClrTx/>
              <a:buSzTx/>
              <a:buFont typeface="Arial"/>
              <a:buNone/>
              <a:defRPr/>
            </a:pPr>
            <a:endParaRPr lang="fr-FR" dirty="0"/>
          </a:p>
          <a:p>
            <a:pPr marL="0" marR="0" indent="0" algn="l" defTabSz="914400">
              <a:lnSpc>
                <a:spcPct val="100000"/>
              </a:lnSpc>
              <a:spcBef>
                <a:spcPts val="0"/>
              </a:spcBef>
              <a:spcAft>
                <a:spcPts val="0"/>
              </a:spcAft>
              <a:buClrTx/>
              <a:buSzTx/>
              <a:buFont typeface="Arial"/>
              <a:buNone/>
              <a:defRPr/>
            </a:pPr>
            <a:r>
              <a:rPr lang="fr-FR" b="1" dirty="0"/>
              <a:t>Exemple :</a:t>
            </a:r>
            <a:endParaRPr dirty="0"/>
          </a:p>
          <a:p>
            <a:pPr marL="0" marR="0" indent="0" algn="l" defTabSz="914400">
              <a:lnSpc>
                <a:spcPct val="100000"/>
              </a:lnSpc>
              <a:spcBef>
                <a:spcPts val="0"/>
              </a:spcBef>
              <a:spcAft>
                <a:spcPts val="0"/>
              </a:spcAft>
              <a:buClrTx/>
              <a:buSzTx/>
              <a:buFont typeface="Arial"/>
              <a:buNone/>
              <a:defRPr/>
            </a:pPr>
            <a:r>
              <a:rPr lang="fr-FR" dirty="0"/>
              <a:t>Le collège A présente 7 équipes en anglais.</a:t>
            </a:r>
            <a:endParaRPr dirty="0"/>
          </a:p>
          <a:p>
            <a:pPr marL="0" marR="0" indent="0" algn="l" defTabSz="914400">
              <a:lnSpc>
                <a:spcPct val="100000"/>
              </a:lnSpc>
              <a:spcBef>
                <a:spcPts val="0"/>
              </a:spcBef>
              <a:spcAft>
                <a:spcPts val="0"/>
              </a:spcAft>
              <a:buClrTx/>
              <a:buSzTx/>
              <a:buFont typeface="Arial"/>
              <a:buNone/>
              <a:defRPr/>
            </a:pPr>
            <a:r>
              <a:rPr lang="fr-FR" dirty="0"/>
              <a:t>Le collège B présente 4 équipes en anglais. </a:t>
            </a:r>
            <a:endParaRPr dirty="0"/>
          </a:p>
          <a:p>
            <a:pPr marL="0" marR="0" indent="0" algn="l" defTabSz="914400">
              <a:lnSpc>
                <a:spcPct val="100000"/>
              </a:lnSpc>
              <a:spcBef>
                <a:spcPts val="0"/>
              </a:spcBef>
              <a:spcAft>
                <a:spcPts val="0"/>
              </a:spcAft>
              <a:buClrTx/>
              <a:buSzTx/>
              <a:buFont typeface="Arial"/>
              <a:buNone/>
              <a:defRPr/>
            </a:pPr>
            <a:r>
              <a:rPr lang="fr-FR" dirty="0"/>
              <a:t>Le collège C présente 6 équipes en anglais.</a:t>
            </a:r>
            <a:endParaRPr dirty="0"/>
          </a:p>
          <a:p>
            <a:pPr marL="171450" marR="0" indent="-171450" algn="l" defTabSz="914400">
              <a:lnSpc>
                <a:spcPct val="100000"/>
              </a:lnSpc>
              <a:spcBef>
                <a:spcPts val="0"/>
              </a:spcBef>
              <a:spcAft>
                <a:spcPts val="0"/>
              </a:spcAft>
              <a:buClrTx/>
              <a:buSzTx/>
              <a:buFont typeface="Symbol"/>
              <a:buChar char="Þ"/>
              <a:defRPr/>
            </a:pPr>
            <a:r>
              <a:rPr lang="fr-FR" dirty="0"/>
              <a:t>6 équipes sont éliminées à l’issue de cette manche.</a:t>
            </a:r>
            <a:endParaRPr dirty="0"/>
          </a:p>
          <a:p>
            <a:pPr marL="171450" marR="0" indent="-171450" algn="l" defTabSz="914400">
              <a:lnSpc>
                <a:spcPct val="100000"/>
              </a:lnSpc>
              <a:spcBef>
                <a:spcPts val="0"/>
              </a:spcBef>
              <a:spcAft>
                <a:spcPts val="0"/>
              </a:spcAft>
              <a:buClrTx/>
              <a:buSzTx/>
              <a:buFont typeface="Symbol"/>
              <a:buChar char="Þ"/>
              <a:defRPr/>
            </a:pPr>
            <a:endParaRPr lang="fr-FR" dirty="0"/>
          </a:p>
          <a:p>
            <a:pPr marL="0" marR="0" indent="0" algn="l" defTabSz="914400">
              <a:lnSpc>
                <a:spcPct val="100000"/>
              </a:lnSpc>
              <a:spcBef>
                <a:spcPts val="0"/>
              </a:spcBef>
              <a:spcAft>
                <a:spcPts val="0"/>
              </a:spcAft>
              <a:buClrTx/>
              <a:buSzTx/>
              <a:buFont typeface="Symbol"/>
              <a:buNone/>
              <a:defRPr/>
            </a:pPr>
            <a:r>
              <a:rPr lang="fr-FR" dirty="0"/>
              <a:t>Le collège A présente 3 équipes en anglais.</a:t>
            </a:r>
            <a:endParaRPr dirty="0"/>
          </a:p>
          <a:p>
            <a:pPr marL="0" marR="0" indent="0" algn="l" defTabSz="914400">
              <a:lnSpc>
                <a:spcPct val="100000"/>
              </a:lnSpc>
              <a:spcBef>
                <a:spcPts val="0"/>
              </a:spcBef>
              <a:spcAft>
                <a:spcPts val="0"/>
              </a:spcAft>
              <a:buClrTx/>
              <a:buSzTx/>
              <a:buFont typeface="Symbol"/>
              <a:buNone/>
              <a:defRPr/>
            </a:pPr>
            <a:r>
              <a:rPr lang="fr-FR" dirty="0"/>
              <a:t>Le collège B présente 5 équipes en anglais.</a:t>
            </a:r>
            <a:endParaRPr dirty="0"/>
          </a:p>
          <a:p>
            <a:pPr marL="0" marR="0" indent="0" algn="l" defTabSz="914400">
              <a:lnSpc>
                <a:spcPct val="100000"/>
              </a:lnSpc>
              <a:spcBef>
                <a:spcPts val="0"/>
              </a:spcBef>
              <a:spcAft>
                <a:spcPts val="0"/>
              </a:spcAft>
              <a:buClrTx/>
              <a:buSzTx/>
              <a:buFont typeface="Symbol"/>
              <a:buNone/>
              <a:defRPr/>
            </a:pPr>
            <a:r>
              <a:rPr lang="fr-FR" dirty="0"/>
              <a:t>Le collège C présente 2 équipes en anglais.</a:t>
            </a:r>
            <a:endParaRPr dirty="0"/>
          </a:p>
          <a:p>
            <a:pPr marL="171450" marR="0" indent="-171450" algn="l" defTabSz="914400">
              <a:lnSpc>
                <a:spcPct val="100000"/>
              </a:lnSpc>
              <a:spcBef>
                <a:spcPts val="0"/>
              </a:spcBef>
              <a:spcAft>
                <a:spcPts val="0"/>
              </a:spcAft>
              <a:buClrTx/>
              <a:buSzTx/>
              <a:buFont typeface="Symbol"/>
              <a:buChar char="Þ"/>
              <a:defRPr/>
            </a:pPr>
            <a:r>
              <a:rPr lang="fr-FR" dirty="0"/>
              <a:t>2 équipes sont éliminées à l’issue de cette manche.</a:t>
            </a:r>
            <a:endParaRPr dirty="0"/>
          </a:p>
          <a:p>
            <a:pPr marL="171450" marR="0" indent="-171450" algn="l" defTabSz="914400">
              <a:lnSpc>
                <a:spcPct val="100000"/>
              </a:lnSpc>
              <a:spcBef>
                <a:spcPts val="0"/>
              </a:spcBef>
              <a:spcAft>
                <a:spcPts val="0"/>
              </a:spcAft>
              <a:buClrTx/>
              <a:buSzTx/>
              <a:buFont typeface="Arial"/>
              <a:buChar char="•"/>
              <a:defRPr/>
            </a:pPr>
            <a:endParaRPr lang="fr-FR" dirty="0"/>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16</a:t>
            </a:fld>
            <a:endParaRPr lang="fr-FR"/>
          </a:p>
        </p:txBody>
      </p:sp>
    </p:spTree>
    <p:extLst>
      <p:ext uri="{BB962C8B-B14F-4D97-AF65-F5344CB8AC3E}">
        <p14:creationId xmlns:p14="http://schemas.microsoft.com/office/powerpoint/2010/main" val="3408480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marL="0" marR="0" indent="0" algn="l" defTabSz="914400">
              <a:lnSpc>
                <a:spcPct val="100000"/>
              </a:lnSpc>
              <a:spcBef>
                <a:spcPts val="0"/>
              </a:spcBef>
              <a:spcAft>
                <a:spcPts val="0"/>
              </a:spcAft>
              <a:buClrTx/>
              <a:buSzTx/>
              <a:buFontTx/>
              <a:buNone/>
              <a:defRPr/>
            </a:pPr>
            <a:r>
              <a:rPr lang="fr-FR" b="0" dirty="0">
                <a:solidFill>
                  <a:srgbClr val="FF0000"/>
                </a:solidFill>
              </a:rPr>
              <a:t>Ce </a:t>
            </a:r>
            <a:r>
              <a:rPr lang="fr-FR" b="0" dirty="0" err="1">
                <a:solidFill>
                  <a:srgbClr val="FF0000"/>
                </a:solidFill>
              </a:rPr>
              <a:t>virelangue</a:t>
            </a:r>
            <a:r>
              <a:rPr lang="fr-FR" b="0" dirty="0">
                <a:solidFill>
                  <a:srgbClr val="FF0000"/>
                </a:solidFill>
              </a:rPr>
              <a:t> a été travaillé en classe ; il est donc connu des élèves.</a:t>
            </a:r>
            <a:endParaRPr dirty="0"/>
          </a:p>
          <a:p>
            <a:pPr marL="0" marR="0" indent="0" algn="l" defTabSz="914400">
              <a:lnSpc>
                <a:spcPct val="100000"/>
              </a:lnSpc>
              <a:spcBef>
                <a:spcPts val="0"/>
              </a:spcBef>
              <a:spcAft>
                <a:spcPts val="0"/>
              </a:spcAft>
              <a:buClrTx/>
              <a:buSzTx/>
              <a:buFontTx/>
              <a:buNone/>
              <a:defRPr/>
            </a:pPr>
            <a:endParaRPr lang="fr-FR" b="1" dirty="0">
              <a:solidFill>
                <a:srgbClr val="FF0000"/>
              </a:solidFill>
            </a:endParaRPr>
          </a:p>
          <a:p>
            <a:pPr marL="0" marR="0" indent="0" algn="l" defTabSz="914400">
              <a:lnSpc>
                <a:spcPct val="100000"/>
              </a:lnSpc>
              <a:spcBef>
                <a:spcPts val="0"/>
              </a:spcBef>
              <a:spcAft>
                <a:spcPts val="0"/>
              </a:spcAft>
              <a:buClrTx/>
              <a:buSzTx/>
              <a:buFontTx/>
              <a:buNone/>
              <a:defRPr/>
            </a:pPr>
            <a:r>
              <a:rPr lang="fr-FR" dirty="0">
                <a:solidFill>
                  <a:srgbClr val="FF0000"/>
                </a:solidFill>
              </a:rPr>
              <a:t>L’enseignant référent procédera à un </a:t>
            </a:r>
            <a:r>
              <a:rPr lang="fr-FR" b="1" u="sng" dirty="0">
                <a:solidFill>
                  <a:srgbClr val="FF0000"/>
                </a:solidFill>
              </a:rPr>
              <a:t>nouveau</a:t>
            </a:r>
            <a:r>
              <a:rPr lang="fr-FR" dirty="0">
                <a:solidFill>
                  <a:srgbClr val="FF0000"/>
                </a:solidFill>
              </a:rPr>
              <a:t> tirage au sort pour déterminer l’ordre de passage (établissement par établissement). </a:t>
            </a:r>
            <a:endParaRPr dirty="0"/>
          </a:p>
          <a:p>
            <a:pPr marL="0" marR="0" indent="0" algn="l" defTabSz="914400">
              <a:lnSpc>
                <a:spcPct val="100000"/>
              </a:lnSpc>
              <a:spcBef>
                <a:spcPts val="0"/>
              </a:spcBef>
              <a:spcAft>
                <a:spcPts val="0"/>
              </a:spcAft>
              <a:buClrTx/>
              <a:buSzTx/>
              <a:buFontTx/>
              <a:buNone/>
              <a:defRPr/>
            </a:pPr>
            <a:r>
              <a:rPr lang="fr-FR" dirty="0">
                <a:solidFill>
                  <a:srgbClr val="FF0000"/>
                </a:solidFill>
              </a:rPr>
              <a:t>L’ordre de passage est le même pour les 3 </a:t>
            </a:r>
            <a:r>
              <a:rPr lang="fr-FR" dirty="0" err="1">
                <a:solidFill>
                  <a:srgbClr val="FF0000"/>
                </a:solidFill>
              </a:rPr>
              <a:t>virelangues</a:t>
            </a:r>
            <a:r>
              <a:rPr lang="fr-FR" dirty="0">
                <a:solidFill>
                  <a:srgbClr val="FF0000"/>
                </a:solidFill>
              </a:rPr>
              <a:t> de cette manche.</a:t>
            </a:r>
            <a:endParaRPr dirty="0"/>
          </a:p>
          <a:p>
            <a:pPr marL="0" marR="0" indent="0" algn="l" defTabSz="914400">
              <a:lnSpc>
                <a:spcPct val="100000"/>
              </a:lnSpc>
              <a:spcBef>
                <a:spcPts val="0"/>
              </a:spcBef>
              <a:spcAft>
                <a:spcPts val="0"/>
              </a:spcAft>
              <a:buClrTx/>
              <a:buSzTx/>
              <a:buFontTx/>
              <a:buNone/>
              <a:defRPr/>
            </a:pPr>
            <a:endParaRPr lang="fr-FR" dirty="0"/>
          </a:p>
          <a:p>
            <a:pPr marL="0" marR="0" indent="0" algn="l" defTabSz="914400">
              <a:lnSpc>
                <a:spcPct val="100000"/>
              </a:lnSpc>
              <a:spcBef>
                <a:spcPts val="0"/>
              </a:spcBef>
              <a:spcAft>
                <a:spcPts val="0"/>
              </a:spcAft>
              <a:buClrTx/>
              <a:buSzTx/>
              <a:buFontTx/>
              <a:buNone/>
              <a:defRPr/>
            </a:pPr>
            <a:endParaRPr lang="fr-FR" dirty="0"/>
          </a:p>
          <a:p>
            <a:pPr marL="171450" marR="0" indent="-171450" algn="l" defTabSz="914400">
              <a:lnSpc>
                <a:spcPct val="100000"/>
              </a:lnSpc>
              <a:spcBef>
                <a:spcPts val="0"/>
              </a:spcBef>
              <a:spcAft>
                <a:spcPts val="0"/>
              </a:spcAft>
              <a:buClrTx/>
              <a:buSzTx/>
              <a:buFont typeface="Arial"/>
              <a:buChar char="•"/>
              <a:defRPr/>
            </a:pPr>
            <a:r>
              <a:rPr lang="fr-FR" dirty="0"/>
              <a:t>Le 2</a:t>
            </a:r>
            <a:r>
              <a:rPr lang="fr-FR" baseline="30000" dirty="0"/>
              <a:t>ème</a:t>
            </a:r>
            <a:r>
              <a:rPr lang="fr-FR" dirty="0"/>
              <a:t> élève de la </a:t>
            </a:r>
            <a:r>
              <a:rPr lang="fr-FR" dirty="0">
                <a:solidFill>
                  <a:srgbClr val="FF0000"/>
                </a:solidFill>
              </a:rPr>
              <a:t>1</a:t>
            </a:r>
            <a:r>
              <a:rPr lang="fr-FR" baseline="30000" dirty="0">
                <a:solidFill>
                  <a:srgbClr val="FF0000"/>
                </a:solidFill>
              </a:rPr>
              <a:t>ère</a:t>
            </a:r>
            <a:r>
              <a:rPr lang="fr-FR" dirty="0"/>
              <a:t> équipe s’avance et lit ce </a:t>
            </a:r>
            <a:r>
              <a:rPr lang="fr-FR" dirty="0" err="1"/>
              <a:t>virelangue</a:t>
            </a:r>
            <a:r>
              <a:rPr lang="fr-FR" dirty="0"/>
              <a:t> de façon intelligible.</a:t>
            </a:r>
            <a:br>
              <a:rPr lang="fr-FR" dirty="0"/>
            </a:br>
            <a:r>
              <a:rPr lang="fr-FR" dirty="0"/>
              <a:t>Les 2 membres du jury évaluent cet élève en utilisant les fiches d’évaluation.</a:t>
            </a:r>
            <a:endParaRPr dirty="0"/>
          </a:p>
          <a:p>
            <a:pPr marL="171450" marR="0" indent="-171450" algn="l" defTabSz="914400">
              <a:lnSpc>
                <a:spcPct val="100000"/>
              </a:lnSpc>
              <a:spcBef>
                <a:spcPts val="0"/>
              </a:spcBef>
              <a:spcAft>
                <a:spcPts val="0"/>
              </a:spcAft>
              <a:buClrTx/>
              <a:buSzTx/>
              <a:buFont typeface="Arial"/>
              <a:buChar char="•"/>
              <a:defRPr/>
            </a:pPr>
            <a:r>
              <a:rPr lang="fr-FR" dirty="0"/>
              <a:t>Le 2</a:t>
            </a:r>
            <a:r>
              <a:rPr lang="fr-FR" baseline="30000" dirty="0"/>
              <a:t>ème</a:t>
            </a:r>
            <a:r>
              <a:rPr lang="fr-FR" dirty="0"/>
              <a:t> élève de la </a:t>
            </a:r>
            <a:r>
              <a:rPr lang="fr-FR" dirty="0">
                <a:solidFill>
                  <a:srgbClr val="FF0000"/>
                </a:solidFill>
              </a:rPr>
              <a:t>2</a:t>
            </a:r>
            <a:r>
              <a:rPr lang="fr-FR" baseline="30000" dirty="0">
                <a:solidFill>
                  <a:srgbClr val="FF0000"/>
                </a:solidFill>
              </a:rPr>
              <a:t>ème</a:t>
            </a:r>
            <a:r>
              <a:rPr lang="fr-FR" dirty="0"/>
              <a:t> équipe s’avance et lit ce </a:t>
            </a:r>
            <a:r>
              <a:rPr lang="fr-FR" dirty="0" err="1"/>
              <a:t>virelangue</a:t>
            </a:r>
            <a:r>
              <a:rPr lang="fr-FR" dirty="0"/>
              <a:t> de façon intelligible.</a:t>
            </a:r>
            <a:br>
              <a:rPr lang="fr-FR" dirty="0"/>
            </a:br>
            <a:r>
              <a:rPr lang="fr-FR" dirty="0"/>
              <a:t>Les 2 membres du jury évaluent cet élève </a:t>
            </a:r>
            <a:r>
              <a:rPr lang="fr-FR" b="1" dirty="0"/>
              <a:t>et ainsi de suite</a:t>
            </a:r>
            <a:r>
              <a:rPr lang="fr-FR" dirty="0"/>
              <a:t>.</a:t>
            </a:r>
            <a:endParaRPr dirty="0"/>
          </a:p>
          <a:p>
            <a:pPr marL="171450" marR="0" indent="-171450" algn="l" defTabSz="914400">
              <a:lnSpc>
                <a:spcPct val="100000"/>
              </a:lnSpc>
              <a:spcBef>
                <a:spcPts val="0"/>
              </a:spcBef>
              <a:spcAft>
                <a:spcPts val="0"/>
              </a:spcAft>
              <a:buClrTx/>
              <a:buSzTx/>
              <a:buFont typeface="Arial"/>
              <a:buChar char="•"/>
              <a:defRPr/>
            </a:pPr>
            <a:r>
              <a:rPr lang="fr-FR" dirty="0"/>
              <a:t>Les membres du jury communiquent les notes à la personne qui saisit les résultats sur un fichier Excel.</a:t>
            </a:r>
            <a:endParaRPr dirty="0"/>
          </a:p>
          <a:p>
            <a:pPr marL="171450" marR="0" indent="-171450" algn="l" defTabSz="914400">
              <a:lnSpc>
                <a:spcPct val="100000"/>
              </a:lnSpc>
              <a:spcBef>
                <a:spcPts val="0"/>
              </a:spcBef>
              <a:spcAft>
                <a:spcPts val="0"/>
              </a:spcAft>
              <a:buClrTx/>
              <a:buSzTx/>
              <a:buFont typeface="Arial"/>
              <a:buChar char="•"/>
              <a:defRPr/>
            </a:pPr>
            <a:endParaRPr lang="fr-FR" dirty="0"/>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17</a:t>
            </a:fld>
            <a:endParaRPr lang="fr-FR"/>
          </a:p>
        </p:txBody>
      </p:sp>
    </p:spTree>
    <p:extLst>
      <p:ext uri="{BB962C8B-B14F-4D97-AF65-F5344CB8AC3E}">
        <p14:creationId xmlns:p14="http://schemas.microsoft.com/office/powerpoint/2010/main" val="19685270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marL="0" marR="0" indent="0" algn="l" defTabSz="914400">
              <a:lnSpc>
                <a:spcPct val="100000"/>
              </a:lnSpc>
              <a:spcBef>
                <a:spcPts val="0"/>
              </a:spcBef>
              <a:spcAft>
                <a:spcPts val="0"/>
              </a:spcAft>
              <a:buClrTx/>
              <a:buSzTx/>
              <a:buFontTx/>
              <a:buNone/>
              <a:defRPr/>
            </a:pPr>
            <a:r>
              <a:rPr lang="fr-FR" b="0" dirty="0">
                <a:solidFill>
                  <a:srgbClr val="FF0000"/>
                </a:solidFill>
              </a:rPr>
              <a:t>Ce </a:t>
            </a:r>
            <a:r>
              <a:rPr lang="fr-FR" b="0" dirty="0" err="1">
                <a:solidFill>
                  <a:srgbClr val="FF0000"/>
                </a:solidFill>
              </a:rPr>
              <a:t>virelangue</a:t>
            </a:r>
            <a:r>
              <a:rPr lang="fr-FR" b="0" dirty="0">
                <a:solidFill>
                  <a:srgbClr val="FF0000"/>
                </a:solidFill>
              </a:rPr>
              <a:t> a été travaillé en classe, il est donc connu des élèves.</a:t>
            </a:r>
            <a:endParaRPr dirty="0"/>
          </a:p>
          <a:p>
            <a:pPr marL="0" marR="0" indent="0" algn="l" defTabSz="914400">
              <a:lnSpc>
                <a:spcPct val="100000"/>
              </a:lnSpc>
              <a:spcBef>
                <a:spcPts val="0"/>
              </a:spcBef>
              <a:spcAft>
                <a:spcPts val="0"/>
              </a:spcAft>
              <a:buClrTx/>
              <a:buSzTx/>
              <a:buFontTx/>
              <a:buNone/>
              <a:defRPr/>
            </a:pPr>
            <a:endParaRPr lang="fr-FR" b="1" dirty="0">
              <a:solidFill>
                <a:srgbClr val="FF0000"/>
              </a:solidFill>
            </a:endParaRPr>
          </a:p>
          <a:p>
            <a:pPr marL="171450" marR="0" indent="-171450" algn="l" defTabSz="914400">
              <a:lnSpc>
                <a:spcPct val="100000"/>
              </a:lnSpc>
              <a:spcBef>
                <a:spcPts val="0"/>
              </a:spcBef>
              <a:spcAft>
                <a:spcPts val="0"/>
              </a:spcAft>
              <a:buClrTx/>
              <a:buSzTx/>
              <a:buFont typeface="Arial"/>
              <a:buChar char="•"/>
              <a:defRPr/>
            </a:pPr>
            <a:r>
              <a:rPr lang="fr-FR" dirty="0"/>
              <a:t>Le 2</a:t>
            </a:r>
            <a:r>
              <a:rPr lang="fr-FR" baseline="30000" dirty="0"/>
              <a:t>ème</a:t>
            </a:r>
            <a:r>
              <a:rPr lang="fr-FR" dirty="0"/>
              <a:t> élève de la </a:t>
            </a:r>
            <a:r>
              <a:rPr lang="fr-FR" dirty="0">
                <a:solidFill>
                  <a:srgbClr val="FF0000"/>
                </a:solidFill>
              </a:rPr>
              <a:t>1</a:t>
            </a:r>
            <a:r>
              <a:rPr lang="fr-FR" baseline="30000" dirty="0">
                <a:solidFill>
                  <a:srgbClr val="FF0000"/>
                </a:solidFill>
              </a:rPr>
              <a:t>ère</a:t>
            </a:r>
            <a:r>
              <a:rPr lang="fr-FR" dirty="0"/>
              <a:t> équipe s’avance et lit ce </a:t>
            </a:r>
            <a:r>
              <a:rPr lang="fr-FR" dirty="0" err="1"/>
              <a:t>virelangue</a:t>
            </a:r>
            <a:r>
              <a:rPr lang="fr-FR" dirty="0"/>
              <a:t> de façon intelligible.</a:t>
            </a:r>
            <a:br>
              <a:rPr lang="fr-FR" dirty="0"/>
            </a:br>
            <a:r>
              <a:rPr lang="fr-FR" dirty="0"/>
              <a:t>Les 2 membres du jury évaluent cet élève en utilisant les fiches d’évaluation.</a:t>
            </a:r>
            <a:endParaRPr dirty="0"/>
          </a:p>
          <a:p>
            <a:pPr marL="171450" marR="0" indent="-171450" algn="l" defTabSz="914400">
              <a:lnSpc>
                <a:spcPct val="100000"/>
              </a:lnSpc>
              <a:spcBef>
                <a:spcPts val="0"/>
              </a:spcBef>
              <a:spcAft>
                <a:spcPts val="0"/>
              </a:spcAft>
              <a:buClrTx/>
              <a:buSzTx/>
              <a:buFont typeface="Arial"/>
              <a:buChar char="•"/>
              <a:defRPr/>
            </a:pPr>
            <a:r>
              <a:rPr lang="fr-FR" dirty="0"/>
              <a:t>Le 2</a:t>
            </a:r>
            <a:r>
              <a:rPr lang="fr-FR" baseline="30000" dirty="0"/>
              <a:t>ème</a:t>
            </a:r>
            <a:r>
              <a:rPr lang="fr-FR" dirty="0"/>
              <a:t> élève de la </a:t>
            </a:r>
            <a:r>
              <a:rPr lang="fr-FR" dirty="0">
                <a:solidFill>
                  <a:srgbClr val="FF0000"/>
                </a:solidFill>
              </a:rPr>
              <a:t>2</a:t>
            </a:r>
            <a:r>
              <a:rPr lang="fr-FR" baseline="30000" dirty="0">
                <a:solidFill>
                  <a:srgbClr val="FF0000"/>
                </a:solidFill>
              </a:rPr>
              <a:t>ème</a:t>
            </a:r>
            <a:r>
              <a:rPr lang="fr-FR" dirty="0"/>
              <a:t> équipe s’avance et lit ce </a:t>
            </a:r>
            <a:r>
              <a:rPr lang="fr-FR" dirty="0" err="1"/>
              <a:t>virelangue</a:t>
            </a:r>
            <a:r>
              <a:rPr lang="fr-FR" dirty="0"/>
              <a:t> de façon intelligible.</a:t>
            </a:r>
            <a:br>
              <a:rPr lang="fr-FR" dirty="0"/>
            </a:br>
            <a:r>
              <a:rPr lang="fr-FR" dirty="0"/>
              <a:t>Les 2 membres du jury évaluent cet élève </a:t>
            </a:r>
            <a:r>
              <a:rPr lang="fr-FR" b="1" dirty="0"/>
              <a:t>et ainsi de suite</a:t>
            </a:r>
            <a:r>
              <a:rPr lang="fr-FR" dirty="0"/>
              <a:t>.</a:t>
            </a:r>
            <a:endParaRPr dirty="0"/>
          </a:p>
          <a:p>
            <a:pPr marL="171450" marR="0" indent="-171450" algn="l" defTabSz="914400">
              <a:lnSpc>
                <a:spcPct val="100000"/>
              </a:lnSpc>
              <a:spcBef>
                <a:spcPts val="0"/>
              </a:spcBef>
              <a:spcAft>
                <a:spcPts val="0"/>
              </a:spcAft>
              <a:buClrTx/>
              <a:buSzTx/>
              <a:buFont typeface="Arial"/>
              <a:buChar char="•"/>
              <a:defRPr/>
            </a:pPr>
            <a:r>
              <a:rPr lang="fr-FR" dirty="0"/>
              <a:t>Les membres du jury communiquent les notes à la personne qui saisit les résultats sur un fichier Excel.</a:t>
            </a:r>
            <a:endParaRPr dirty="0"/>
          </a:p>
          <a:p>
            <a:pPr marL="171450" marR="0" indent="-171450" algn="l" defTabSz="914400">
              <a:lnSpc>
                <a:spcPct val="100000"/>
              </a:lnSpc>
              <a:spcBef>
                <a:spcPts val="0"/>
              </a:spcBef>
              <a:spcAft>
                <a:spcPts val="0"/>
              </a:spcAft>
              <a:buClrTx/>
              <a:buSzTx/>
              <a:buFont typeface="Arial"/>
              <a:buChar char="•"/>
              <a:defRPr/>
            </a:pPr>
            <a:endParaRPr lang="fr-FR" dirty="0"/>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18</a:t>
            </a:fld>
            <a:endParaRPr lang="fr-FR"/>
          </a:p>
        </p:txBody>
      </p:sp>
    </p:spTree>
    <p:extLst>
      <p:ext uri="{BB962C8B-B14F-4D97-AF65-F5344CB8AC3E}">
        <p14:creationId xmlns:p14="http://schemas.microsoft.com/office/powerpoint/2010/main" val="24233147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marL="0" marR="0" indent="0" algn="l" defTabSz="914400">
              <a:lnSpc>
                <a:spcPct val="100000"/>
              </a:lnSpc>
              <a:spcBef>
                <a:spcPts val="0"/>
              </a:spcBef>
              <a:spcAft>
                <a:spcPts val="0"/>
              </a:spcAft>
              <a:buClrTx/>
              <a:buSzTx/>
              <a:buFontTx/>
              <a:buNone/>
              <a:defRPr/>
            </a:pPr>
            <a:r>
              <a:rPr lang="fr-FR" b="0" dirty="0">
                <a:solidFill>
                  <a:srgbClr val="FF0000"/>
                </a:solidFill>
              </a:rPr>
              <a:t>Ce </a:t>
            </a:r>
            <a:r>
              <a:rPr lang="fr-FR" b="0" dirty="0" err="1">
                <a:solidFill>
                  <a:srgbClr val="FF0000"/>
                </a:solidFill>
              </a:rPr>
              <a:t>virelangue</a:t>
            </a:r>
            <a:r>
              <a:rPr lang="fr-FR" b="0" dirty="0">
                <a:solidFill>
                  <a:srgbClr val="FF0000"/>
                </a:solidFill>
              </a:rPr>
              <a:t> a été travaillé en classe, il est donc connu des élèves.</a:t>
            </a:r>
            <a:endParaRPr dirty="0"/>
          </a:p>
          <a:p>
            <a:pPr marL="0" marR="0" indent="0" algn="l" defTabSz="914400">
              <a:lnSpc>
                <a:spcPct val="100000"/>
              </a:lnSpc>
              <a:spcBef>
                <a:spcPts val="0"/>
              </a:spcBef>
              <a:spcAft>
                <a:spcPts val="0"/>
              </a:spcAft>
              <a:buClrTx/>
              <a:buSzTx/>
              <a:buFontTx/>
              <a:buNone/>
              <a:defRPr/>
            </a:pPr>
            <a:endParaRPr lang="fr-FR" b="1" dirty="0">
              <a:solidFill>
                <a:srgbClr val="FF0000"/>
              </a:solidFill>
            </a:endParaRPr>
          </a:p>
          <a:p>
            <a:pPr marL="0" marR="0" indent="0" algn="l" defTabSz="914400">
              <a:lnSpc>
                <a:spcPct val="100000"/>
              </a:lnSpc>
              <a:spcBef>
                <a:spcPts val="0"/>
              </a:spcBef>
              <a:spcAft>
                <a:spcPts val="0"/>
              </a:spcAft>
              <a:buClrTx/>
              <a:buSzTx/>
              <a:buFontTx/>
              <a:buNone/>
              <a:defRPr/>
            </a:pPr>
            <a:endParaRPr lang="fr-FR" dirty="0"/>
          </a:p>
          <a:p>
            <a:pPr marL="171450" marR="0" indent="-171450" algn="l" defTabSz="914400">
              <a:lnSpc>
                <a:spcPct val="100000"/>
              </a:lnSpc>
              <a:spcBef>
                <a:spcPts val="0"/>
              </a:spcBef>
              <a:spcAft>
                <a:spcPts val="0"/>
              </a:spcAft>
              <a:buClrTx/>
              <a:buSzTx/>
              <a:buFont typeface="Arial"/>
              <a:buChar char="•"/>
              <a:defRPr/>
            </a:pPr>
            <a:r>
              <a:rPr lang="fr-FR" dirty="0"/>
              <a:t>Le 3</a:t>
            </a:r>
            <a:r>
              <a:rPr lang="fr-FR" baseline="30000" dirty="0"/>
              <a:t>ème</a:t>
            </a:r>
            <a:r>
              <a:rPr lang="fr-FR" dirty="0"/>
              <a:t> élève de la </a:t>
            </a:r>
            <a:r>
              <a:rPr lang="fr-FR" dirty="0">
                <a:solidFill>
                  <a:srgbClr val="FF0000"/>
                </a:solidFill>
              </a:rPr>
              <a:t>1</a:t>
            </a:r>
            <a:r>
              <a:rPr lang="fr-FR" baseline="30000" dirty="0">
                <a:solidFill>
                  <a:srgbClr val="FF0000"/>
                </a:solidFill>
              </a:rPr>
              <a:t>ère</a:t>
            </a:r>
            <a:r>
              <a:rPr lang="fr-FR" dirty="0"/>
              <a:t> équipe s’avance et lit ce </a:t>
            </a:r>
            <a:r>
              <a:rPr lang="fr-FR" dirty="0" err="1"/>
              <a:t>virelangue</a:t>
            </a:r>
            <a:r>
              <a:rPr lang="fr-FR" dirty="0"/>
              <a:t> de façon intelligible.</a:t>
            </a:r>
            <a:br>
              <a:rPr lang="fr-FR" dirty="0"/>
            </a:br>
            <a:r>
              <a:rPr lang="fr-FR" dirty="0"/>
              <a:t>Les 2 membres du jury évaluent cet élève en utilisant les fiches d’évaluation.</a:t>
            </a:r>
            <a:endParaRPr dirty="0"/>
          </a:p>
          <a:p>
            <a:pPr marL="171450" marR="0" indent="-171450" algn="l" defTabSz="914400">
              <a:lnSpc>
                <a:spcPct val="100000"/>
              </a:lnSpc>
              <a:spcBef>
                <a:spcPts val="0"/>
              </a:spcBef>
              <a:spcAft>
                <a:spcPts val="0"/>
              </a:spcAft>
              <a:buClrTx/>
              <a:buSzTx/>
              <a:buFont typeface="Arial"/>
              <a:buChar char="•"/>
              <a:defRPr/>
            </a:pPr>
            <a:r>
              <a:rPr lang="fr-FR" dirty="0"/>
              <a:t>Le 3</a:t>
            </a:r>
            <a:r>
              <a:rPr lang="fr-FR" baseline="30000" dirty="0"/>
              <a:t>ème</a:t>
            </a:r>
            <a:r>
              <a:rPr lang="fr-FR" dirty="0"/>
              <a:t> élève de la </a:t>
            </a:r>
            <a:r>
              <a:rPr lang="fr-FR" dirty="0">
                <a:solidFill>
                  <a:srgbClr val="FF0000"/>
                </a:solidFill>
              </a:rPr>
              <a:t>2</a:t>
            </a:r>
            <a:r>
              <a:rPr lang="fr-FR" baseline="30000" dirty="0">
                <a:solidFill>
                  <a:srgbClr val="FF0000"/>
                </a:solidFill>
              </a:rPr>
              <a:t>ème</a:t>
            </a:r>
            <a:r>
              <a:rPr lang="fr-FR" dirty="0"/>
              <a:t> équipe s’avance et lit ce </a:t>
            </a:r>
            <a:r>
              <a:rPr lang="fr-FR" dirty="0" err="1"/>
              <a:t>virelangue</a:t>
            </a:r>
            <a:r>
              <a:rPr lang="fr-FR" dirty="0"/>
              <a:t> de façon intelligible.</a:t>
            </a:r>
            <a:br>
              <a:rPr lang="fr-FR" dirty="0"/>
            </a:br>
            <a:r>
              <a:rPr lang="fr-FR" dirty="0"/>
              <a:t>Les 2 membres du jury évaluent cet élève </a:t>
            </a:r>
            <a:r>
              <a:rPr lang="fr-FR" b="1" dirty="0"/>
              <a:t>et ainsi de suite</a:t>
            </a:r>
            <a:r>
              <a:rPr lang="fr-FR" dirty="0"/>
              <a:t>.</a:t>
            </a:r>
            <a:endParaRPr dirty="0"/>
          </a:p>
          <a:p>
            <a:pPr marL="171450" marR="0" indent="-171450" algn="l" defTabSz="914400">
              <a:lnSpc>
                <a:spcPct val="100000"/>
              </a:lnSpc>
              <a:spcBef>
                <a:spcPts val="0"/>
              </a:spcBef>
              <a:spcAft>
                <a:spcPts val="0"/>
              </a:spcAft>
              <a:buClrTx/>
              <a:buSzTx/>
              <a:buFont typeface="Arial"/>
              <a:buChar char="•"/>
              <a:defRPr/>
            </a:pPr>
            <a:r>
              <a:rPr lang="fr-FR" dirty="0"/>
              <a:t>Les membres du jury communiquent les notes à la personne qui saisit les résultats sur un fichier Excel.</a:t>
            </a:r>
            <a:endParaRPr dirty="0"/>
          </a:p>
          <a:p>
            <a:pPr marL="171450" marR="0" indent="-171450" algn="l" defTabSz="914400">
              <a:lnSpc>
                <a:spcPct val="100000"/>
              </a:lnSpc>
              <a:spcBef>
                <a:spcPts val="0"/>
              </a:spcBef>
              <a:spcAft>
                <a:spcPts val="0"/>
              </a:spcAft>
              <a:buClrTx/>
              <a:buSzTx/>
              <a:buFont typeface="Arial"/>
              <a:buChar char="•"/>
              <a:defRPr/>
            </a:pPr>
            <a:endParaRPr lang="fr-FR" dirty="0"/>
          </a:p>
          <a:p>
            <a:r>
              <a:rPr lang="fr-FR" sz="1200" b="1" dirty="0">
                <a:solidFill>
                  <a:schemeClr val="tx1"/>
                </a:solidFill>
                <a:effectLst/>
                <a:latin typeface="+mn-lt"/>
                <a:ea typeface="+mn-ea"/>
                <a:cs typeface="+mn-cs"/>
              </a:rPr>
              <a:t>Exemple :</a:t>
            </a:r>
            <a:endParaRPr lang="fr-FR" sz="1200" dirty="0">
              <a:solidFill>
                <a:schemeClr val="tx1"/>
              </a:solidFill>
              <a:effectLst/>
              <a:latin typeface="+mn-lt"/>
              <a:ea typeface="+mn-ea"/>
              <a:cs typeface="+mn-cs"/>
            </a:endParaRPr>
          </a:p>
          <a:p>
            <a:r>
              <a:rPr lang="fr-FR" sz="1200" dirty="0">
                <a:solidFill>
                  <a:schemeClr val="tx1"/>
                </a:solidFill>
                <a:effectLst/>
                <a:latin typeface="+mn-lt"/>
                <a:ea typeface="+mn-ea"/>
                <a:cs typeface="+mn-cs"/>
              </a:rPr>
              <a:t>Le collège A présente 7 équipes en anglais.</a:t>
            </a:r>
          </a:p>
          <a:p>
            <a:r>
              <a:rPr lang="fr-FR" sz="1200" dirty="0">
                <a:solidFill>
                  <a:schemeClr val="tx1"/>
                </a:solidFill>
                <a:effectLst/>
                <a:latin typeface="+mn-lt"/>
                <a:ea typeface="+mn-ea"/>
                <a:cs typeface="+mn-cs"/>
              </a:rPr>
              <a:t>Le collège B présente 4 équipes en anglais. </a:t>
            </a:r>
          </a:p>
          <a:p>
            <a:r>
              <a:rPr lang="fr-FR" sz="1200" dirty="0">
                <a:solidFill>
                  <a:schemeClr val="tx1"/>
                </a:solidFill>
                <a:effectLst/>
                <a:latin typeface="+mn-lt"/>
                <a:ea typeface="+mn-ea"/>
                <a:cs typeface="+mn-cs"/>
              </a:rPr>
              <a:t>Le collège C présente 6 équipes en anglais.</a:t>
            </a:r>
          </a:p>
          <a:p>
            <a:pPr lvl="0"/>
            <a:r>
              <a:rPr lang="fr-FR" sz="1200" dirty="0">
                <a:solidFill>
                  <a:schemeClr val="tx1"/>
                </a:solidFill>
                <a:effectLst/>
                <a:latin typeface="+mn-lt"/>
                <a:ea typeface="+mn-ea"/>
                <a:cs typeface="+mn-cs"/>
              </a:rPr>
              <a:t>=&gt; 6 équipes ont été éliminées à l’issue de la 4ème manche.</a:t>
            </a:r>
          </a:p>
          <a:p>
            <a:pPr lvl="0"/>
            <a:r>
              <a:rPr lang="fr-FR" sz="1200" dirty="0">
                <a:solidFill>
                  <a:schemeClr val="tx1"/>
                </a:solidFill>
                <a:effectLst/>
                <a:latin typeface="+mn-lt"/>
                <a:ea typeface="+mn-ea"/>
                <a:cs typeface="+mn-cs"/>
              </a:rPr>
              <a:t>=&gt; 6 équipes sont éliminées à l’issue de cette manche.</a:t>
            </a:r>
          </a:p>
          <a:p>
            <a:pPr lvl="0"/>
            <a:r>
              <a:rPr lang="fr-FR" sz="1200" dirty="0">
                <a:solidFill>
                  <a:schemeClr val="tx1"/>
                </a:solidFill>
                <a:effectLst/>
                <a:latin typeface="+mn-lt"/>
                <a:ea typeface="+mn-ea"/>
                <a:cs typeface="+mn-cs"/>
              </a:rPr>
              <a:t>Il reste 5 équipes en anglais, tous collèges confondus, pour la 6</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et dernière manche. </a:t>
            </a:r>
            <a:r>
              <a:rPr lang="fr-FR" sz="1200" b="1" dirty="0">
                <a:solidFill>
                  <a:schemeClr val="tx1"/>
                </a:solidFill>
                <a:effectLst/>
                <a:latin typeface="+mn-lt"/>
                <a:ea typeface="+mn-ea"/>
                <a:cs typeface="+mn-cs"/>
              </a:rPr>
              <a:t>(7 + 4 + 6 = 17 / 17 – 6 – 6 = 5, le compte est bon)</a:t>
            </a:r>
            <a:endParaRPr lang="fr-FR" sz="1200" dirty="0">
              <a:solidFill>
                <a:schemeClr val="tx1"/>
              </a:solidFill>
              <a:effectLst/>
              <a:latin typeface="+mn-lt"/>
              <a:ea typeface="+mn-ea"/>
              <a:cs typeface="+mn-cs"/>
            </a:endParaRPr>
          </a:p>
          <a:p>
            <a:endParaRPr lang="fr-FR" sz="1200" dirty="0">
              <a:solidFill>
                <a:schemeClr val="tx1"/>
              </a:solidFill>
              <a:effectLst/>
              <a:latin typeface="+mn-lt"/>
              <a:ea typeface="+mn-ea"/>
              <a:cs typeface="+mn-cs"/>
            </a:endParaRPr>
          </a:p>
          <a:p>
            <a:r>
              <a:rPr lang="fr-FR" sz="1200" dirty="0">
                <a:solidFill>
                  <a:schemeClr val="tx1"/>
                </a:solidFill>
                <a:effectLst/>
                <a:latin typeface="+mn-lt"/>
                <a:ea typeface="+mn-ea"/>
                <a:cs typeface="+mn-cs"/>
              </a:rPr>
              <a:t>Le collège A présente 3 équipes en anglais.</a:t>
            </a:r>
          </a:p>
          <a:p>
            <a:r>
              <a:rPr lang="fr-FR" sz="1200" dirty="0">
                <a:solidFill>
                  <a:schemeClr val="tx1"/>
                </a:solidFill>
                <a:effectLst/>
                <a:latin typeface="+mn-lt"/>
                <a:ea typeface="+mn-ea"/>
                <a:cs typeface="+mn-cs"/>
              </a:rPr>
              <a:t>Le collège B présente 5 équipes en anglais.</a:t>
            </a:r>
          </a:p>
          <a:p>
            <a:r>
              <a:rPr lang="fr-FR" sz="1200" dirty="0">
                <a:solidFill>
                  <a:schemeClr val="tx1"/>
                </a:solidFill>
                <a:effectLst/>
                <a:latin typeface="+mn-lt"/>
                <a:ea typeface="+mn-ea"/>
                <a:cs typeface="+mn-cs"/>
              </a:rPr>
              <a:t>Le collège C présente 2 équipes en anglais.</a:t>
            </a:r>
          </a:p>
          <a:p>
            <a:pPr lvl="0"/>
            <a:r>
              <a:rPr lang="fr-FR" sz="1200" dirty="0">
                <a:solidFill>
                  <a:schemeClr val="tx1"/>
                </a:solidFill>
                <a:effectLst/>
                <a:latin typeface="+mn-lt"/>
                <a:ea typeface="+mn-ea"/>
                <a:cs typeface="+mn-cs"/>
              </a:rPr>
              <a:t>=&gt; 2 équipes ont été éliminées à l’issue de la 4</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manche.</a:t>
            </a:r>
          </a:p>
          <a:p>
            <a:pPr lvl="0"/>
            <a:r>
              <a:rPr lang="fr-FR" sz="1200" dirty="0">
                <a:solidFill>
                  <a:schemeClr val="tx1"/>
                </a:solidFill>
                <a:effectLst/>
                <a:latin typeface="+mn-lt"/>
                <a:ea typeface="+mn-ea"/>
                <a:cs typeface="+mn-cs"/>
              </a:rPr>
              <a:t>=&gt; 3 équipes sont éliminées à l’issue de cette manche.</a:t>
            </a:r>
          </a:p>
          <a:p>
            <a:r>
              <a:rPr lang="fr-FR" sz="1200" dirty="0">
                <a:solidFill>
                  <a:schemeClr val="tx1"/>
                </a:solidFill>
                <a:effectLst/>
                <a:latin typeface="+mn-lt"/>
                <a:ea typeface="+mn-ea"/>
                <a:cs typeface="+mn-cs"/>
              </a:rPr>
              <a:t>Il reste 5 équipes en anglais, tous collèges confondus, pour la 6</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et dernière manche.</a:t>
            </a:r>
            <a:endParaRPr lang="fr-FR" dirty="0"/>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19</a:t>
            </a:fld>
            <a:endParaRPr lang="fr-FR"/>
          </a:p>
        </p:txBody>
      </p:sp>
    </p:spTree>
    <p:extLst>
      <p:ext uri="{BB962C8B-B14F-4D97-AF65-F5344CB8AC3E}">
        <p14:creationId xmlns:p14="http://schemas.microsoft.com/office/powerpoint/2010/main" val="28001009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r>
              <a:rPr lang="fr-FR" sz="1200" b="1" dirty="0">
                <a:solidFill>
                  <a:schemeClr val="tx1"/>
                </a:solidFill>
                <a:effectLst/>
                <a:latin typeface="+mn-lt"/>
                <a:ea typeface="+mn-ea"/>
                <a:cs typeface="+mn-cs"/>
              </a:rPr>
              <a:t>Ce </a:t>
            </a:r>
            <a:r>
              <a:rPr lang="fr-FR" sz="1200" b="1" dirty="0" err="1">
                <a:solidFill>
                  <a:schemeClr val="tx1"/>
                </a:solidFill>
                <a:effectLst/>
                <a:latin typeface="+mn-lt"/>
                <a:ea typeface="+mn-ea"/>
                <a:cs typeface="+mn-cs"/>
              </a:rPr>
              <a:t>virelangue</a:t>
            </a:r>
            <a:r>
              <a:rPr lang="fr-FR" sz="1200" b="1" dirty="0">
                <a:solidFill>
                  <a:schemeClr val="tx1"/>
                </a:solidFill>
                <a:effectLst/>
                <a:latin typeface="+mn-lt"/>
                <a:ea typeface="+mn-ea"/>
                <a:cs typeface="+mn-cs"/>
              </a:rPr>
              <a:t> n’a </a:t>
            </a:r>
            <a:r>
              <a:rPr lang="fr-FR" sz="1200" b="1" u="sng" dirty="0">
                <a:solidFill>
                  <a:schemeClr val="tx1"/>
                </a:solidFill>
                <a:effectLst/>
                <a:latin typeface="+mn-lt"/>
                <a:ea typeface="+mn-ea"/>
                <a:cs typeface="+mn-cs"/>
              </a:rPr>
              <a:t>pas</a:t>
            </a:r>
            <a:r>
              <a:rPr lang="fr-FR" sz="1200" b="1" dirty="0">
                <a:solidFill>
                  <a:schemeClr val="tx1"/>
                </a:solidFill>
                <a:effectLst/>
                <a:latin typeface="+mn-lt"/>
                <a:ea typeface="+mn-ea"/>
                <a:cs typeface="+mn-cs"/>
              </a:rPr>
              <a:t> été travaillé en classe ; il est donc inconnu des élèves.</a:t>
            </a:r>
            <a:endParaRPr lang="fr-FR" sz="1200" dirty="0">
              <a:solidFill>
                <a:schemeClr val="tx1"/>
              </a:solidFill>
              <a:effectLst/>
              <a:latin typeface="+mn-lt"/>
              <a:ea typeface="+mn-ea"/>
              <a:cs typeface="+mn-cs"/>
            </a:endParaRPr>
          </a:p>
          <a:p>
            <a:r>
              <a:rPr lang="fr-FR" sz="1200" b="1" dirty="0">
                <a:solidFill>
                  <a:schemeClr val="tx1"/>
                </a:solidFill>
                <a:effectLst/>
                <a:latin typeface="+mn-lt"/>
                <a:ea typeface="+mn-ea"/>
                <a:cs typeface="+mn-cs"/>
              </a:rPr>
              <a:t>Distribuer une version papier des </a:t>
            </a:r>
            <a:r>
              <a:rPr lang="fr-FR" sz="1200" b="1" dirty="0" err="1">
                <a:solidFill>
                  <a:schemeClr val="tx1"/>
                </a:solidFill>
                <a:effectLst/>
                <a:latin typeface="+mn-lt"/>
                <a:ea typeface="+mn-ea"/>
                <a:cs typeface="+mn-cs"/>
              </a:rPr>
              <a:t>virelangues</a:t>
            </a:r>
            <a:r>
              <a:rPr lang="fr-FR" sz="1200" b="1" dirty="0">
                <a:solidFill>
                  <a:schemeClr val="tx1"/>
                </a:solidFill>
                <a:effectLst/>
                <a:latin typeface="+mn-lt"/>
                <a:ea typeface="+mn-ea"/>
                <a:cs typeface="+mn-cs"/>
              </a:rPr>
              <a:t> inconnus. Laisser entre 10 et 15 minutes à chaque équipe pour lire, s’entraîner et se répartir les </a:t>
            </a:r>
            <a:r>
              <a:rPr lang="fr-FR" sz="1200" b="1" dirty="0" err="1">
                <a:solidFill>
                  <a:schemeClr val="tx1"/>
                </a:solidFill>
                <a:effectLst/>
                <a:latin typeface="+mn-lt"/>
                <a:ea typeface="+mn-ea"/>
                <a:cs typeface="+mn-cs"/>
              </a:rPr>
              <a:t>virelangues</a:t>
            </a:r>
            <a:r>
              <a:rPr lang="fr-FR" sz="1200" b="1" dirty="0">
                <a:solidFill>
                  <a:schemeClr val="tx1"/>
                </a:solidFill>
                <a:effectLst/>
                <a:latin typeface="+mn-lt"/>
                <a:ea typeface="+mn-ea"/>
                <a:cs typeface="+mn-cs"/>
              </a:rPr>
              <a:t>. Veiller à ce que chaque élève passe une fois. </a:t>
            </a:r>
          </a:p>
          <a:p>
            <a:endParaRPr lang="fr-FR" sz="1200" dirty="0">
              <a:solidFill>
                <a:schemeClr val="tx1"/>
              </a:solidFill>
              <a:effectLst/>
              <a:latin typeface="+mn-lt"/>
              <a:ea typeface="+mn-ea"/>
              <a:cs typeface="+mn-cs"/>
            </a:endParaRPr>
          </a:p>
          <a:p>
            <a:pPr marL="171450" lvl="0" indent="-171450">
              <a:buFont typeface="Arial" panose="020B0604020202020204" pitchFamily="34" charset="0"/>
              <a:buChar char="•"/>
            </a:pPr>
            <a:r>
              <a:rPr lang="fr-FR" sz="1200" dirty="0">
                <a:solidFill>
                  <a:schemeClr val="tx1"/>
                </a:solidFill>
                <a:effectLst/>
                <a:latin typeface="+mn-lt"/>
                <a:ea typeface="+mn-ea"/>
                <a:cs typeface="+mn-cs"/>
              </a:rPr>
              <a:t>Le 1</a:t>
            </a:r>
            <a:r>
              <a:rPr lang="fr-FR" sz="1200" baseline="30000" dirty="0">
                <a:solidFill>
                  <a:schemeClr val="tx1"/>
                </a:solidFill>
                <a:effectLst/>
                <a:latin typeface="+mn-lt"/>
                <a:ea typeface="+mn-ea"/>
                <a:cs typeface="+mn-cs"/>
              </a:rPr>
              <a:t>er</a:t>
            </a:r>
            <a:r>
              <a:rPr lang="fr-FR" sz="1200" dirty="0">
                <a:solidFill>
                  <a:schemeClr val="tx1"/>
                </a:solidFill>
                <a:effectLst/>
                <a:latin typeface="+mn-lt"/>
                <a:ea typeface="+mn-ea"/>
                <a:cs typeface="+mn-cs"/>
              </a:rPr>
              <a:t> élève de la 1</a:t>
            </a:r>
            <a:r>
              <a:rPr lang="fr-FR" sz="1200" baseline="30000" dirty="0">
                <a:solidFill>
                  <a:schemeClr val="tx1"/>
                </a:solidFill>
                <a:effectLst/>
                <a:latin typeface="+mn-lt"/>
                <a:ea typeface="+mn-ea"/>
                <a:cs typeface="+mn-cs"/>
              </a:rPr>
              <a:t>ère</a:t>
            </a:r>
            <a:r>
              <a:rPr lang="fr-FR" sz="1200" dirty="0">
                <a:solidFill>
                  <a:schemeClr val="tx1"/>
                </a:solidFill>
                <a:effectLst/>
                <a:latin typeface="+mn-lt"/>
                <a:ea typeface="+mn-ea"/>
                <a:cs typeface="+mn-cs"/>
              </a:rPr>
              <a:t> équipe s’avance et lit ce </a:t>
            </a:r>
            <a:r>
              <a:rPr lang="fr-FR" sz="1200" dirty="0" err="1">
                <a:solidFill>
                  <a:schemeClr val="tx1"/>
                </a:solidFill>
                <a:effectLst/>
                <a:latin typeface="+mn-lt"/>
                <a:ea typeface="+mn-ea"/>
                <a:cs typeface="+mn-cs"/>
              </a:rPr>
              <a:t>virelangue</a:t>
            </a:r>
            <a:r>
              <a:rPr lang="fr-FR" sz="1200" dirty="0">
                <a:solidFill>
                  <a:schemeClr val="tx1"/>
                </a:solidFill>
                <a:effectLst/>
                <a:latin typeface="+mn-lt"/>
                <a:ea typeface="+mn-ea"/>
                <a:cs typeface="+mn-cs"/>
              </a:rPr>
              <a:t> de façon intelligible.</a:t>
            </a:r>
            <a:br>
              <a:rPr lang="fr-FR" sz="1200" dirty="0">
                <a:solidFill>
                  <a:schemeClr val="tx1"/>
                </a:solidFill>
                <a:effectLst/>
                <a:latin typeface="+mn-lt"/>
                <a:ea typeface="+mn-ea"/>
                <a:cs typeface="+mn-cs"/>
              </a:rPr>
            </a:br>
            <a:r>
              <a:rPr lang="fr-FR" sz="1200" dirty="0">
                <a:solidFill>
                  <a:schemeClr val="tx1"/>
                </a:solidFill>
                <a:effectLst/>
                <a:latin typeface="+mn-lt"/>
                <a:ea typeface="+mn-ea"/>
                <a:cs typeface="+mn-cs"/>
              </a:rPr>
              <a:t>Les 2 membres du jury évaluent cet élève en utilisant les fiches d’évaluation.</a:t>
            </a:r>
          </a:p>
          <a:p>
            <a:pPr marL="171450" lvl="0" indent="-171450">
              <a:buFont typeface="Arial" panose="020B0604020202020204" pitchFamily="34" charset="0"/>
              <a:buChar char="•"/>
            </a:pPr>
            <a:r>
              <a:rPr lang="fr-FR" sz="1200" dirty="0">
                <a:solidFill>
                  <a:schemeClr val="tx1"/>
                </a:solidFill>
                <a:effectLst/>
                <a:latin typeface="+mn-lt"/>
                <a:ea typeface="+mn-ea"/>
                <a:cs typeface="+mn-cs"/>
              </a:rPr>
              <a:t>Le 1</a:t>
            </a:r>
            <a:r>
              <a:rPr lang="fr-FR" sz="1200" baseline="30000" dirty="0">
                <a:solidFill>
                  <a:schemeClr val="tx1"/>
                </a:solidFill>
                <a:effectLst/>
                <a:latin typeface="+mn-lt"/>
                <a:ea typeface="+mn-ea"/>
                <a:cs typeface="+mn-cs"/>
              </a:rPr>
              <a:t>er</a:t>
            </a:r>
            <a:r>
              <a:rPr lang="fr-FR" sz="1200" dirty="0">
                <a:solidFill>
                  <a:schemeClr val="tx1"/>
                </a:solidFill>
                <a:effectLst/>
                <a:latin typeface="+mn-lt"/>
                <a:ea typeface="+mn-ea"/>
                <a:cs typeface="+mn-cs"/>
              </a:rPr>
              <a:t> élève de la 2</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équipe s’avance et lit ce </a:t>
            </a:r>
            <a:r>
              <a:rPr lang="fr-FR" sz="1200" dirty="0" err="1">
                <a:solidFill>
                  <a:schemeClr val="tx1"/>
                </a:solidFill>
                <a:effectLst/>
                <a:latin typeface="+mn-lt"/>
                <a:ea typeface="+mn-ea"/>
                <a:cs typeface="+mn-cs"/>
              </a:rPr>
              <a:t>virelangue</a:t>
            </a:r>
            <a:r>
              <a:rPr lang="fr-FR" sz="1200" dirty="0">
                <a:solidFill>
                  <a:schemeClr val="tx1"/>
                </a:solidFill>
                <a:effectLst/>
                <a:latin typeface="+mn-lt"/>
                <a:ea typeface="+mn-ea"/>
                <a:cs typeface="+mn-cs"/>
              </a:rPr>
              <a:t> de façon intelligible.</a:t>
            </a:r>
            <a:br>
              <a:rPr lang="fr-FR" sz="1200" dirty="0">
                <a:solidFill>
                  <a:schemeClr val="tx1"/>
                </a:solidFill>
                <a:effectLst/>
                <a:latin typeface="+mn-lt"/>
                <a:ea typeface="+mn-ea"/>
                <a:cs typeface="+mn-cs"/>
              </a:rPr>
            </a:br>
            <a:r>
              <a:rPr lang="fr-FR" sz="1200" dirty="0">
                <a:solidFill>
                  <a:schemeClr val="tx1"/>
                </a:solidFill>
                <a:effectLst/>
                <a:latin typeface="+mn-lt"/>
                <a:ea typeface="+mn-ea"/>
                <a:cs typeface="+mn-cs"/>
              </a:rPr>
              <a:t>Les 2 membres du jury évaluent cet élève </a:t>
            </a:r>
            <a:r>
              <a:rPr lang="fr-FR" sz="1200" b="1" dirty="0">
                <a:solidFill>
                  <a:schemeClr val="tx1"/>
                </a:solidFill>
                <a:effectLst/>
                <a:latin typeface="+mn-lt"/>
                <a:ea typeface="+mn-ea"/>
                <a:cs typeface="+mn-cs"/>
              </a:rPr>
              <a:t>et ainsi de suite</a:t>
            </a:r>
            <a:r>
              <a:rPr lang="fr-FR" sz="1200" dirty="0">
                <a:solidFill>
                  <a:schemeClr val="tx1"/>
                </a:solidFill>
                <a:effectLst/>
                <a:latin typeface="+mn-lt"/>
                <a:ea typeface="+mn-ea"/>
                <a:cs typeface="+mn-cs"/>
              </a:rPr>
              <a:t>.</a:t>
            </a:r>
          </a:p>
          <a:p>
            <a:pPr marL="171450" lvl="0" indent="-171450">
              <a:buFont typeface="Arial" panose="020B0604020202020204" pitchFamily="34" charset="0"/>
              <a:buChar char="•"/>
            </a:pPr>
            <a:endParaRPr lang="fr-FR" sz="1200" dirty="0">
              <a:solidFill>
                <a:schemeClr val="tx1"/>
              </a:solidFill>
              <a:effectLst/>
              <a:latin typeface="+mn-lt"/>
              <a:ea typeface="+mn-ea"/>
              <a:cs typeface="+mn-cs"/>
            </a:endParaRPr>
          </a:p>
          <a:p>
            <a:pPr lvl="0"/>
            <a:r>
              <a:rPr lang="fr-FR" sz="1200" dirty="0">
                <a:solidFill>
                  <a:schemeClr val="tx1"/>
                </a:solidFill>
                <a:effectLst/>
                <a:latin typeface="+mn-lt"/>
                <a:ea typeface="+mn-ea"/>
                <a:cs typeface="+mn-cs"/>
              </a:rPr>
              <a:t>Les membres du jury communiquent les notes à la personne qui saisit les résultats sur un fichier Excel.</a:t>
            </a:r>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20</a:t>
            </a:fld>
            <a:endParaRPr lang="fr-FR"/>
          </a:p>
        </p:txBody>
      </p:sp>
    </p:spTree>
    <p:extLst>
      <p:ext uri="{BB962C8B-B14F-4D97-AF65-F5344CB8AC3E}">
        <p14:creationId xmlns:p14="http://schemas.microsoft.com/office/powerpoint/2010/main" val="2219159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r>
              <a:rPr lang="fr-FR" sz="1200" b="1" dirty="0">
                <a:solidFill>
                  <a:schemeClr val="tx1"/>
                </a:solidFill>
                <a:effectLst/>
                <a:latin typeface="+mn-lt"/>
                <a:ea typeface="+mn-ea"/>
                <a:cs typeface="+mn-cs"/>
              </a:rPr>
              <a:t>Ce </a:t>
            </a:r>
            <a:r>
              <a:rPr lang="fr-FR" sz="1200" b="1" dirty="0" err="1">
                <a:solidFill>
                  <a:schemeClr val="tx1"/>
                </a:solidFill>
                <a:effectLst/>
                <a:latin typeface="+mn-lt"/>
                <a:ea typeface="+mn-ea"/>
                <a:cs typeface="+mn-cs"/>
              </a:rPr>
              <a:t>virelangue</a:t>
            </a:r>
            <a:r>
              <a:rPr lang="fr-FR" sz="1200" b="1" dirty="0">
                <a:solidFill>
                  <a:schemeClr val="tx1"/>
                </a:solidFill>
                <a:effectLst/>
                <a:latin typeface="+mn-lt"/>
                <a:ea typeface="+mn-ea"/>
                <a:cs typeface="+mn-cs"/>
              </a:rPr>
              <a:t> n’a </a:t>
            </a:r>
            <a:r>
              <a:rPr lang="fr-FR" sz="1200" b="1" u="sng" dirty="0">
                <a:solidFill>
                  <a:schemeClr val="tx1"/>
                </a:solidFill>
                <a:effectLst/>
                <a:latin typeface="+mn-lt"/>
                <a:ea typeface="+mn-ea"/>
                <a:cs typeface="+mn-cs"/>
              </a:rPr>
              <a:t>pas</a:t>
            </a:r>
            <a:r>
              <a:rPr lang="fr-FR" sz="1200" b="1" dirty="0">
                <a:solidFill>
                  <a:schemeClr val="tx1"/>
                </a:solidFill>
                <a:effectLst/>
                <a:latin typeface="+mn-lt"/>
                <a:ea typeface="+mn-ea"/>
                <a:cs typeface="+mn-cs"/>
              </a:rPr>
              <a:t> été travaillé en classe ; il est donc inconnu des élèves.</a:t>
            </a:r>
            <a:endParaRPr lang="fr-FR" sz="1200" dirty="0">
              <a:solidFill>
                <a:schemeClr val="tx1"/>
              </a:solidFill>
              <a:effectLst/>
              <a:latin typeface="+mn-lt"/>
              <a:ea typeface="+mn-ea"/>
              <a:cs typeface="+mn-cs"/>
            </a:endParaRPr>
          </a:p>
          <a:p>
            <a:pPr lvl="0"/>
            <a:endParaRPr lang="fr-FR" sz="1200" dirty="0">
              <a:solidFill>
                <a:schemeClr val="tx1"/>
              </a:solidFill>
              <a:effectLst/>
              <a:latin typeface="+mn-lt"/>
              <a:ea typeface="+mn-ea"/>
              <a:cs typeface="+mn-cs"/>
            </a:endParaRPr>
          </a:p>
          <a:p>
            <a:pPr marL="171450" lvl="0" indent="-171450">
              <a:buFont typeface="Arial" panose="020B0604020202020204" pitchFamily="34" charset="0"/>
              <a:buChar char="•"/>
            </a:pPr>
            <a:r>
              <a:rPr lang="fr-FR" sz="1200" dirty="0">
                <a:solidFill>
                  <a:schemeClr val="tx1"/>
                </a:solidFill>
                <a:effectLst/>
                <a:latin typeface="+mn-lt"/>
                <a:ea typeface="+mn-ea"/>
                <a:cs typeface="+mn-cs"/>
              </a:rPr>
              <a:t>Le 2</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élève de la 1</a:t>
            </a:r>
            <a:r>
              <a:rPr lang="fr-FR" sz="1200" baseline="30000" dirty="0">
                <a:solidFill>
                  <a:schemeClr val="tx1"/>
                </a:solidFill>
                <a:effectLst/>
                <a:latin typeface="+mn-lt"/>
                <a:ea typeface="+mn-ea"/>
                <a:cs typeface="+mn-cs"/>
              </a:rPr>
              <a:t>ère</a:t>
            </a:r>
            <a:r>
              <a:rPr lang="fr-FR" sz="1200" dirty="0">
                <a:solidFill>
                  <a:schemeClr val="tx1"/>
                </a:solidFill>
                <a:effectLst/>
                <a:latin typeface="+mn-lt"/>
                <a:ea typeface="+mn-ea"/>
                <a:cs typeface="+mn-cs"/>
              </a:rPr>
              <a:t> équipe s’avance et lit ce </a:t>
            </a:r>
            <a:r>
              <a:rPr lang="fr-FR" sz="1200" dirty="0" err="1">
                <a:solidFill>
                  <a:schemeClr val="tx1"/>
                </a:solidFill>
                <a:effectLst/>
                <a:latin typeface="+mn-lt"/>
                <a:ea typeface="+mn-ea"/>
                <a:cs typeface="+mn-cs"/>
              </a:rPr>
              <a:t>virelangue</a:t>
            </a:r>
            <a:r>
              <a:rPr lang="fr-FR" sz="1200" dirty="0">
                <a:solidFill>
                  <a:schemeClr val="tx1"/>
                </a:solidFill>
                <a:effectLst/>
                <a:latin typeface="+mn-lt"/>
                <a:ea typeface="+mn-ea"/>
                <a:cs typeface="+mn-cs"/>
              </a:rPr>
              <a:t> de façon intelligible.</a:t>
            </a:r>
            <a:br>
              <a:rPr lang="fr-FR" sz="1200" dirty="0">
                <a:solidFill>
                  <a:schemeClr val="tx1"/>
                </a:solidFill>
                <a:effectLst/>
                <a:latin typeface="+mn-lt"/>
                <a:ea typeface="+mn-ea"/>
                <a:cs typeface="+mn-cs"/>
              </a:rPr>
            </a:br>
            <a:r>
              <a:rPr lang="fr-FR" sz="1200" dirty="0">
                <a:solidFill>
                  <a:schemeClr val="tx1"/>
                </a:solidFill>
                <a:effectLst/>
                <a:latin typeface="+mn-lt"/>
                <a:ea typeface="+mn-ea"/>
                <a:cs typeface="+mn-cs"/>
              </a:rPr>
              <a:t>Les 2 membres du jury évaluent cet élève en utilisant les fiches d’évaluation.</a:t>
            </a:r>
          </a:p>
          <a:p>
            <a:pPr marL="171450" lvl="0" indent="-171450">
              <a:buFont typeface="Arial" panose="020B0604020202020204" pitchFamily="34" charset="0"/>
              <a:buChar char="•"/>
            </a:pPr>
            <a:r>
              <a:rPr lang="fr-FR" sz="1200" dirty="0">
                <a:solidFill>
                  <a:schemeClr val="tx1"/>
                </a:solidFill>
                <a:effectLst/>
                <a:latin typeface="+mn-lt"/>
                <a:ea typeface="+mn-ea"/>
                <a:cs typeface="+mn-cs"/>
              </a:rPr>
              <a:t>Le 2</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élève de la 2</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équipe s’avance et lit ce </a:t>
            </a:r>
            <a:r>
              <a:rPr lang="fr-FR" sz="1200" dirty="0" err="1">
                <a:solidFill>
                  <a:schemeClr val="tx1"/>
                </a:solidFill>
                <a:effectLst/>
                <a:latin typeface="+mn-lt"/>
                <a:ea typeface="+mn-ea"/>
                <a:cs typeface="+mn-cs"/>
              </a:rPr>
              <a:t>virelangue</a:t>
            </a:r>
            <a:r>
              <a:rPr lang="fr-FR" sz="1200" dirty="0">
                <a:solidFill>
                  <a:schemeClr val="tx1"/>
                </a:solidFill>
                <a:effectLst/>
                <a:latin typeface="+mn-lt"/>
                <a:ea typeface="+mn-ea"/>
                <a:cs typeface="+mn-cs"/>
              </a:rPr>
              <a:t> de façon intelligible.</a:t>
            </a:r>
            <a:br>
              <a:rPr lang="fr-FR" sz="1200" dirty="0">
                <a:solidFill>
                  <a:schemeClr val="tx1"/>
                </a:solidFill>
                <a:effectLst/>
                <a:latin typeface="+mn-lt"/>
                <a:ea typeface="+mn-ea"/>
                <a:cs typeface="+mn-cs"/>
              </a:rPr>
            </a:br>
            <a:r>
              <a:rPr lang="fr-FR" sz="1200" dirty="0">
                <a:solidFill>
                  <a:schemeClr val="tx1"/>
                </a:solidFill>
                <a:effectLst/>
                <a:latin typeface="+mn-lt"/>
                <a:ea typeface="+mn-ea"/>
                <a:cs typeface="+mn-cs"/>
              </a:rPr>
              <a:t>Les 2 membres du jury évaluent cet élève et ainsi de suite.</a:t>
            </a:r>
          </a:p>
          <a:p>
            <a:pPr lvl="0"/>
            <a:endParaRPr lang="fr-FR" sz="1200" dirty="0">
              <a:solidFill>
                <a:schemeClr val="tx1"/>
              </a:solidFill>
              <a:effectLst/>
              <a:latin typeface="+mn-lt"/>
              <a:ea typeface="+mn-ea"/>
              <a:cs typeface="+mn-cs"/>
            </a:endParaRPr>
          </a:p>
          <a:p>
            <a:pPr lvl="0"/>
            <a:r>
              <a:rPr lang="fr-FR" sz="1200" dirty="0">
                <a:solidFill>
                  <a:schemeClr val="tx1"/>
                </a:solidFill>
                <a:effectLst/>
                <a:latin typeface="+mn-lt"/>
                <a:ea typeface="+mn-ea"/>
                <a:cs typeface="+mn-cs"/>
              </a:rPr>
              <a:t>Les membres du jury communiquent les notes à la personne qui saisit les résultats sur un fichier Excel.</a:t>
            </a:r>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21</a:t>
            </a:fld>
            <a:endParaRPr lang="fr-FR"/>
          </a:p>
        </p:txBody>
      </p:sp>
    </p:spTree>
    <p:extLst>
      <p:ext uri="{BB962C8B-B14F-4D97-AF65-F5344CB8AC3E}">
        <p14:creationId xmlns:p14="http://schemas.microsoft.com/office/powerpoint/2010/main" val="766612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A25C6BC-6432-449C-85C2-FD3C13D86EDE}" type="slidenum">
              <a:rPr lang="fr-FR" smtClean="0"/>
              <a:t>2</a:t>
            </a:fld>
            <a:endParaRPr lang="fr-FR"/>
          </a:p>
        </p:txBody>
      </p:sp>
    </p:spTree>
    <p:extLst>
      <p:ext uri="{BB962C8B-B14F-4D97-AF65-F5344CB8AC3E}">
        <p14:creationId xmlns:p14="http://schemas.microsoft.com/office/powerpoint/2010/main" val="27789839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marL="0" marR="0" indent="0" algn="l" defTabSz="914400">
              <a:lnSpc>
                <a:spcPct val="100000"/>
              </a:lnSpc>
              <a:spcBef>
                <a:spcPts val="0"/>
              </a:spcBef>
              <a:spcAft>
                <a:spcPts val="0"/>
              </a:spcAft>
              <a:buClrTx/>
              <a:buSzTx/>
              <a:buFont typeface="Arial"/>
              <a:buNone/>
              <a:defRPr/>
            </a:pPr>
            <a:endParaRPr lang="fr-FR" dirty="0"/>
          </a:p>
          <a:p>
            <a:r>
              <a:rPr lang="fr-FR" sz="1200" b="1" dirty="0">
                <a:solidFill>
                  <a:schemeClr val="tx1"/>
                </a:solidFill>
                <a:effectLst/>
                <a:latin typeface="+mn-lt"/>
                <a:ea typeface="+mn-ea"/>
                <a:cs typeface="+mn-cs"/>
              </a:rPr>
              <a:t>Ce </a:t>
            </a:r>
            <a:r>
              <a:rPr lang="fr-FR" sz="1200" b="1" dirty="0" err="1">
                <a:solidFill>
                  <a:schemeClr val="tx1"/>
                </a:solidFill>
                <a:effectLst/>
                <a:latin typeface="+mn-lt"/>
                <a:ea typeface="+mn-ea"/>
                <a:cs typeface="+mn-cs"/>
              </a:rPr>
              <a:t>virelangue</a:t>
            </a:r>
            <a:r>
              <a:rPr lang="fr-FR" sz="1200" b="1" dirty="0">
                <a:solidFill>
                  <a:schemeClr val="tx1"/>
                </a:solidFill>
                <a:effectLst/>
                <a:latin typeface="+mn-lt"/>
                <a:ea typeface="+mn-ea"/>
                <a:cs typeface="+mn-cs"/>
              </a:rPr>
              <a:t> n’a </a:t>
            </a:r>
            <a:r>
              <a:rPr lang="fr-FR" sz="1200" b="1" u="sng" dirty="0">
                <a:solidFill>
                  <a:schemeClr val="tx1"/>
                </a:solidFill>
                <a:effectLst/>
                <a:latin typeface="+mn-lt"/>
                <a:ea typeface="+mn-ea"/>
                <a:cs typeface="+mn-cs"/>
              </a:rPr>
              <a:t>pas</a:t>
            </a:r>
            <a:r>
              <a:rPr lang="fr-FR" sz="1200" b="1" dirty="0">
                <a:solidFill>
                  <a:schemeClr val="tx1"/>
                </a:solidFill>
                <a:effectLst/>
                <a:latin typeface="+mn-lt"/>
                <a:ea typeface="+mn-ea"/>
                <a:cs typeface="+mn-cs"/>
              </a:rPr>
              <a:t> été travaillé en classe ; il est donc inconnu des élèves.</a:t>
            </a:r>
            <a:endParaRPr lang="fr-FR" sz="1200" dirty="0">
              <a:solidFill>
                <a:schemeClr val="tx1"/>
              </a:solidFill>
              <a:effectLst/>
              <a:latin typeface="+mn-lt"/>
              <a:ea typeface="+mn-ea"/>
              <a:cs typeface="+mn-cs"/>
            </a:endParaRPr>
          </a:p>
          <a:p>
            <a:pPr marL="171450" lvl="0" indent="-171450">
              <a:buFont typeface="Arial" panose="020B0604020202020204" pitchFamily="34" charset="0"/>
              <a:buChar char="•"/>
            </a:pPr>
            <a:r>
              <a:rPr lang="fr-FR" sz="1200" dirty="0">
                <a:solidFill>
                  <a:schemeClr val="tx1"/>
                </a:solidFill>
                <a:effectLst/>
                <a:latin typeface="+mn-lt"/>
                <a:ea typeface="+mn-ea"/>
                <a:cs typeface="+mn-cs"/>
              </a:rPr>
              <a:t>Le 3</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élève de la 1</a:t>
            </a:r>
            <a:r>
              <a:rPr lang="fr-FR" sz="1200" baseline="30000" dirty="0">
                <a:solidFill>
                  <a:schemeClr val="tx1"/>
                </a:solidFill>
                <a:effectLst/>
                <a:latin typeface="+mn-lt"/>
                <a:ea typeface="+mn-ea"/>
                <a:cs typeface="+mn-cs"/>
              </a:rPr>
              <a:t>ère</a:t>
            </a:r>
            <a:r>
              <a:rPr lang="fr-FR" sz="1200" dirty="0">
                <a:solidFill>
                  <a:schemeClr val="tx1"/>
                </a:solidFill>
                <a:effectLst/>
                <a:latin typeface="+mn-lt"/>
                <a:ea typeface="+mn-ea"/>
                <a:cs typeface="+mn-cs"/>
              </a:rPr>
              <a:t> équipe s’avance et lit ce </a:t>
            </a:r>
            <a:r>
              <a:rPr lang="fr-FR" sz="1200" dirty="0" err="1">
                <a:solidFill>
                  <a:schemeClr val="tx1"/>
                </a:solidFill>
                <a:effectLst/>
                <a:latin typeface="+mn-lt"/>
                <a:ea typeface="+mn-ea"/>
                <a:cs typeface="+mn-cs"/>
              </a:rPr>
              <a:t>virelangue</a:t>
            </a:r>
            <a:r>
              <a:rPr lang="fr-FR" sz="1200" dirty="0">
                <a:solidFill>
                  <a:schemeClr val="tx1"/>
                </a:solidFill>
                <a:effectLst/>
                <a:latin typeface="+mn-lt"/>
                <a:ea typeface="+mn-ea"/>
                <a:cs typeface="+mn-cs"/>
              </a:rPr>
              <a:t> de façon intelligible.</a:t>
            </a:r>
            <a:br>
              <a:rPr lang="fr-FR" sz="1200" dirty="0">
                <a:solidFill>
                  <a:schemeClr val="tx1"/>
                </a:solidFill>
                <a:effectLst/>
                <a:latin typeface="+mn-lt"/>
                <a:ea typeface="+mn-ea"/>
                <a:cs typeface="+mn-cs"/>
              </a:rPr>
            </a:br>
            <a:r>
              <a:rPr lang="fr-FR" sz="1200" dirty="0">
                <a:solidFill>
                  <a:schemeClr val="tx1"/>
                </a:solidFill>
                <a:effectLst/>
                <a:latin typeface="+mn-lt"/>
                <a:ea typeface="+mn-ea"/>
                <a:cs typeface="+mn-cs"/>
              </a:rPr>
              <a:t>Les 2 membres du jury évaluent cet élève en utilisant les fiches d’évaluation.</a:t>
            </a:r>
          </a:p>
          <a:p>
            <a:pPr marL="171450" lvl="0" indent="-171450">
              <a:buFont typeface="Arial" panose="020B0604020202020204" pitchFamily="34" charset="0"/>
              <a:buChar char="•"/>
            </a:pPr>
            <a:r>
              <a:rPr lang="fr-FR" sz="1200" dirty="0">
                <a:solidFill>
                  <a:schemeClr val="tx1"/>
                </a:solidFill>
                <a:effectLst/>
                <a:latin typeface="+mn-lt"/>
                <a:ea typeface="+mn-ea"/>
                <a:cs typeface="+mn-cs"/>
              </a:rPr>
              <a:t>Le 3</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élève de la 2</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équipe s’avance et lit ce </a:t>
            </a:r>
            <a:r>
              <a:rPr lang="fr-FR" sz="1200" dirty="0" err="1">
                <a:solidFill>
                  <a:schemeClr val="tx1"/>
                </a:solidFill>
                <a:effectLst/>
                <a:latin typeface="+mn-lt"/>
                <a:ea typeface="+mn-ea"/>
                <a:cs typeface="+mn-cs"/>
              </a:rPr>
              <a:t>virelangue</a:t>
            </a:r>
            <a:r>
              <a:rPr lang="fr-FR" sz="1200" dirty="0">
                <a:solidFill>
                  <a:schemeClr val="tx1"/>
                </a:solidFill>
                <a:effectLst/>
                <a:latin typeface="+mn-lt"/>
                <a:ea typeface="+mn-ea"/>
                <a:cs typeface="+mn-cs"/>
              </a:rPr>
              <a:t> de façon intelligible.</a:t>
            </a:r>
            <a:br>
              <a:rPr lang="fr-FR" sz="1200" dirty="0">
                <a:solidFill>
                  <a:schemeClr val="tx1"/>
                </a:solidFill>
                <a:effectLst/>
                <a:latin typeface="+mn-lt"/>
                <a:ea typeface="+mn-ea"/>
                <a:cs typeface="+mn-cs"/>
              </a:rPr>
            </a:br>
            <a:r>
              <a:rPr lang="fr-FR" sz="1200" dirty="0">
                <a:solidFill>
                  <a:schemeClr val="tx1"/>
                </a:solidFill>
                <a:effectLst/>
                <a:latin typeface="+mn-lt"/>
                <a:ea typeface="+mn-ea"/>
                <a:cs typeface="+mn-cs"/>
              </a:rPr>
              <a:t>Les 2 membres du jury évaluent cet élève et ainsi de suite.</a:t>
            </a:r>
          </a:p>
          <a:p>
            <a:pPr marL="171450" lvl="0" indent="-171450">
              <a:buFont typeface="Arial" panose="020B0604020202020204" pitchFamily="34" charset="0"/>
              <a:buChar char="•"/>
            </a:pPr>
            <a:r>
              <a:rPr lang="fr-FR" sz="1200" dirty="0">
                <a:solidFill>
                  <a:schemeClr val="tx1"/>
                </a:solidFill>
                <a:effectLst/>
                <a:latin typeface="+mn-lt"/>
                <a:ea typeface="+mn-ea"/>
                <a:cs typeface="+mn-cs"/>
              </a:rPr>
              <a:t>Les membres du jury communiquent les notes à la personne qui saisit les résultats sur un fichier Excel.</a:t>
            </a:r>
          </a:p>
          <a:p>
            <a:r>
              <a:rPr lang="fr-FR" sz="1200" dirty="0">
                <a:solidFill>
                  <a:schemeClr val="tx1"/>
                </a:solidFill>
                <a:effectLst/>
                <a:latin typeface="+mn-lt"/>
                <a:ea typeface="+mn-ea"/>
                <a:cs typeface="+mn-cs"/>
              </a:rPr>
              <a:t> </a:t>
            </a:r>
          </a:p>
          <a:p>
            <a:r>
              <a:rPr lang="fr-FR" sz="1200" dirty="0">
                <a:solidFill>
                  <a:schemeClr val="tx1"/>
                </a:solidFill>
                <a:effectLst/>
                <a:latin typeface="+mn-lt"/>
                <a:ea typeface="+mn-ea"/>
                <a:cs typeface="+mn-cs"/>
              </a:rPr>
              <a:t>Les résultats permettent de classer les 5 équipes qui ont pu accéder à cette 6</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manche. </a:t>
            </a:r>
          </a:p>
          <a:p>
            <a:r>
              <a:rPr lang="fr-FR" sz="1200" dirty="0">
                <a:solidFill>
                  <a:schemeClr val="tx1"/>
                </a:solidFill>
                <a:effectLst/>
                <a:latin typeface="+mn-lt"/>
                <a:ea typeface="+mn-ea"/>
                <a:cs typeface="+mn-cs"/>
              </a:rPr>
              <a:t>N’oubliez pas de communiquer le nom des élèves qui ont participé à ce concours et de préciser s’ils sont lauréats 1</a:t>
            </a:r>
            <a:r>
              <a:rPr lang="fr-FR" sz="1200" baseline="30000" dirty="0">
                <a:solidFill>
                  <a:schemeClr val="tx1"/>
                </a:solidFill>
                <a:effectLst/>
                <a:latin typeface="+mn-lt"/>
                <a:ea typeface="+mn-ea"/>
                <a:cs typeface="+mn-cs"/>
              </a:rPr>
              <a:t>ère</a:t>
            </a:r>
            <a:r>
              <a:rPr lang="fr-FR" sz="1200" dirty="0">
                <a:solidFill>
                  <a:schemeClr val="tx1"/>
                </a:solidFill>
                <a:effectLst/>
                <a:latin typeface="+mn-lt"/>
                <a:ea typeface="+mn-ea"/>
                <a:cs typeface="+mn-cs"/>
              </a:rPr>
              <a:t> , 2</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ou 3</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place. </a:t>
            </a:r>
          </a:p>
          <a:p>
            <a:r>
              <a:rPr lang="fr-FR" sz="1200" b="1" dirty="0">
                <a:solidFill>
                  <a:schemeClr val="tx1"/>
                </a:solidFill>
                <a:effectLst/>
                <a:latin typeface="+mn-lt"/>
                <a:ea typeface="+mn-ea"/>
                <a:cs typeface="+mn-cs"/>
              </a:rPr>
              <a:t>Un document </a:t>
            </a:r>
            <a:r>
              <a:rPr lang="fr-FR" sz="1200" b="1" dirty="0" err="1">
                <a:solidFill>
                  <a:schemeClr val="tx1"/>
                </a:solidFill>
                <a:effectLst/>
                <a:latin typeface="+mn-lt"/>
                <a:ea typeface="+mn-ea"/>
                <a:cs typeface="+mn-cs"/>
              </a:rPr>
              <a:t>excel</a:t>
            </a:r>
            <a:r>
              <a:rPr lang="fr-FR" sz="1200" b="1" dirty="0">
                <a:solidFill>
                  <a:schemeClr val="tx1"/>
                </a:solidFill>
                <a:effectLst/>
                <a:latin typeface="+mn-lt"/>
                <a:ea typeface="+mn-ea"/>
                <a:cs typeface="+mn-cs"/>
              </a:rPr>
              <a:t> sera fourni par les IA-IPR de LVE pour transmettre ces résultats.</a:t>
            </a:r>
            <a:endParaRPr lang="fr-FR" dirty="0"/>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22</a:t>
            </a:fld>
            <a:endParaRPr lang="fr-FR"/>
          </a:p>
        </p:txBody>
      </p:sp>
    </p:spTree>
    <p:extLst>
      <p:ext uri="{BB962C8B-B14F-4D97-AF65-F5344CB8AC3E}">
        <p14:creationId xmlns:p14="http://schemas.microsoft.com/office/powerpoint/2010/main" val="40727260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FDFF5DB-EC3D-4EA0-BA72-DFF41EA5BD4F}" type="slidenum">
              <a:rPr lang="fr-FR" smtClean="0"/>
              <a:t>23</a:t>
            </a:fld>
            <a:endParaRPr lang="fr-FR"/>
          </a:p>
        </p:txBody>
      </p:sp>
    </p:spTree>
    <p:extLst>
      <p:ext uri="{BB962C8B-B14F-4D97-AF65-F5344CB8AC3E}">
        <p14:creationId xmlns:p14="http://schemas.microsoft.com/office/powerpoint/2010/main" val="35873426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a:lnSpc>
                <a:spcPct val="100000"/>
              </a:lnSpc>
              <a:spcBef>
                <a:spcPts val="0"/>
              </a:spcBef>
              <a:spcAft>
                <a:spcPts val="0"/>
              </a:spcAft>
              <a:buClrTx/>
              <a:buSzTx/>
              <a:buFontTx/>
              <a:buNone/>
              <a:defRPr/>
            </a:pPr>
            <a:r>
              <a:rPr lang="fr-FR" b="0" dirty="0">
                <a:solidFill>
                  <a:srgbClr val="FF0000"/>
                </a:solidFill>
              </a:rPr>
              <a:t>Ce </a:t>
            </a:r>
            <a:r>
              <a:rPr lang="fr-FR" b="0" dirty="0" err="1">
                <a:solidFill>
                  <a:srgbClr val="FF0000"/>
                </a:solidFill>
              </a:rPr>
              <a:t>virelangue</a:t>
            </a:r>
            <a:r>
              <a:rPr lang="fr-FR" b="0" dirty="0">
                <a:solidFill>
                  <a:srgbClr val="FF0000"/>
                </a:solidFill>
              </a:rPr>
              <a:t> a été travaillé en classe ; il est donc connu des élèves.</a:t>
            </a:r>
            <a:endParaRPr lang="fr-FR" dirty="0"/>
          </a:p>
          <a:p>
            <a:pPr marL="0" marR="0" indent="0" algn="l" defTabSz="914400">
              <a:lnSpc>
                <a:spcPct val="100000"/>
              </a:lnSpc>
              <a:spcBef>
                <a:spcPts val="0"/>
              </a:spcBef>
              <a:spcAft>
                <a:spcPts val="0"/>
              </a:spcAft>
              <a:buClrTx/>
              <a:buSzTx/>
              <a:buFontTx/>
              <a:buNone/>
              <a:defRPr/>
            </a:pPr>
            <a:endParaRPr lang="fr-FR" b="1" dirty="0">
              <a:solidFill>
                <a:srgbClr val="FF0000"/>
              </a:solidFill>
            </a:endParaRPr>
          </a:p>
          <a:p>
            <a:pPr marL="0" marR="0" indent="0" algn="l" defTabSz="914400">
              <a:lnSpc>
                <a:spcPct val="100000"/>
              </a:lnSpc>
              <a:spcBef>
                <a:spcPts val="0"/>
              </a:spcBef>
              <a:spcAft>
                <a:spcPts val="0"/>
              </a:spcAft>
              <a:buClrTx/>
              <a:buSzTx/>
              <a:buFontTx/>
              <a:buNone/>
              <a:defRPr/>
            </a:pPr>
            <a:r>
              <a:rPr lang="fr-FR" dirty="0">
                <a:solidFill>
                  <a:srgbClr val="FF0000"/>
                </a:solidFill>
              </a:rPr>
              <a:t>L’enseignant référent procédera à un tirage au sort pour déterminer l’ordre de passage (établissement par établissement). </a:t>
            </a:r>
            <a:br>
              <a:rPr lang="fr-FR" dirty="0">
                <a:solidFill>
                  <a:srgbClr val="FF0000"/>
                </a:solidFill>
              </a:rPr>
            </a:br>
            <a:r>
              <a:rPr lang="fr-FR" dirty="0">
                <a:solidFill>
                  <a:srgbClr val="FF0000"/>
                </a:solidFill>
              </a:rPr>
              <a:t>L’ordre de passage est le même pour les 3 </a:t>
            </a:r>
            <a:r>
              <a:rPr lang="fr-FR" dirty="0" err="1">
                <a:solidFill>
                  <a:srgbClr val="FF0000"/>
                </a:solidFill>
              </a:rPr>
              <a:t>virelangues</a:t>
            </a:r>
            <a:r>
              <a:rPr lang="fr-FR" dirty="0">
                <a:solidFill>
                  <a:srgbClr val="FF0000"/>
                </a:solidFill>
              </a:rPr>
              <a:t> de cette manche.</a:t>
            </a:r>
            <a:endParaRPr lang="fr-FR" dirty="0"/>
          </a:p>
          <a:p>
            <a:pPr marL="0" marR="0" indent="0" algn="l" defTabSz="914400">
              <a:lnSpc>
                <a:spcPct val="100000"/>
              </a:lnSpc>
              <a:spcBef>
                <a:spcPts val="0"/>
              </a:spcBef>
              <a:spcAft>
                <a:spcPts val="0"/>
              </a:spcAft>
              <a:buClrTx/>
              <a:buSzTx/>
              <a:buFontTx/>
              <a:buNone/>
              <a:defRPr/>
            </a:pPr>
            <a:endParaRPr lang="fr-FR" dirty="0"/>
          </a:p>
          <a:p>
            <a:pPr marL="171450" marR="0" indent="-171450" algn="l" defTabSz="914400">
              <a:lnSpc>
                <a:spcPct val="100000"/>
              </a:lnSpc>
              <a:spcBef>
                <a:spcPts val="0"/>
              </a:spcBef>
              <a:spcAft>
                <a:spcPts val="0"/>
              </a:spcAft>
              <a:buClrTx/>
              <a:buSzTx/>
              <a:buFont typeface="Arial"/>
              <a:buChar char="•"/>
              <a:defRPr/>
            </a:pPr>
            <a:r>
              <a:rPr lang="fr-FR" dirty="0"/>
              <a:t>Le 1</a:t>
            </a:r>
            <a:r>
              <a:rPr lang="fr-FR" baseline="30000" dirty="0"/>
              <a:t>er</a:t>
            </a:r>
            <a:r>
              <a:rPr lang="fr-FR" dirty="0"/>
              <a:t> élève de la </a:t>
            </a:r>
            <a:r>
              <a:rPr lang="fr-FR" dirty="0">
                <a:solidFill>
                  <a:srgbClr val="FF0000"/>
                </a:solidFill>
              </a:rPr>
              <a:t>1</a:t>
            </a:r>
            <a:r>
              <a:rPr lang="fr-FR" baseline="30000" dirty="0">
                <a:solidFill>
                  <a:srgbClr val="FF0000"/>
                </a:solidFill>
              </a:rPr>
              <a:t>ère</a:t>
            </a:r>
            <a:r>
              <a:rPr lang="fr-FR" dirty="0"/>
              <a:t> équipe s’avance et lit ce </a:t>
            </a:r>
            <a:r>
              <a:rPr lang="fr-FR" dirty="0" err="1"/>
              <a:t>virelangue</a:t>
            </a:r>
            <a:r>
              <a:rPr lang="fr-FR" dirty="0"/>
              <a:t> de façon intelligible.</a:t>
            </a:r>
            <a:br>
              <a:rPr lang="fr-FR" dirty="0"/>
            </a:br>
            <a:r>
              <a:rPr lang="fr-FR" dirty="0"/>
              <a:t>Les 2 membres du jury évaluent cet élève en utilisant les fiches d’évaluation.</a:t>
            </a:r>
          </a:p>
          <a:p>
            <a:pPr marL="171450" marR="0" indent="-171450" algn="l" defTabSz="914400">
              <a:lnSpc>
                <a:spcPct val="100000"/>
              </a:lnSpc>
              <a:spcBef>
                <a:spcPts val="0"/>
              </a:spcBef>
              <a:spcAft>
                <a:spcPts val="0"/>
              </a:spcAft>
              <a:buClrTx/>
              <a:buSzTx/>
              <a:buFont typeface="Arial"/>
              <a:buChar char="•"/>
              <a:defRPr/>
            </a:pPr>
            <a:r>
              <a:rPr lang="fr-FR" dirty="0"/>
              <a:t>Le 1</a:t>
            </a:r>
            <a:r>
              <a:rPr lang="fr-FR" baseline="30000" dirty="0"/>
              <a:t>er</a:t>
            </a:r>
            <a:r>
              <a:rPr lang="fr-FR" dirty="0"/>
              <a:t> élève de la </a:t>
            </a:r>
            <a:r>
              <a:rPr lang="fr-FR" dirty="0">
                <a:solidFill>
                  <a:srgbClr val="FF0000"/>
                </a:solidFill>
              </a:rPr>
              <a:t>2</a:t>
            </a:r>
            <a:r>
              <a:rPr lang="fr-FR" baseline="30000" dirty="0">
                <a:solidFill>
                  <a:srgbClr val="FF0000"/>
                </a:solidFill>
              </a:rPr>
              <a:t>ème</a:t>
            </a:r>
            <a:r>
              <a:rPr lang="fr-FR" dirty="0"/>
              <a:t> équipe s’avance et lit ce </a:t>
            </a:r>
            <a:r>
              <a:rPr lang="fr-FR" dirty="0" err="1"/>
              <a:t>virelangue</a:t>
            </a:r>
            <a:r>
              <a:rPr lang="fr-FR" dirty="0"/>
              <a:t> de façon intelligible.</a:t>
            </a:r>
            <a:br>
              <a:rPr lang="fr-FR" dirty="0"/>
            </a:br>
            <a:r>
              <a:rPr lang="fr-FR" dirty="0"/>
              <a:t>Les 2 membres du jury évaluent cet élève </a:t>
            </a:r>
            <a:r>
              <a:rPr lang="fr-FR" b="1" dirty="0"/>
              <a:t>et ainsi de suite</a:t>
            </a:r>
            <a:r>
              <a:rPr lang="fr-FR" dirty="0"/>
              <a:t>.</a:t>
            </a:r>
          </a:p>
          <a:p>
            <a:pPr marL="171450" marR="0" indent="-171450" algn="l" defTabSz="914400">
              <a:lnSpc>
                <a:spcPct val="100000"/>
              </a:lnSpc>
              <a:spcBef>
                <a:spcPts val="0"/>
              </a:spcBef>
              <a:spcAft>
                <a:spcPts val="0"/>
              </a:spcAft>
              <a:buClrTx/>
              <a:buSzTx/>
              <a:buFont typeface="Arial"/>
              <a:buChar char="•"/>
              <a:defRPr/>
            </a:pPr>
            <a:r>
              <a:rPr lang="fr-FR" dirty="0"/>
              <a:t>Les membres du jury communiquent les notes à la personne qui saisit les résultats sur un fichier Excel.</a:t>
            </a:r>
          </a:p>
          <a:p>
            <a:pPr marL="171450" marR="0" indent="-171450" algn="l" defTabSz="914400">
              <a:lnSpc>
                <a:spcPct val="100000"/>
              </a:lnSpc>
              <a:spcBef>
                <a:spcPts val="0"/>
              </a:spcBef>
              <a:spcAft>
                <a:spcPts val="0"/>
              </a:spcAft>
              <a:buClrTx/>
              <a:buSzTx/>
              <a:buFont typeface="Arial"/>
              <a:buChar char="•"/>
              <a:defRPr/>
            </a:pPr>
            <a:endParaRPr lang="fr-FR"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baseline="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baseline="0" dirty="0"/>
          </a:p>
        </p:txBody>
      </p:sp>
      <p:sp>
        <p:nvSpPr>
          <p:cNvPr id="4" name="Espace réservé du numéro de diapositive 3"/>
          <p:cNvSpPr>
            <a:spLocks noGrp="1"/>
          </p:cNvSpPr>
          <p:nvPr>
            <p:ph type="sldNum" sz="quarter" idx="10"/>
          </p:nvPr>
        </p:nvSpPr>
        <p:spPr/>
        <p:txBody>
          <a:bodyPr/>
          <a:lstStyle/>
          <a:p>
            <a:fld id="{2A25C6BC-6432-449C-85C2-FD3C13D86EDE}" type="slidenum">
              <a:rPr lang="fr-FR" smtClean="0"/>
              <a:t>24</a:t>
            </a:fld>
            <a:endParaRPr lang="fr-FR"/>
          </a:p>
        </p:txBody>
      </p:sp>
    </p:spTree>
    <p:extLst>
      <p:ext uri="{BB962C8B-B14F-4D97-AF65-F5344CB8AC3E}">
        <p14:creationId xmlns:p14="http://schemas.microsoft.com/office/powerpoint/2010/main" val="33710711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dirty="0">
                <a:solidFill>
                  <a:schemeClr val="tx1"/>
                </a:solidFill>
                <a:effectLst/>
                <a:latin typeface="+mn-lt"/>
                <a:ea typeface="+mn-ea"/>
                <a:cs typeface="+mn-cs"/>
              </a:rPr>
              <a:t>Ce </a:t>
            </a:r>
            <a:r>
              <a:rPr lang="fr-FR" sz="1200" dirty="0" err="1">
                <a:solidFill>
                  <a:schemeClr val="tx1"/>
                </a:solidFill>
                <a:effectLst/>
                <a:latin typeface="+mn-lt"/>
                <a:ea typeface="+mn-ea"/>
                <a:cs typeface="+mn-cs"/>
              </a:rPr>
              <a:t>virelangue</a:t>
            </a:r>
            <a:r>
              <a:rPr lang="fr-FR" sz="1200" dirty="0">
                <a:solidFill>
                  <a:schemeClr val="tx1"/>
                </a:solidFill>
                <a:effectLst/>
                <a:latin typeface="+mn-lt"/>
                <a:ea typeface="+mn-ea"/>
                <a:cs typeface="+mn-cs"/>
              </a:rPr>
              <a:t> a été travaillé en classe ; il est donc connu des élèves.</a:t>
            </a:r>
          </a:p>
          <a:p>
            <a:pPr lvl="0"/>
            <a:endParaRPr lang="fr-FR" sz="1200" dirty="0">
              <a:solidFill>
                <a:schemeClr val="tx1"/>
              </a:solidFill>
              <a:effectLst/>
              <a:latin typeface="+mn-lt"/>
              <a:ea typeface="+mn-ea"/>
              <a:cs typeface="+mn-cs"/>
            </a:endParaRPr>
          </a:p>
          <a:p>
            <a:pPr marL="171450" lvl="0" indent="-171450">
              <a:buFont typeface="Arial" panose="020B0604020202020204" pitchFamily="34" charset="0"/>
              <a:buChar char="•"/>
            </a:pPr>
            <a:r>
              <a:rPr lang="fr-FR" sz="1200" dirty="0">
                <a:solidFill>
                  <a:schemeClr val="tx1"/>
                </a:solidFill>
                <a:effectLst/>
                <a:latin typeface="+mn-lt"/>
                <a:ea typeface="+mn-ea"/>
                <a:cs typeface="+mn-cs"/>
              </a:rPr>
              <a:t>Le 2</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élève de la 1</a:t>
            </a:r>
            <a:r>
              <a:rPr lang="fr-FR" sz="1200" baseline="30000" dirty="0">
                <a:solidFill>
                  <a:schemeClr val="tx1"/>
                </a:solidFill>
                <a:effectLst/>
                <a:latin typeface="+mn-lt"/>
                <a:ea typeface="+mn-ea"/>
                <a:cs typeface="+mn-cs"/>
              </a:rPr>
              <a:t>ère</a:t>
            </a:r>
            <a:r>
              <a:rPr lang="fr-FR" sz="1200" dirty="0">
                <a:solidFill>
                  <a:schemeClr val="tx1"/>
                </a:solidFill>
                <a:effectLst/>
                <a:latin typeface="+mn-lt"/>
                <a:ea typeface="+mn-ea"/>
                <a:cs typeface="+mn-cs"/>
              </a:rPr>
              <a:t> équipe s’avance et lit ce </a:t>
            </a:r>
            <a:r>
              <a:rPr lang="fr-FR" sz="1200" dirty="0" err="1">
                <a:solidFill>
                  <a:schemeClr val="tx1"/>
                </a:solidFill>
                <a:effectLst/>
                <a:latin typeface="+mn-lt"/>
                <a:ea typeface="+mn-ea"/>
                <a:cs typeface="+mn-cs"/>
              </a:rPr>
              <a:t>virelangue</a:t>
            </a:r>
            <a:r>
              <a:rPr lang="fr-FR" sz="1200" dirty="0">
                <a:solidFill>
                  <a:schemeClr val="tx1"/>
                </a:solidFill>
                <a:effectLst/>
                <a:latin typeface="+mn-lt"/>
                <a:ea typeface="+mn-ea"/>
                <a:cs typeface="+mn-cs"/>
              </a:rPr>
              <a:t> de façon intelligible.</a:t>
            </a:r>
            <a:br>
              <a:rPr lang="fr-FR" sz="1200" dirty="0">
                <a:solidFill>
                  <a:schemeClr val="tx1"/>
                </a:solidFill>
                <a:effectLst/>
                <a:latin typeface="+mn-lt"/>
                <a:ea typeface="+mn-ea"/>
                <a:cs typeface="+mn-cs"/>
              </a:rPr>
            </a:br>
            <a:r>
              <a:rPr lang="fr-FR" sz="1200" dirty="0">
                <a:solidFill>
                  <a:schemeClr val="tx1"/>
                </a:solidFill>
                <a:effectLst/>
                <a:latin typeface="+mn-lt"/>
                <a:ea typeface="+mn-ea"/>
                <a:cs typeface="+mn-cs"/>
              </a:rPr>
              <a:t>Les 2 membres du jury évaluent cet élève en utilisant les fiches d’évaluation.</a:t>
            </a:r>
          </a:p>
          <a:p>
            <a:pPr marL="171450" lvl="0" indent="-171450">
              <a:buFont typeface="Arial" panose="020B0604020202020204" pitchFamily="34" charset="0"/>
              <a:buChar char="•"/>
            </a:pPr>
            <a:r>
              <a:rPr lang="fr-FR" sz="1200" dirty="0">
                <a:solidFill>
                  <a:schemeClr val="tx1"/>
                </a:solidFill>
                <a:effectLst/>
                <a:latin typeface="+mn-lt"/>
                <a:ea typeface="+mn-ea"/>
                <a:cs typeface="+mn-cs"/>
              </a:rPr>
              <a:t>Le 2</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élève de la 2</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équipe s’avance et lit ce </a:t>
            </a:r>
            <a:r>
              <a:rPr lang="fr-FR" sz="1200" dirty="0" err="1">
                <a:solidFill>
                  <a:schemeClr val="tx1"/>
                </a:solidFill>
                <a:effectLst/>
                <a:latin typeface="+mn-lt"/>
                <a:ea typeface="+mn-ea"/>
                <a:cs typeface="+mn-cs"/>
              </a:rPr>
              <a:t>virelangue</a:t>
            </a:r>
            <a:r>
              <a:rPr lang="fr-FR" sz="1200" dirty="0">
                <a:solidFill>
                  <a:schemeClr val="tx1"/>
                </a:solidFill>
                <a:effectLst/>
                <a:latin typeface="+mn-lt"/>
                <a:ea typeface="+mn-ea"/>
                <a:cs typeface="+mn-cs"/>
              </a:rPr>
              <a:t> de façon intelligible.</a:t>
            </a:r>
            <a:br>
              <a:rPr lang="fr-FR" sz="1200" dirty="0">
                <a:solidFill>
                  <a:schemeClr val="tx1"/>
                </a:solidFill>
                <a:effectLst/>
                <a:latin typeface="+mn-lt"/>
                <a:ea typeface="+mn-ea"/>
                <a:cs typeface="+mn-cs"/>
              </a:rPr>
            </a:br>
            <a:r>
              <a:rPr lang="fr-FR" sz="1200" dirty="0">
                <a:solidFill>
                  <a:schemeClr val="tx1"/>
                </a:solidFill>
                <a:effectLst/>
                <a:latin typeface="+mn-lt"/>
                <a:ea typeface="+mn-ea"/>
                <a:cs typeface="+mn-cs"/>
              </a:rPr>
              <a:t>Les 2 membres du jury évaluent cet élève </a:t>
            </a:r>
            <a:r>
              <a:rPr lang="fr-FR" sz="1200" b="1" dirty="0">
                <a:solidFill>
                  <a:schemeClr val="tx1"/>
                </a:solidFill>
                <a:effectLst/>
                <a:latin typeface="+mn-lt"/>
                <a:ea typeface="+mn-ea"/>
                <a:cs typeface="+mn-cs"/>
              </a:rPr>
              <a:t>et ainsi de suite</a:t>
            </a:r>
            <a:r>
              <a:rPr lang="fr-FR" sz="1200" dirty="0">
                <a:solidFill>
                  <a:schemeClr val="tx1"/>
                </a:solidFill>
                <a:effectLst/>
                <a:latin typeface="+mn-lt"/>
                <a:ea typeface="+mn-ea"/>
                <a:cs typeface="+mn-cs"/>
              </a:rPr>
              <a:t>.</a:t>
            </a:r>
          </a:p>
          <a:p>
            <a:endParaRPr lang="fr-FR" sz="1200" dirty="0">
              <a:solidFill>
                <a:schemeClr val="tx1"/>
              </a:solidFill>
              <a:effectLst/>
              <a:latin typeface="+mn-lt"/>
              <a:ea typeface="+mn-ea"/>
              <a:cs typeface="+mn-cs"/>
            </a:endParaRPr>
          </a:p>
          <a:p>
            <a:r>
              <a:rPr lang="fr-FR" sz="1200" dirty="0">
                <a:solidFill>
                  <a:schemeClr val="tx1"/>
                </a:solidFill>
                <a:effectLst/>
                <a:latin typeface="+mn-lt"/>
                <a:ea typeface="+mn-ea"/>
                <a:cs typeface="+mn-cs"/>
              </a:rPr>
              <a:t>Les membres du jury communiquent les notes à la personne qui saisit les résultats sur un fichier Excel.</a:t>
            </a:r>
            <a:endParaRPr lang="fr-FR" dirty="0"/>
          </a:p>
        </p:txBody>
      </p:sp>
      <p:sp>
        <p:nvSpPr>
          <p:cNvPr id="4" name="Espace réservé du numéro de diapositive 3"/>
          <p:cNvSpPr>
            <a:spLocks noGrp="1"/>
          </p:cNvSpPr>
          <p:nvPr>
            <p:ph type="sldNum" sz="quarter" idx="10"/>
          </p:nvPr>
        </p:nvSpPr>
        <p:spPr/>
        <p:txBody>
          <a:bodyPr/>
          <a:lstStyle/>
          <a:p>
            <a:fld id="{2A25C6BC-6432-449C-85C2-FD3C13D86EDE}" type="slidenum">
              <a:rPr lang="fr-FR" smtClean="0"/>
              <a:t>25</a:t>
            </a:fld>
            <a:endParaRPr lang="fr-FR"/>
          </a:p>
        </p:txBody>
      </p:sp>
    </p:spTree>
    <p:extLst>
      <p:ext uri="{BB962C8B-B14F-4D97-AF65-F5344CB8AC3E}">
        <p14:creationId xmlns:p14="http://schemas.microsoft.com/office/powerpoint/2010/main" val="33710711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dirty="0">
                <a:solidFill>
                  <a:schemeClr val="tx1"/>
                </a:solidFill>
                <a:effectLst/>
                <a:latin typeface="+mn-lt"/>
                <a:ea typeface="+mn-ea"/>
                <a:cs typeface="+mn-cs"/>
              </a:rPr>
              <a:t>Ce </a:t>
            </a:r>
            <a:r>
              <a:rPr lang="fr-FR" sz="1200" dirty="0" err="1">
                <a:solidFill>
                  <a:schemeClr val="tx1"/>
                </a:solidFill>
                <a:effectLst/>
                <a:latin typeface="+mn-lt"/>
                <a:ea typeface="+mn-ea"/>
                <a:cs typeface="+mn-cs"/>
              </a:rPr>
              <a:t>virelangue</a:t>
            </a:r>
            <a:r>
              <a:rPr lang="fr-FR" sz="1200" dirty="0">
                <a:solidFill>
                  <a:schemeClr val="tx1"/>
                </a:solidFill>
                <a:effectLst/>
                <a:latin typeface="+mn-lt"/>
                <a:ea typeface="+mn-ea"/>
                <a:cs typeface="+mn-cs"/>
              </a:rPr>
              <a:t> a été travaillé en classe ; il est donc connu des élèves.</a:t>
            </a:r>
          </a:p>
          <a:p>
            <a:pPr lvl="0"/>
            <a:endParaRPr lang="fr-FR" sz="1200" dirty="0">
              <a:solidFill>
                <a:schemeClr val="tx1"/>
              </a:solidFill>
              <a:effectLst/>
              <a:latin typeface="+mn-lt"/>
              <a:ea typeface="+mn-ea"/>
              <a:cs typeface="+mn-cs"/>
            </a:endParaRPr>
          </a:p>
          <a:p>
            <a:pPr marL="171450" lvl="0" indent="-171450">
              <a:buFont typeface="Arial" panose="020B0604020202020204" pitchFamily="34" charset="0"/>
              <a:buChar char="•"/>
            </a:pPr>
            <a:r>
              <a:rPr lang="fr-FR" sz="1200" dirty="0">
                <a:solidFill>
                  <a:schemeClr val="tx1"/>
                </a:solidFill>
                <a:effectLst/>
                <a:latin typeface="+mn-lt"/>
                <a:ea typeface="+mn-ea"/>
                <a:cs typeface="+mn-cs"/>
              </a:rPr>
              <a:t>Le 3</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élève de la 1</a:t>
            </a:r>
            <a:r>
              <a:rPr lang="fr-FR" sz="1200" baseline="30000" dirty="0">
                <a:solidFill>
                  <a:schemeClr val="tx1"/>
                </a:solidFill>
                <a:effectLst/>
                <a:latin typeface="+mn-lt"/>
                <a:ea typeface="+mn-ea"/>
                <a:cs typeface="+mn-cs"/>
              </a:rPr>
              <a:t>ère</a:t>
            </a:r>
            <a:r>
              <a:rPr lang="fr-FR" sz="1200" dirty="0">
                <a:solidFill>
                  <a:schemeClr val="tx1"/>
                </a:solidFill>
                <a:effectLst/>
                <a:latin typeface="+mn-lt"/>
                <a:ea typeface="+mn-ea"/>
                <a:cs typeface="+mn-cs"/>
              </a:rPr>
              <a:t> équipe s’avance et lit ce </a:t>
            </a:r>
            <a:r>
              <a:rPr lang="fr-FR" sz="1200" dirty="0" err="1">
                <a:solidFill>
                  <a:schemeClr val="tx1"/>
                </a:solidFill>
                <a:effectLst/>
                <a:latin typeface="+mn-lt"/>
                <a:ea typeface="+mn-ea"/>
                <a:cs typeface="+mn-cs"/>
              </a:rPr>
              <a:t>virelangue</a:t>
            </a:r>
            <a:r>
              <a:rPr lang="fr-FR" sz="1200" dirty="0">
                <a:solidFill>
                  <a:schemeClr val="tx1"/>
                </a:solidFill>
                <a:effectLst/>
                <a:latin typeface="+mn-lt"/>
                <a:ea typeface="+mn-ea"/>
                <a:cs typeface="+mn-cs"/>
              </a:rPr>
              <a:t> de façon intelligible.</a:t>
            </a:r>
            <a:br>
              <a:rPr lang="fr-FR" sz="1200" dirty="0">
                <a:solidFill>
                  <a:schemeClr val="tx1"/>
                </a:solidFill>
                <a:effectLst/>
                <a:latin typeface="+mn-lt"/>
                <a:ea typeface="+mn-ea"/>
                <a:cs typeface="+mn-cs"/>
              </a:rPr>
            </a:br>
            <a:r>
              <a:rPr lang="fr-FR" sz="1200" dirty="0">
                <a:solidFill>
                  <a:schemeClr val="tx1"/>
                </a:solidFill>
                <a:effectLst/>
                <a:latin typeface="+mn-lt"/>
                <a:ea typeface="+mn-ea"/>
                <a:cs typeface="+mn-cs"/>
              </a:rPr>
              <a:t>Les 2 membres du jury évaluent cet élève en utilisant les fiches d’évaluation.</a:t>
            </a:r>
          </a:p>
          <a:p>
            <a:pPr marL="171450" lvl="0" indent="-171450">
              <a:buFont typeface="Arial" panose="020B0604020202020204" pitchFamily="34" charset="0"/>
              <a:buChar char="•"/>
            </a:pPr>
            <a:r>
              <a:rPr lang="fr-FR" sz="1200" dirty="0">
                <a:solidFill>
                  <a:schemeClr val="tx1"/>
                </a:solidFill>
                <a:effectLst/>
                <a:latin typeface="+mn-lt"/>
                <a:ea typeface="+mn-ea"/>
                <a:cs typeface="+mn-cs"/>
              </a:rPr>
              <a:t>Le 3</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élève de la 2</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équipe s’avance et lit ce </a:t>
            </a:r>
            <a:r>
              <a:rPr lang="fr-FR" sz="1200" dirty="0" err="1">
                <a:solidFill>
                  <a:schemeClr val="tx1"/>
                </a:solidFill>
                <a:effectLst/>
                <a:latin typeface="+mn-lt"/>
                <a:ea typeface="+mn-ea"/>
                <a:cs typeface="+mn-cs"/>
              </a:rPr>
              <a:t>virelangue</a:t>
            </a:r>
            <a:r>
              <a:rPr lang="fr-FR" sz="1200" dirty="0">
                <a:solidFill>
                  <a:schemeClr val="tx1"/>
                </a:solidFill>
                <a:effectLst/>
                <a:latin typeface="+mn-lt"/>
                <a:ea typeface="+mn-ea"/>
                <a:cs typeface="+mn-cs"/>
              </a:rPr>
              <a:t> de façon intelligible.</a:t>
            </a:r>
            <a:br>
              <a:rPr lang="fr-FR" sz="1200" dirty="0">
                <a:solidFill>
                  <a:schemeClr val="tx1"/>
                </a:solidFill>
                <a:effectLst/>
                <a:latin typeface="+mn-lt"/>
                <a:ea typeface="+mn-ea"/>
                <a:cs typeface="+mn-cs"/>
              </a:rPr>
            </a:br>
            <a:r>
              <a:rPr lang="fr-FR" sz="1200" dirty="0">
                <a:solidFill>
                  <a:schemeClr val="tx1"/>
                </a:solidFill>
                <a:effectLst/>
                <a:latin typeface="+mn-lt"/>
                <a:ea typeface="+mn-ea"/>
                <a:cs typeface="+mn-cs"/>
              </a:rPr>
              <a:t>Les 2 membres du jury évaluent cet élève </a:t>
            </a:r>
            <a:r>
              <a:rPr lang="fr-FR" sz="1200" b="1" dirty="0">
                <a:solidFill>
                  <a:schemeClr val="tx1"/>
                </a:solidFill>
                <a:effectLst/>
                <a:latin typeface="+mn-lt"/>
                <a:ea typeface="+mn-ea"/>
                <a:cs typeface="+mn-cs"/>
              </a:rPr>
              <a:t>et ainsi de suite</a:t>
            </a:r>
            <a:r>
              <a:rPr lang="fr-FR" sz="1200" dirty="0">
                <a:solidFill>
                  <a:schemeClr val="tx1"/>
                </a:solidFill>
                <a:effectLst/>
                <a:latin typeface="+mn-lt"/>
                <a:ea typeface="+mn-ea"/>
                <a:cs typeface="+mn-cs"/>
              </a:rPr>
              <a:t>.</a:t>
            </a:r>
          </a:p>
          <a:p>
            <a:pPr lvl="0"/>
            <a:endParaRPr lang="fr-FR" sz="1200" dirty="0">
              <a:solidFill>
                <a:schemeClr val="tx1"/>
              </a:solidFill>
              <a:effectLst/>
              <a:latin typeface="+mn-lt"/>
              <a:ea typeface="+mn-ea"/>
              <a:cs typeface="+mn-cs"/>
            </a:endParaRPr>
          </a:p>
          <a:p>
            <a:pPr lvl="0"/>
            <a:r>
              <a:rPr lang="fr-FR" sz="1200" dirty="0">
                <a:solidFill>
                  <a:schemeClr val="tx1"/>
                </a:solidFill>
                <a:effectLst/>
                <a:latin typeface="+mn-lt"/>
                <a:ea typeface="+mn-ea"/>
                <a:cs typeface="+mn-cs"/>
              </a:rPr>
              <a:t>Les membres du jury communiquent les notes à la personne qui saisit les résultats sur un fichier Excel.</a:t>
            </a:r>
          </a:p>
          <a:p>
            <a:pPr lvl="0"/>
            <a:endParaRPr lang="fr-FR" sz="1200" dirty="0">
              <a:solidFill>
                <a:schemeClr val="tx1"/>
              </a:solidFill>
              <a:effectLst/>
              <a:latin typeface="+mn-lt"/>
              <a:ea typeface="+mn-ea"/>
              <a:cs typeface="+mn-cs"/>
            </a:endParaRPr>
          </a:p>
          <a:p>
            <a:pPr marL="0" marR="0" lvl="0" indent="0" algn="l" defTabSz="914400" eaLnBrk="1" fontAlgn="auto" latinLnBrk="0" hangingPunct="1">
              <a:lnSpc>
                <a:spcPct val="100000"/>
              </a:lnSpc>
              <a:spcBef>
                <a:spcPts val="0"/>
              </a:spcBef>
              <a:spcAft>
                <a:spcPts val="0"/>
              </a:spcAft>
              <a:buClrTx/>
              <a:buSzTx/>
              <a:buFont typeface="Arial"/>
              <a:buNone/>
              <a:tabLst/>
              <a:defRPr/>
            </a:pPr>
            <a:r>
              <a:rPr lang="fr-FR" sz="1200" baseline="0" dirty="0">
                <a:solidFill>
                  <a:schemeClr val="tx1"/>
                </a:solidFill>
                <a:effectLst/>
                <a:latin typeface="+mn-lt"/>
                <a:ea typeface="+mn-ea"/>
                <a:cs typeface="+mn-cs"/>
              </a:rPr>
              <a:t>Il est possible de ne pas éliminer d’équipe à l'issue de cette manche. Il faudra surtout veiller à ce qu’il n’y ait pas plus de 5 équipes par langue pour la manche 6 et ce, pour des questions d’organisation.  </a:t>
            </a:r>
            <a:endParaRPr lang="fr-FR" dirty="0"/>
          </a:p>
        </p:txBody>
      </p:sp>
      <p:sp>
        <p:nvSpPr>
          <p:cNvPr id="4" name="Espace réservé du numéro de diapositive 3"/>
          <p:cNvSpPr>
            <a:spLocks noGrp="1"/>
          </p:cNvSpPr>
          <p:nvPr>
            <p:ph type="sldNum" sz="quarter" idx="10"/>
          </p:nvPr>
        </p:nvSpPr>
        <p:spPr/>
        <p:txBody>
          <a:bodyPr/>
          <a:lstStyle/>
          <a:p>
            <a:fld id="{2A25C6BC-6432-449C-85C2-FD3C13D86EDE}" type="slidenum">
              <a:rPr lang="fr-FR" smtClean="0"/>
              <a:t>26</a:t>
            </a:fld>
            <a:endParaRPr lang="fr-FR"/>
          </a:p>
        </p:txBody>
      </p:sp>
    </p:spTree>
    <p:extLst>
      <p:ext uri="{BB962C8B-B14F-4D97-AF65-F5344CB8AC3E}">
        <p14:creationId xmlns:p14="http://schemas.microsoft.com/office/powerpoint/2010/main" val="33710711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a:lnSpc>
                <a:spcPct val="100000"/>
              </a:lnSpc>
              <a:spcBef>
                <a:spcPts val="0"/>
              </a:spcBef>
              <a:spcAft>
                <a:spcPts val="0"/>
              </a:spcAft>
              <a:buClrTx/>
              <a:buSzTx/>
              <a:buFontTx/>
              <a:buNone/>
              <a:defRPr/>
            </a:pPr>
            <a:r>
              <a:rPr lang="fr-FR" b="0" dirty="0">
                <a:solidFill>
                  <a:srgbClr val="FF0000"/>
                </a:solidFill>
              </a:rPr>
              <a:t>Ce </a:t>
            </a:r>
            <a:r>
              <a:rPr lang="fr-FR" b="0" dirty="0" err="1">
                <a:solidFill>
                  <a:srgbClr val="FF0000"/>
                </a:solidFill>
              </a:rPr>
              <a:t>virelangue</a:t>
            </a:r>
            <a:r>
              <a:rPr lang="fr-FR" b="0" dirty="0">
                <a:solidFill>
                  <a:srgbClr val="FF0000"/>
                </a:solidFill>
              </a:rPr>
              <a:t> a été travaillé en classe ; il est donc connu des élèves.</a:t>
            </a:r>
            <a:endParaRPr lang="fr-FR" dirty="0"/>
          </a:p>
          <a:p>
            <a:pPr marL="0" marR="0" indent="0" algn="l" defTabSz="914400">
              <a:lnSpc>
                <a:spcPct val="100000"/>
              </a:lnSpc>
              <a:spcBef>
                <a:spcPts val="0"/>
              </a:spcBef>
              <a:spcAft>
                <a:spcPts val="0"/>
              </a:spcAft>
              <a:buClrTx/>
              <a:buSzTx/>
              <a:buFontTx/>
              <a:buNone/>
              <a:defRPr/>
            </a:pPr>
            <a:endParaRPr lang="fr-FR" b="1" dirty="0">
              <a:solidFill>
                <a:srgbClr val="FF0000"/>
              </a:solidFill>
            </a:endParaRPr>
          </a:p>
          <a:p>
            <a:pPr marL="0" marR="0" indent="0" algn="l" defTabSz="914400">
              <a:lnSpc>
                <a:spcPct val="100000"/>
              </a:lnSpc>
              <a:spcBef>
                <a:spcPts val="0"/>
              </a:spcBef>
              <a:spcAft>
                <a:spcPts val="0"/>
              </a:spcAft>
              <a:buClrTx/>
              <a:buSzTx/>
              <a:buFontTx/>
              <a:buNone/>
              <a:defRPr/>
            </a:pPr>
            <a:r>
              <a:rPr lang="fr-FR" dirty="0">
                <a:solidFill>
                  <a:srgbClr val="FF0000"/>
                </a:solidFill>
              </a:rPr>
              <a:t>L’enseignant référent procédera à un tirage au sort pour déterminer l’ordre de passage (établissement par établissement). </a:t>
            </a:r>
            <a:br>
              <a:rPr lang="fr-FR" dirty="0">
                <a:solidFill>
                  <a:srgbClr val="FF0000"/>
                </a:solidFill>
              </a:rPr>
            </a:br>
            <a:r>
              <a:rPr lang="fr-FR" dirty="0">
                <a:solidFill>
                  <a:srgbClr val="FF0000"/>
                </a:solidFill>
              </a:rPr>
              <a:t>L’ordre de passage est le même pour les 3 </a:t>
            </a:r>
            <a:r>
              <a:rPr lang="fr-FR" dirty="0" err="1">
                <a:solidFill>
                  <a:srgbClr val="FF0000"/>
                </a:solidFill>
              </a:rPr>
              <a:t>virelangues</a:t>
            </a:r>
            <a:r>
              <a:rPr lang="fr-FR" dirty="0">
                <a:solidFill>
                  <a:srgbClr val="FF0000"/>
                </a:solidFill>
              </a:rPr>
              <a:t> de cette manche.</a:t>
            </a:r>
            <a:endParaRPr lang="fr-FR" dirty="0"/>
          </a:p>
          <a:p>
            <a:pPr marL="0" marR="0" indent="0" algn="l" defTabSz="914400">
              <a:lnSpc>
                <a:spcPct val="100000"/>
              </a:lnSpc>
              <a:spcBef>
                <a:spcPts val="0"/>
              </a:spcBef>
              <a:spcAft>
                <a:spcPts val="0"/>
              </a:spcAft>
              <a:buClrTx/>
              <a:buSzTx/>
              <a:buFontTx/>
              <a:buNone/>
              <a:defRPr/>
            </a:pPr>
            <a:endParaRPr lang="fr-FR" dirty="0"/>
          </a:p>
          <a:p>
            <a:pPr marL="171450" marR="0" indent="-171450" algn="l" defTabSz="914400">
              <a:lnSpc>
                <a:spcPct val="100000"/>
              </a:lnSpc>
              <a:spcBef>
                <a:spcPts val="0"/>
              </a:spcBef>
              <a:spcAft>
                <a:spcPts val="0"/>
              </a:spcAft>
              <a:buClrTx/>
              <a:buSzTx/>
              <a:buFont typeface="Arial"/>
              <a:buChar char="•"/>
              <a:defRPr/>
            </a:pPr>
            <a:r>
              <a:rPr lang="fr-FR" dirty="0"/>
              <a:t>Le 1</a:t>
            </a:r>
            <a:r>
              <a:rPr lang="fr-FR" baseline="30000" dirty="0"/>
              <a:t>er</a:t>
            </a:r>
            <a:r>
              <a:rPr lang="fr-FR" dirty="0"/>
              <a:t> élève de la </a:t>
            </a:r>
            <a:r>
              <a:rPr lang="fr-FR" dirty="0">
                <a:solidFill>
                  <a:srgbClr val="FF0000"/>
                </a:solidFill>
              </a:rPr>
              <a:t>1</a:t>
            </a:r>
            <a:r>
              <a:rPr lang="fr-FR" baseline="30000" dirty="0">
                <a:solidFill>
                  <a:srgbClr val="FF0000"/>
                </a:solidFill>
              </a:rPr>
              <a:t>ère</a:t>
            </a:r>
            <a:r>
              <a:rPr lang="fr-FR" dirty="0"/>
              <a:t> équipe s’avance et lit ce </a:t>
            </a:r>
            <a:r>
              <a:rPr lang="fr-FR" dirty="0" err="1"/>
              <a:t>virelangue</a:t>
            </a:r>
            <a:r>
              <a:rPr lang="fr-FR" dirty="0"/>
              <a:t> de façon intelligible.</a:t>
            </a:r>
            <a:br>
              <a:rPr lang="fr-FR" dirty="0"/>
            </a:br>
            <a:r>
              <a:rPr lang="fr-FR" dirty="0"/>
              <a:t>Les 2 membres du jury évaluent cet élève en utilisant les fiches d’évaluation.</a:t>
            </a:r>
          </a:p>
          <a:p>
            <a:pPr marL="171450" marR="0" indent="-171450" algn="l" defTabSz="914400">
              <a:lnSpc>
                <a:spcPct val="100000"/>
              </a:lnSpc>
              <a:spcBef>
                <a:spcPts val="0"/>
              </a:spcBef>
              <a:spcAft>
                <a:spcPts val="0"/>
              </a:spcAft>
              <a:buClrTx/>
              <a:buSzTx/>
              <a:buFont typeface="Arial"/>
              <a:buChar char="•"/>
              <a:defRPr/>
            </a:pPr>
            <a:r>
              <a:rPr lang="fr-FR" dirty="0"/>
              <a:t>Le 1</a:t>
            </a:r>
            <a:r>
              <a:rPr lang="fr-FR" baseline="30000" dirty="0"/>
              <a:t>er</a:t>
            </a:r>
            <a:r>
              <a:rPr lang="fr-FR" dirty="0"/>
              <a:t> élève de la </a:t>
            </a:r>
            <a:r>
              <a:rPr lang="fr-FR" dirty="0">
                <a:solidFill>
                  <a:srgbClr val="FF0000"/>
                </a:solidFill>
              </a:rPr>
              <a:t>2</a:t>
            </a:r>
            <a:r>
              <a:rPr lang="fr-FR" baseline="30000" dirty="0">
                <a:solidFill>
                  <a:srgbClr val="FF0000"/>
                </a:solidFill>
              </a:rPr>
              <a:t>ème</a:t>
            </a:r>
            <a:r>
              <a:rPr lang="fr-FR" dirty="0"/>
              <a:t> équipe s’avance et lit ce </a:t>
            </a:r>
            <a:r>
              <a:rPr lang="fr-FR" dirty="0" err="1"/>
              <a:t>virelangue</a:t>
            </a:r>
            <a:r>
              <a:rPr lang="fr-FR" dirty="0"/>
              <a:t> de façon intelligible.</a:t>
            </a:r>
            <a:br>
              <a:rPr lang="fr-FR" dirty="0"/>
            </a:br>
            <a:r>
              <a:rPr lang="fr-FR" dirty="0"/>
              <a:t>Les 2 membres du jury évaluent cet élève </a:t>
            </a:r>
            <a:r>
              <a:rPr lang="fr-FR" b="1" dirty="0"/>
              <a:t>et ainsi de suite</a:t>
            </a:r>
            <a:r>
              <a:rPr lang="fr-FR" dirty="0"/>
              <a:t>.</a:t>
            </a:r>
          </a:p>
          <a:p>
            <a:pPr marL="0" marR="0" indent="0" algn="l" defTabSz="914400">
              <a:lnSpc>
                <a:spcPct val="100000"/>
              </a:lnSpc>
              <a:spcBef>
                <a:spcPts val="0"/>
              </a:spcBef>
              <a:spcAft>
                <a:spcPts val="0"/>
              </a:spcAft>
              <a:buClrTx/>
              <a:buSzTx/>
              <a:buFont typeface="Arial"/>
              <a:buNone/>
              <a:defRPr/>
            </a:pPr>
            <a:endParaRPr lang="fr-FR" dirty="0"/>
          </a:p>
          <a:p>
            <a:pPr marL="0" marR="0" indent="0" algn="l" defTabSz="914400">
              <a:lnSpc>
                <a:spcPct val="100000"/>
              </a:lnSpc>
              <a:spcBef>
                <a:spcPts val="0"/>
              </a:spcBef>
              <a:spcAft>
                <a:spcPts val="0"/>
              </a:spcAft>
              <a:buClrTx/>
              <a:buSzTx/>
              <a:buFont typeface="Arial"/>
              <a:buNone/>
              <a:defRPr/>
            </a:pPr>
            <a:r>
              <a:rPr lang="fr-FR" dirty="0"/>
              <a:t>Les membres du jury communiquent les notes à la personne qui saisit les résultats sur un fichier Excel.</a:t>
            </a:r>
          </a:p>
          <a:p>
            <a:pPr marL="171450" marR="0" indent="-171450" algn="l" defTabSz="914400">
              <a:lnSpc>
                <a:spcPct val="100000"/>
              </a:lnSpc>
              <a:spcBef>
                <a:spcPts val="0"/>
              </a:spcBef>
              <a:spcAft>
                <a:spcPts val="0"/>
              </a:spcAft>
              <a:buClrTx/>
              <a:buSzTx/>
              <a:buFont typeface="Arial"/>
              <a:buChar char="•"/>
              <a:defRPr/>
            </a:pPr>
            <a:endParaRPr lang="fr-FR"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baseline="0" dirty="0"/>
          </a:p>
        </p:txBody>
      </p:sp>
      <p:sp>
        <p:nvSpPr>
          <p:cNvPr id="4" name="Espace réservé du numéro de diapositive 3"/>
          <p:cNvSpPr>
            <a:spLocks noGrp="1"/>
          </p:cNvSpPr>
          <p:nvPr>
            <p:ph type="sldNum" sz="quarter" idx="10"/>
          </p:nvPr>
        </p:nvSpPr>
        <p:spPr/>
        <p:txBody>
          <a:bodyPr/>
          <a:lstStyle/>
          <a:p>
            <a:fld id="{2A25C6BC-6432-449C-85C2-FD3C13D86EDE}" type="slidenum">
              <a:rPr lang="fr-FR" smtClean="0"/>
              <a:t>27</a:t>
            </a:fld>
            <a:endParaRPr lang="fr-FR"/>
          </a:p>
        </p:txBody>
      </p:sp>
    </p:spTree>
    <p:extLst>
      <p:ext uri="{BB962C8B-B14F-4D97-AF65-F5344CB8AC3E}">
        <p14:creationId xmlns:p14="http://schemas.microsoft.com/office/powerpoint/2010/main" val="33710711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a:lnSpc>
                <a:spcPct val="100000"/>
              </a:lnSpc>
              <a:spcBef>
                <a:spcPts val="0"/>
              </a:spcBef>
              <a:spcAft>
                <a:spcPts val="0"/>
              </a:spcAft>
              <a:buClrTx/>
              <a:buSzTx/>
              <a:buFontTx/>
              <a:buNone/>
              <a:defRPr/>
            </a:pPr>
            <a:r>
              <a:rPr lang="fr-FR" b="0" dirty="0">
                <a:solidFill>
                  <a:srgbClr val="FF0000"/>
                </a:solidFill>
              </a:rPr>
              <a:t>Ce </a:t>
            </a:r>
            <a:r>
              <a:rPr lang="fr-FR" b="0" dirty="0" err="1">
                <a:solidFill>
                  <a:srgbClr val="FF0000"/>
                </a:solidFill>
              </a:rPr>
              <a:t>virelangue</a:t>
            </a:r>
            <a:r>
              <a:rPr lang="fr-FR" b="0" dirty="0">
                <a:solidFill>
                  <a:srgbClr val="FF0000"/>
                </a:solidFill>
              </a:rPr>
              <a:t> a été travaillé en classe ; il est donc connu des élèves.</a:t>
            </a:r>
            <a:endParaRPr lang="fr-FR" dirty="0"/>
          </a:p>
          <a:p>
            <a:pPr marL="0" marR="0" indent="0" algn="l" defTabSz="914400">
              <a:lnSpc>
                <a:spcPct val="100000"/>
              </a:lnSpc>
              <a:spcBef>
                <a:spcPts val="0"/>
              </a:spcBef>
              <a:spcAft>
                <a:spcPts val="0"/>
              </a:spcAft>
              <a:buClrTx/>
              <a:buSzTx/>
              <a:buFontTx/>
              <a:buNone/>
              <a:defRPr/>
            </a:pPr>
            <a:endParaRPr lang="fr-FR" b="1" dirty="0">
              <a:solidFill>
                <a:srgbClr val="FF0000"/>
              </a:solidFill>
            </a:endParaRPr>
          </a:p>
          <a:p>
            <a:pPr marL="0" marR="0" indent="0" algn="l" defTabSz="914400">
              <a:lnSpc>
                <a:spcPct val="100000"/>
              </a:lnSpc>
              <a:spcBef>
                <a:spcPts val="0"/>
              </a:spcBef>
              <a:spcAft>
                <a:spcPts val="0"/>
              </a:spcAft>
              <a:buClrTx/>
              <a:buSzTx/>
              <a:buFontTx/>
              <a:buNone/>
              <a:defRPr/>
            </a:pPr>
            <a:r>
              <a:rPr lang="fr-FR" dirty="0">
                <a:solidFill>
                  <a:srgbClr val="FF0000"/>
                </a:solidFill>
              </a:rPr>
              <a:t>L’enseignant référent procédera à un tirage au sort pour déterminer l’ordre de passage (établissement par établissement). </a:t>
            </a:r>
            <a:br>
              <a:rPr lang="fr-FR" dirty="0">
                <a:solidFill>
                  <a:srgbClr val="FF0000"/>
                </a:solidFill>
              </a:rPr>
            </a:br>
            <a:r>
              <a:rPr lang="fr-FR" dirty="0">
                <a:solidFill>
                  <a:srgbClr val="FF0000"/>
                </a:solidFill>
              </a:rPr>
              <a:t>L’ordre de passage est le même pour les 3 </a:t>
            </a:r>
            <a:r>
              <a:rPr lang="fr-FR" dirty="0" err="1">
                <a:solidFill>
                  <a:srgbClr val="FF0000"/>
                </a:solidFill>
              </a:rPr>
              <a:t>virelangues</a:t>
            </a:r>
            <a:r>
              <a:rPr lang="fr-FR" dirty="0">
                <a:solidFill>
                  <a:srgbClr val="FF0000"/>
                </a:solidFill>
              </a:rPr>
              <a:t> de cette manche.</a:t>
            </a:r>
            <a:endParaRPr lang="fr-FR" dirty="0"/>
          </a:p>
          <a:p>
            <a:pPr marL="0" marR="0" indent="0" algn="l" defTabSz="914400">
              <a:lnSpc>
                <a:spcPct val="100000"/>
              </a:lnSpc>
              <a:spcBef>
                <a:spcPts val="0"/>
              </a:spcBef>
              <a:spcAft>
                <a:spcPts val="0"/>
              </a:spcAft>
              <a:buClrTx/>
              <a:buSzTx/>
              <a:buFontTx/>
              <a:buNone/>
              <a:defRPr/>
            </a:pPr>
            <a:endParaRPr lang="fr-FR" dirty="0"/>
          </a:p>
          <a:p>
            <a:pPr marL="171450" marR="0" indent="-171450" algn="l" defTabSz="914400">
              <a:lnSpc>
                <a:spcPct val="100000"/>
              </a:lnSpc>
              <a:spcBef>
                <a:spcPts val="0"/>
              </a:spcBef>
              <a:spcAft>
                <a:spcPts val="0"/>
              </a:spcAft>
              <a:buClrTx/>
              <a:buSzTx/>
              <a:buFont typeface="Arial"/>
              <a:buChar char="•"/>
              <a:defRPr/>
            </a:pPr>
            <a:r>
              <a:rPr lang="fr-FR" dirty="0"/>
              <a:t>Le 1</a:t>
            </a:r>
            <a:r>
              <a:rPr lang="fr-FR" baseline="30000" dirty="0"/>
              <a:t>er</a:t>
            </a:r>
            <a:r>
              <a:rPr lang="fr-FR" dirty="0"/>
              <a:t> élève de la </a:t>
            </a:r>
            <a:r>
              <a:rPr lang="fr-FR" dirty="0">
                <a:solidFill>
                  <a:srgbClr val="FF0000"/>
                </a:solidFill>
              </a:rPr>
              <a:t>1</a:t>
            </a:r>
            <a:r>
              <a:rPr lang="fr-FR" baseline="30000" dirty="0">
                <a:solidFill>
                  <a:srgbClr val="FF0000"/>
                </a:solidFill>
              </a:rPr>
              <a:t>ère</a:t>
            </a:r>
            <a:r>
              <a:rPr lang="fr-FR" dirty="0"/>
              <a:t> équipe s’avance et lit ce </a:t>
            </a:r>
            <a:r>
              <a:rPr lang="fr-FR" dirty="0" err="1"/>
              <a:t>virelangue</a:t>
            </a:r>
            <a:r>
              <a:rPr lang="fr-FR" dirty="0"/>
              <a:t> de façon intelligible.</a:t>
            </a:r>
            <a:br>
              <a:rPr lang="fr-FR" dirty="0"/>
            </a:br>
            <a:r>
              <a:rPr lang="fr-FR" dirty="0"/>
              <a:t>Les 2 membres du jury évaluent cet élève en utilisant les fiches d’évaluation.</a:t>
            </a:r>
          </a:p>
          <a:p>
            <a:pPr marL="171450" marR="0" indent="-171450" algn="l" defTabSz="914400">
              <a:lnSpc>
                <a:spcPct val="100000"/>
              </a:lnSpc>
              <a:spcBef>
                <a:spcPts val="0"/>
              </a:spcBef>
              <a:spcAft>
                <a:spcPts val="0"/>
              </a:spcAft>
              <a:buClrTx/>
              <a:buSzTx/>
              <a:buFont typeface="Arial"/>
              <a:buChar char="•"/>
              <a:defRPr/>
            </a:pPr>
            <a:r>
              <a:rPr lang="fr-FR" dirty="0"/>
              <a:t>Le 1</a:t>
            </a:r>
            <a:r>
              <a:rPr lang="fr-FR" baseline="30000" dirty="0"/>
              <a:t>er</a:t>
            </a:r>
            <a:r>
              <a:rPr lang="fr-FR" dirty="0"/>
              <a:t> élève de la </a:t>
            </a:r>
            <a:r>
              <a:rPr lang="fr-FR" dirty="0">
                <a:solidFill>
                  <a:srgbClr val="FF0000"/>
                </a:solidFill>
              </a:rPr>
              <a:t>2</a:t>
            </a:r>
            <a:r>
              <a:rPr lang="fr-FR" baseline="30000" dirty="0">
                <a:solidFill>
                  <a:srgbClr val="FF0000"/>
                </a:solidFill>
              </a:rPr>
              <a:t>ème</a:t>
            </a:r>
            <a:r>
              <a:rPr lang="fr-FR" dirty="0"/>
              <a:t> équipe s’avance et lit ce </a:t>
            </a:r>
            <a:r>
              <a:rPr lang="fr-FR" dirty="0" err="1"/>
              <a:t>virelangue</a:t>
            </a:r>
            <a:r>
              <a:rPr lang="fr-FR" dirty="0"/>
              <a:t> de façon intelligible.</a:t>
            </a:r>
            <a:br>
              <a:rPr lang="fr-FR" dirty="0"/>
            </a:br>
            <a:r>
              <a:rPr lang="fr-FR" dirty="0"/>
              <a:t>Les 2 membres du jury évaluent cet élève </a:t>
            </a:r>
            <a:r>
              <a:rPr lang="fr-FR" b="1" dirty="0"/>
              <a:t>et ainsi de suite</a:t>
            </a:r>
            <a:r>
              <a:rPr lang="fr-FR" dirty="0"/>
              <a:t>.</a:t>
            </a:r>
          </a:p>
          <a:p>
            <a:pPr marL="0" marR="0" indent="0" algn="l" defTabSz="914400">
              <a:lnSpc>
                <a:spcPct val="100000"/>
              </a:lnSpc>
              <a:spcBef>
                <a:spcPts val="0"/>
              </a:spcBef>
              <a:spcAft>
                <a:spcPts val="0"/>
              </a:spcAft>
              <a:buClrTx/>
              <a:buSzTx/>
              <a:buFont typeface="Arial"/>
              <a:buNone/>
              <a:defRPr/>
            </a:pPr>
            <a:endParaRPr lang="fr-FR" dirty="0"/>
          </a:p>
          <a:p>
            <a:pPr marL="0" marR="0" indent="0" algn="l" defTabSz="914400">
              <a:lnSpc>
                <a:spcPct val="100000"/>
              </a:lnSpc>
              <a:spcBef>
                <a:spcPts val="0"/>
              </a:spcBef>
              <a:spcAft>
                <a:spcPts val="0"/>
              </a:spcAft>
              <a:buClrTx/>
              <a:buSzTx/>
              <a:buFont typeface="Arial"/>
              <a:buNone/>
              <a:defRPr/>
            </a:pPr>
            <a:r>
              <a:rPr lang="fr-FR" dirty="0"/>
              <a:t>Les membres du jury communiquent les notes à la personne qui saisit les résultats sur un fichier Excel.</a:t>
            </a:r>
          </a:p>
          <a:p>
            <a:pPr marL="171450" marR="0" indent="-171450" algn="l" defTabSz="914400">
              <a:lnSpc>
                <a:spcPct val="100000"/>
              </a:lnSpc>
              <a:spcBef>
                <a:spcPts val="0"/>
              </a:spcBef>
              <a:spcAft>
                <a:spcPts val="0"/>
              </a:spcAft>
              <a:buClrTx/>
              <a:buSzTx/>
              <a:buFont typeface="Arial"/>
              <a:buChar char="•"/>
              <a:defRPr/>
            </a:pPr>
            <a:endParaRPr lang="fr-FR"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baseline="0" dirty="0"/>
          </a:p>
        </p:txBody>
      </p:sp>
      <p:sp>
        <p:nvSpPr>
          <p:cNvPr id="4" name="Espace réservé du numéro de diapositive 3"/>
          <p:cNvSpPr>
            <a:spLocks noGrp="1"/>
          </p:cNvSpPr>
          <p:nvPr>
            <p:ph type="sldNum" sz="quarter" idx="10"/>
          </p:nvPr>
        </p:nvSpPr>
        <p:spPr/>
        <p:txBody>
          <a:bodyPr/>
          <a:lstStyle/>
          <a:p>
            <a:fld id="{2A25C6BC-6432-449C-85C2-FD3C13D86EDE}" type="slidenum">
              <a:rPr lang="fr-FR" smtClean="0"/>
              <a:t>28</a:t>
            </a:fld>
            <a:endParaRPr lang="fr-FR"/>
          </a:p>
        </p:txBody>
      </p:sp>
    </p:spTree>
    <p:extLst>
      <p:ext uri="{BB962C8B-B14F-4D97-AF65-F5344CB8AC3E}">
        <p14:creationId xmlns:p14="http://schemas.microsoft.com/office/powerpoint/2010/main" val="33710711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a:lnSpc>
                <a:spcPct val="100000"/>
              </a:lnSpc>
              <a:spcBef>
                <a:spcPts val="0"/>
              </a:spcBef>
              <a:spcAft>
                <a:spcPts val="0"/>
              </a:spcAft>
              <a:buClrTx/>
              <a:buSzTx/>
              <a:buFontTx/>
              <a:buNone/>
              <a:defRPr/>
            </a:pPr>
            <a:r>
              <a:rPr lang="fr-FR" b="0" dirty="0">
                <a:solidFill>
                  <a:srgbClr val="FF0000"/>
                </a:solidFill>
              </a:rPr>
              <a:t>Ce </a:t>
            </a:r>
            <a:r>
              <a:rPr lang="fr-FR" b="0" dirty="0" err="1">
                <a:solidFill>
                  <a:srgbClr val="FF0000"/>
                </a:solidFill>
              </a:rPr>
              <a:t>virelangue</a:t>
            </a:r>
            <a:r>
              <a:rPr lang="fr-FR" b="0" dirty="0">
                <a:solidFill>
                  <a:srgbClr val="FF0000"/>
                </a:solidFill>
              </a:rPr>
              <a:t> a été travaillé en classe ; il est donc connu des élèves.</a:t>
            </a:r>
            <a:endParaRPr lang="fr-FR" dirty="0"/>
          </a:p>
          <a:p>
            <a:pPr marL="0" marR="0" indent="0" algn="l" defTabSz="914400">
              <a:lnSpc>
                <a:spcPct val="100000"/>
              </a:lnSpc>
              <a:spcBef>
                <a:spcPts val="0"/>
              </a:spcBef>
              <a:spcAft>
                <a:spcPts val="0"/>
              </a:spcAft>
              <a:buClrTx/>
              <a:buSzTx/>
              <a:buFontTx/>
              <a:buNone/>
              <a:defRPr/>
            </a:pPr>
            <a:endParaRPr lang="fr-FR" b="1" dirty="0">
              <a:solidFill>
                <a:srgbClr val="FF0000"/>
              </a:solidFill>
            </a:endParaRPr>
          </a:p>
          <a:p>
            <a:pPr marL="0" marR="0" indent="0" algn="l" defTabSz="914400">
              <a:lnSpc>
                <a:spcPct val="100000"/>
              </a:lnSpc>
              <a:spcBef>
                <a:spcPts val="0"/>
              </a:spcBef>
              <a:spcAft>
                <a:spcPts val="0"/>
              </a:spcAft>
              <a:buClrTx/>
              <a:buSzTx/>
              <a:buFontTx/>
              <a:buNone/>
              <a:defRPr/>
            </a:pPr>
            <a:r>
              <a:rPr lang="fr-FR" dirty="0">
                <a:solidFill>
                  <a:srgbClr val="FF0000"/>
                </a:solidFill>
              </a:rPr>
              <a:t>L’enseignant référent procédera à un tirage au sort pour déterminer l’ordre de passage (établissement par établissement). </a:t>
            </a:r>
            <a:br>
              <a:rPr lang="fr-FR" dirty="0">
                <a:solidFill>
                  <a:srgbClr val="FF0000"/>
                </a:solidFill>
              </a:rPr>
            </a:br>
            <a:r>
              <a:rPr lang="fr-FR" dirty="0">
                <a:solidFill>
                  <a:srgbClr val="FF0000"/>
                </a:solidFill>
              </a:rPr>
              <a:t>L’ordre de passage est le même pour les 3 </a:t>
            </a:r>
            <a:r>
              <a:rPr lang="fr-FR" dirty="0" err="1">
                <a:solidFill>
                  <a:srgbClr val="FF0000"/>
                </a:solidFill>
              </a:rPr>
              <a:t>virelangues</a:t>
            </a:r>
            <a:r>
              <a:rPr lang="fr-FR" dirty="0">
                <a:solidFill>
                  <a:srgbClr val="FF0000"/>
                </a:solidFill>
              </a:rPr>
              <a:t> de cette manche.</a:t>
            </a:r>
            <a:endParaRPr lang="fr-FR" dirty="0"/>
          </a:p>
          <a:p>
            <a:pPr marL="0" marR="0" indent="0" algn="l" defTabSz="914400">
              <a:lnSpc>
                <a:spcPct val="100000"/>
              </a:lnSpc>
              <a:spcBef>
                <a:spcPts val="0"/>
              </a:spcBef>
              <a:spcAft>
                <a:spcPts val="0"/>
              </a:spcAft>
              <a:buClrTx/>
              <a:buSzTx/>
              <a:buFontTx/>
              <a:buNone/>
              <a:defRPr/>
            </a:pPr>
            <a:endParaRPr lang="fr-FR" dirty="0"/>
          </a:p>
          <a:p>
            <a:pPr marL="171450" marR="0" indent="-171450" algn="l" defTabSz="914400">
              <a:lnSpc>
                <a:spcPct val="100000"/>
              </a:lnSpc>
              <a:spcBef>
                <a:spcPts val="0"/>
              </a:spcBef>
              <a:spcAft>
                <a:spcPts val="0"/>
              </a:spcAft>
              <a:buClrTx/>
              <a:buSzTx/>
              <a:buFont typeface="Arial"/>
              <a:buChar char="•"/>
              <a:defRPr/>
            </a:pPr>
            <a:r>
              <a:rPr lang="fr-FR" dirty="0"/>
              <a:t>Le 3</a:t>
            </a:r>
            <a:r>
              <a:rPr lang="fr-FR" baseline="30000" dirty="0"/>
              <a:t>ème</a:t>
            </a:r>
            <a:r>
              <a:rPr lang="fr-FR" dirty="0"/>
              <a:t> élève de la </a:t>
            </a:r>
            <a:r>
              <a:rPr lang="fr-FR" dirty="0">
                <a:solidFill>
                  <a:srgbClr val="FF0000"/>
                </a:solidFill>
              </a:rPr>
              <a:t>1</a:t>
            </a:r>
            <a:r>
              <a:rPr lang="fr-FR" baseline="30000" dirty="0">
                <a:solidFill>
                  <a:srgbClr val="FF0000"/>
                </a:solidFill>
              </a:rPr>
              <a:t>ère</a:t>
            </a:r>
            <a:r>
              <a:rPr lang="fr-FR" dirty="0"/>
              <a:t> équipe s’avance et lit ce </a:t>
            </a:r>
            <a:r>
              <a:rPr lang="fr-FR" dirty="0" err="1"/>
              <a:t>virelangue</a:t>
            </a:r>
            <a:r>
              <a:rPr lang="fr-FR" dirty="0"/>
              <a:t> de façon intelligible.</a:t>
            </a:r>
            <a:br>
              <a:rPr lang="fr-FR" dirty="0"/>
            </a:br>
            <a:r>
              <a:rPr lang="fr-FR" dirty="0"/>
              <a:t>Les 2 membres du jury évaluent cet élève en utilisant les fiches d’évaluation.</a:t>
            </a:r>
          </a:p>
          <a:p>
            <a:pPr marL="171450" marR="0" indent="-171450" algn="l" defTabSz="914400">
              <a:lnSpc>
                <a:spcPct val="100000"/>
              </a:lnSpc>
              <a:spcBef>
                <a:spcPts val="0"/>
              </a:spcBef>
              <a:spcAft>
                <a:spcPts val="0"/>
              </a:spcAft>
              <a:buClrTx/>
              <a:buSzTx/>
              <a:buFont typeface="Arial"/>
              <a:buChar char="•"/>
              <a:defRPr/>
            </a:pPr>
            <a:r>
              <a:rPr lang="fr-FR" dirty="0"/>
              <a:t>Le 3</a:t>
            </a:r>
            <a:r>
              <a:rPr lang="fr-FR" baseline="30000" dirty="0"/>
              <a:t>ème</a:t>
            </a:r>
            <a:r>
              <a:rPr lang="fr-FR" dirty="0"/>
              <a:t> élève de la </a:t>
            </a:r>
            <a:r>
              <a:rPr lang="fr-FR" dirty="0">
                <a:solidFill>
                  <a:srgbClr val="FF0000"/>
                </a:solidFill>
              </a:rPr>
              <a:t>2</a:t>
            </a:r>
            <a:r>
              <a:rPr lang="fr-FR" baseline="30000" dirty="0">
                <a:solidFill>
                  <a:srgbClr val="FF0000"/>
                </a:solidFill>
              </a:rPr>
              <a:t>ème</a:t>
            </a:r>
            <a:r>
              <a:rPr lang="fr-FR" dirty="0"/>
              <a:t> équipe s’avance et lit ce </a:t>
            </a:r>
            <a:r>
              <a:rPr lang="fr-FR" dirty="0" err="1"/>
              <a:t>virelangue</a:t>
            </a:r>
            <a:r>
              <a:rPr lang="fr-FR" dirty="0"/>
              <a:t> de façon intelligible.</a:t>
            </a:r>
            <a:br>
              <a:rPr lang="fr-FR" dirty="0"/>
            </a:br>
            <a:r>
              <a:rPr lang="fr-FR" dirty="0"/>
              <a:t>Les 2 membres du jury évaluent cet élève </a:t>
            </a:r>
            <a:r>
              <a:rPr lang="fr-FR" b="1" dirty="0"/>
              <a:t>et ainsi de suite</a:t>
            </a:r>
            <a:r>
              <a:rPr lang="fr-FR" dirty="0"/>
              <a:t>.</a:t>
            </a:r>
          </a:p>
          <a:p>
            <a:pPr marL="0" marR="0" indent="0" algn="l" defTabSz="914400">
              <a:lnSpc>
                <a:spcPct val="100000"/>
              </a:lnSpc>
              <a:spcBef>
                <a:spcPts val="0"/>
              </a:spcBef>
              <a:spcAft>
                <a:spcPts val="0"/>
              </a:spcAft>
              <a:buClrTx/>
              <a:buSzTx/>
              <a:buFont typeface="Arial"/>
              <a:buNone/>
              <a:defRPr/>
            </a:pPr>
            <a:endParaRPr lang="fr-FR" dirty="0"/>
          </a:p>
          <a:p>
            <a:pPr marL="0" marR="0" indent="0" algn="l" defTabSz="914400">
              <a:lnSpc>
                <a:spcPct val="100000"/>
              </a:lnSpc>
              <a:spcBef>
                <a:spcPts val="0"/>
              </a:spcBef>
              <a:spcAft>
                <a:spcPts val="0"/>
              </a:spcAft>
              <a:buClrTx/>
              <a:buSzTx/>
              <a:buFont typeface="Arial"/>
              <a:buNone/>
              <a:defRPr/>
            </a:pPr>
            <a:r>
              <a:rPr lang="fr-FR" dirty="0"/>
              <a:t>Les membres du jury communiquent les notes à la personne qui saisit les résultats sur un fichier Excel.</a:t>
            </a:r>
          </a:p>
          <a:p>
            <a:pPr marL="0" marR="0" indent="0" algn="l" defTabSz="914400">
              <a:lnSpc>
                <a:spcPct val="100000"/>
              </a:lnSpc>
              <a:spcBef>
                <a:spcPts val="0"/>
              </a:spcBef>
              <a:spcAft>
                <a:spcPts val="0"/>
              </a:spcAft>
              <a:buClrTx/>
              <a:buSzTx/>
              <a:buFont typeface="Arial"/>
              <a:buNone/>
              <a:defRPr/>
            </a:pPr>
            <a:endParaRPr lang="fr-FR" dirty="0"/>
          </a:p>
          <a:p>
            <a:pPr marL="0" marR="0" lvl="0" indent="0" algn="l" defTabSz="914400" eaLnBrk="1" fontAlgn="auto" latinLnBrk="0" hangingPunct="1">
              <a:lnSpc>
                <a:spcPct val="100000"/>
              </a:lnSpc>
              <a:spcBef>
                <a:spcPts val="0"/>
              </a:spcBef>
              <a:spcAft>
                <a:spcPts val="0"/>
              </a:spcAft>
              <a:buClrTx/>
              <a:buSzTx/>
              <a:buFont typeface="Arial"/>
              <a:buNone/>
              <a:tabLst/>
              <a:defRPr/>
            </a:pPr>
            <a:r>
              <a:rPr lang="fr-FR" sz="1200" baseline="0" dirty="0">
                <a:solidFill>
                  <a:schemeClr val="tx1"/>
                </a:solidFill>
                <a:effectLst/>
                <a:latin typeface="+mn-lt"/>
                <a:ea typeface="+mn-ea"/>
                <a:cs typeface="+mn-cs"/>
              </a:rPr>
              <a:t>Il est possible de ne pas éliminer d’équipe à l'issue de cette manche.  Il faudra surtout veiller à ce qu’il n’y ait pas plus de 5 équipes par langue pour la manche 6 et ce, pour des questions d’organisation.  </a:t>
            </a:r>
            <a:endParaRPr lang="fr-FR" dirty="0"/>
          </a:p>
        </p:txBody>
      </p:sp>
      <p:sp>
        <p:nvSpPr>
          <p:cNvPr id="4" name="Espace réservé du numéro de diapositive 3"/>
          <p:cNvSpPr>
            <a:spLocks noGrp="1"/>
          </p:cNvSpPr>
          <p:nvPr>
            <p:ph type="sldNum" sz="quarter" idx="10"/>
          </p:nvPr>
        </p:nvSpPr>
        <p:spPr/>
        <p:txBody>
          <a:bodyPr/>
          <a:lstStyle/>
          <a:p>
            <a:fld id="{2A25C6BC-6432-449C-85C2-FD3C13D86EDE}" type="slidenum">
              <a:rPr lang="fr-FR" smtClean="0"/>
              <a:t>29</a:t>
            </a:fld>
            <a:endParaRPr lang="fr-FR"/>
          </a:p>
        </p:txBody>
      </p:sp>
    </p:spTree>
    <p:extLst>
      <p:ext uri="{BB962C8B-B14F-4D97-AF65-F5344CB8AC3E}">
        <p14:creationId xmlns:p14="http://schemas.microsoft.com/office/powerpoint/2010/main" val="33710711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r>
              <a:rPr lang="fr-FR" sz="1200" b="1" dirty="0">
                <a:solidFill>
                  <a:schemeClr val="tx1"/>
                </a:solidFill>
                <a:effectLst/>
                <a:latin typeface="+mn-lt"/>
                <a:ea typeface="+mn-ea"/>
                <a:cs typeface="+mn-cs"/>
              </a:rPr>
              <a:t>Ce </a:t>
            </a:r>
            <a:r>
              <a:rPr lang="fr-FR" sz="1200" b="1" dirty="0" err="1">
                <a:solidFill>
                  <a:schemeClr val="tx1"/>
                </a:solidFill>
                <a:effectLst/>
                <a:latin typeface="+mn-lt"/>
                <a:ea typeface="+mn-ea"/>
                <a:cs typeface="+mn-cs"/>
              </a:rPr>
              <a:t>virelangue</a:t>
            </a:r>
            <a:r>
              <a:rPr lang="fr-FR" sz="1200" b="1" dirty="0">
                <a:solidFill>
                  <a:schemeClr val="tx1"/>
                </a:solidFill>
                <a:effectLst/>
                <a:latin typeface="+mn-lt"/>
                <a:ea typeface="+mn-ea"/>
                <a:cs typeface="+mn-cs"/>
              </a:rPr>
              <a:t> n’a </a:t>
            </a:r>
            <a:r>
              <a:rPr lang="fr-FR" sz="1200" b="1" u="sng" dirty="0">
                <a:solidFill>
                  <a:schemeClr val="tx1"/>
                </a:solidFill>
                <a:effectLst/>
                <a:latin typeface="+mn-lt"/>
                <a:ea typeface="+mn-ea"/>
                <a:cs typeface="+mn-cs"/>
              </a:rPr>
              <a:t>pas</a:t>
            </a:r>
            <a:r>
              <a:rPr lang="fr-FR" sz="1200" b="1" dirty="0">
                <a:solidFill>
                  <a:schemeClr val="tx1"/>
                </a:solidFill>
                <a:effectLst/>
                <a:latin typeface="+mn-lt"/>
                <a:ea typeface="+mn-ea"/>
                <a:cs typeface="+mn-cs"/>
              </a:rPr>
              <a:t> été travaillé en classe ; il est donc inconnu des élèves.</a:t>
            </a:r>
            <a:endParaRPr lang="fr-FR" sz="1200" dirty="0">
              <a:solidFill>
                <a:schemeClr val="tx1"/>
              </a:solidFill>
              <a:effectLst/>
              <a:latin typeface="+mn-lt"/>
              <a:ea typeface="+mn-ea"/>
              <a:cs typeface="+mn-cs"/>
            </a:endParaRPr>
          </a:p>
          <a:p>
            <a:r>
              <a:rPr lang="fr-FR" sz="1200" b="1" dirty="0">
                <a:solidFill>
                  <a:schemeClr val="tx1"/>
                </a:solidFill>
                <a:effectLst/>
                <a:latin typeface="+mn-lt"/>
                <a:ea typeface="+mn-ea"/>
                <a:cs typeface="+mn-cs"/>
              </a:rPr>
              <a:t>Distribuer une version papier des </a:t>
            </a:r>
            <a:r>
              <a:rPr lang="fr-FR" sz="1200" b="1" dirty="0" err="1">
                <a:solidFill>
                  <a:schemeClr val="tx1"/>
                </a:solidFill>
                <a:effectLst/>
                <a:latin typeface="+mn-lt"/>
                <a:ea typeface="+mn-ea"/>
                <a:cs typeface="+mn-cs"/>
              </a:rPr>
              <a:t>virelangues</a:t>
            </a:r>
            <a:r>
              <a:rPr lang="fr-FR" sz="1200" b="1" dirty="0">
                <a:solidFill>
                  <a:schemeClr val="tx1"/>
                </a:solidFill>
                <a:effectLst/>
                <a:latin typeface="+mn-lt"/>
                <a:ea typeface="+mn-ea"/>
                <a:cs typeface="+mn-cs"/>
              </a:rPr>
              <a:t> inconnus. Laisser entre 10 et 15 minutes à chaque équipe pour lire, s’entraîner et se répartir les </a:t>
            </a:r>
            <a:r>
              <a:rPr lang="fr-FR" sz="1200" b="1" dirty="0" err="1">
                <a:solidFill>
                  <a:schemeClr val="tx1"/>
                </a:solidFill>
                <a:effectLst/>
                <a:latin typeface="+mn-lt"/>
                <a:ea typeface="+mn-ea"/>
                <a:cs typeface="+mn-cs"/>
              </a:rPr>
              <a:t>virelangues</a:t>
            </a:r>
            <a:r>
              <a:rPr lang="fr-FR" sz="1200" b="1" dirty="0">
                <a:solidFill>
                  <a:schemeClr val="tx1"/>
                </a:solidFill>
                <a:effectLst/>
                <a:latin typeface="+mn-lt"/>
                <a:ea typeface="+mn-ea"/>
                <a:cs typeface="+mn-cs"/>
              </a:rPr>
              <a:t>. Veiller à ce que chaque élève passe une fois. </a:t>
            </a:r>
          </a:p>
          <a:p>
            <a:endParaRPr lang="fr-FR" sz="1200" dirty="0">
              <a:solidFill>
                <a:schemeClr val="tx1"/>
              </a:solidFill>
              <a:effectLst/>
              <a:latin typeface="+mn-lt"/>
              <a:ea typeface="+mn-ea"/>
              <a:cs typeface="+mn-cs"/>
            </a:endParaRPr>
          </a:p>
          <a:p>
            <a:pPr marL="171450" lvl="0" indent="-171450">
              <a:buFont typeface="Arial" panose="020B0604020202020204" pitchFamily="34" charset="0"/>
              <a:buChar char="•"/>
            </a:pPr>
            <a:r>
              <a:rPr lang="fr-FR" sz="1200" dirty="0">
                <a:solidFill>
                  <a:schemeClr val="tx1"/>
                </a:solidFill>
                <a:effectLst/>
                <a:latin typeface="+mn-lt"/>
                <a:ea typeface="+mn-ea"/>
                <a:cs typeface="+mn-cs"/>
              </a:rPr>
              <a:t>Le 1</a:t>
            </a:r>
            <a:r>
              <a:rPr lang="fr-FR" sz="1200" baseline="30000" dirty="0">
                <a:solidFill>
                  <a:schemeClr val="tx1"/>
                </a:solidFill>
                <a:effectLst/>
                <a:latin typeface="+mn-lt"/>
                <a:ea typeface="+mn-ea"/>
                <a:cs typeface="+mn-cs"/>
              </a:rPr>
              <a:t>er</a:t>
            </a:r>
            <a:r>
              <a:rPr lang="fr-FR" sz="1200" dirty="0">
                <a:solidFill>
                  <a:schemeClr val="tx1"/>
                </a:solidFill>
                <a:effectLst/>
                <a:latin typeface="+mn-lt"/>
                <a:ea typeface="+mn-ea"/>
                <a:cs typeface="+mn-cs"/>
              </a:rPr>
              <a:t> élève de la 1</a:t>
            </a:r>
            <a:r>
              <a:rPr lang="fr-FR" sz="1200" baseline="30000" dirty="0">
                <a:solidFill>
                  <a:schemeClr val="tx1"/>
                </a:solidFill>
                <a:effectLst/>
                <a:latin typeface="+mn-lt"/>
                <a:ea typeface="+mn-ea"/>
                <a:cs typeface="+mn-cs"/>
              </a:rPr>
              <a:t>ère</a:t>
            </a:r>
            <a:r>
              <a:rPr lang="fr-FR" sz="1200" dirty="0">
                <a:solidFill>
                  <a:schemeClr val="tx1"/>
                </a:solidFill>
                <a:effectLst/>
                <a:latin typeface="+mn-lt"/>
                <a:ea typeface="+mn-ea"/>
                <a:cs typeface="+mn-cs"/>
              </a:rPr>
              <a:t> équipe s’avance et lit ce </a:t>
            </a:r>
            <a:r>
              <a:rPr lang="fr-FR" sz="1200" dirty="0" err="1">
                <a:solidFill>
                  <a:schemeClr val="tx1"/>
                </a:solidFill>
                <a:effectLst/>
                <a:latin typeface="+mn-lt"/>
                <a:ea typeface="+mn-ea"/>
                <a:cs typeface="+mn-cs"/>
              </a:rPr>
              <a:t>virelangue</a:t>
            </a:r>
            <a:r>
              <a:rPr lang="fr-FR" sz="1200" dirty="0">
                <a:solidFill>
                  <a:schemeClr val="tx1"/>
                </a:solidFill>
                <a:effectLst/>
                <a:latin typeface="+mn-lt"/>
                <a:ea typeface="+mn-ea"/>
                <a:cs typeface="+mn-cs"/>
              </a:rPr>
              <a:t> de façon intelligible.</a:t>
            </a:r>
            <a:br>
              <a:rPr lang="fr-FR" sz="1200" dirty="0">
                <a:solidFill>
                  <a:schemeClr val="tx1"/>
                </a:solidFill>
                <a:effectLst/>
                <a:latin typeface="+mn-lt"/>
                <a:ea typeface="+mn-ea"/>
                <a:cs typeface="+mn-cs"/>
              </a:rPr>
            </a:br>
            <a:r>
              <a:rPr lang="fr-FR" sz="1200" dirty="0">
                <a:solidFill>
                  <a:schemeClr val="tx1"/>
                </a:solidFill>
                <a:effectLst/>
                <a:latin typeface="+mn-lt"/>
                <a:ea typeface="+mn-ea"/>
                <a:cs typeface="+mn-cs"/>
              </a:rPr>
              <a:t>Les 2 membres du jury évaluent cet élève en utilisant les fiches d’évaluation.</a:t>
            </a:r>
          </a:p>
          <a:p>
            <a:pPr marL="171450" lvl="0" indent="-171450">
              <a:buFont typeface="Arial" panose="020B0604020202020204" pitchFamily="34" charset="0"/>
              <a:buChar char="•"/>
            </a:pPr>
            <a:r>
              <a:rPr lang="fr-FR" sz="1200" dirty="0">
                <a:solidFill>
                  <a:schemeClr val="tx1"/>
                </a:solidFill>
                <a:effectLst/>
                <a:latin typeface="+mn-lt"/>
                <a:ea typeface="+mn-ea"/>
                <a:cs typeface="+mn-cs"/>
              </a:rPr>
              <a:t>Le 1</a:t>
            </a:r>
            <a:r>
              <a:rPr lang="fr-FR" sz="1200" baseline="30000" dirty="0">
                <a:solidFill>
                  <a:schemeClr val="tx1"/>
                </a:solidFill>
                <a:effectLst/>
                <a:latin typeface="+mn-lt"/>
                <a:ea typeface="+mn-ea"/>
                <a:cs typeface="+mn-cs"/>
              </a:rPr>
              <a:t>er</a:t>
            </a:r>
            <a:r>
              <a:rPr lang="fr-FR" sz="1200" dirty="0">
                <a:solidFill>
                  <a:schemeClr val="tx1"/>
                </a:solidFill>
                <a:effectLst/>
                <a:latin typeface="+mn-lt"/>
                <a:ea typeface="+mn-ea"/>
                <a:cs typeface="+mn-cs"/>
              </a:rPr>
              <a:t> élève de la 2</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équipe s’avance et lit ce </a:t>
            </a:r>
            <a:r>
              <a:rPr lang="fr-FR" sz="1200" dirty="0" err="1">
                <a:solidFill>
                  <a:schemeClr val="tx1"/>
                </a:solidFill>
                <a:effectLst/>
                <a:latin typeface="+mn-lt"/>
                <a:ea typeface="+mn-ea"/>
                <a:cs typeface="+mn-cs"/>
              </a:rPr>
              <a:t>virelangue</a:t>
            </a:r>
            <a:r>
              <a:rPr lang="fr-FR" sz="1200" dirty="0">
                <a:solidFill>
                  <a:schemeClr val="tx1"/>
                </a:solidFill>
                <a:effectLst/>
                <a:latin typeface="+mn-lt"/>
                <a:ea typeface="+mn-ea"/>
                <a:cs typeface="+mn-cs"/>
              </a:rPr>
              <a:t> de façon intelligible.</a:t>
            </a:r>
            <a:br>
              <a:rPr lang="fr-FR" sz="1200" dirty="0">
                <a:solidFill>
                  <a:schemeClr val="tx1"/>
                </a:solidFill>
                <a:effectLst/>
                <a:latin typeface="+mn-lt"/>
                <a:ea typeface="+mn-ea"/>
                <a:cs typeface="+mn-cs"/>
              </a:rPr>
            </a:br>
            <a:r>
              <a:rPr lang="fr-FR" sz="1200" dirty="0">
                <a:solidFill>
                  <a:schemeClr val="tx1"/>
                </a:solidFill>
                <a:effectLst/>
                <a:latin typeface="+mn-lt"/>
                <a:ea typeface="+mn-ea"/>
                <a:cs typeface="+mn-cs"/>
              </a:rPr>
              <a:t>Les 2 membres du jury évaluent cet élève </a:t>
            </a:r>
            <a:r>
              <a:rPr lang="fr-FR" sz="1200" b="1" dirty="0">
                <a:solidFill>
                  <a:schemeClr val="tx1"/>
                </a:solidFill>
                <a:effectLst/>
                <a:latin typeface="+mn-lt"/>
                <a:ea typeface="+mn-ea"/>
                <a:cs typeface="+mn-cs"/>
              </a:rPr>
              <a:t>et ainsi de suite</a:t>
            </a:r>
            <a:r>
              <a:rPr lang="fr-FR" sz="1200" dirty="0">
                <a:solidFill>
                  <a:schemeClr val="tx1"/>
                </a:solidFill>
                <a:effectLst/>
                <a:latin typeface="+mn-lt"/>
                <a:ea typeface="+mn-ea"/>
                <a:cs typeface="+mn-cs"/>
              </a:rPr>
              <a:t>.</a:t>
            </a:r>
          </a:p>
          <a:p>
            <a:pPr marL="171450" lvl="0" indent="-171450">
              <a:buFont typeface="Arial" panose="020B0604020202020204" pitchFamily="34" charset="0"/>
              <a:buChar char="•"/>
            </a:pPr>
            <a:endParaRPr lang="fr-FR" sz="1200" dirty="0">
              <a:solidFill>
                <a:schemeClr val="tx1"/>
              </a:solidFill>
              <a:effectLst/>
              <a:latin typeface="+mn-lt"/>
              <a:ea typeface="+mn-ea"/>
              <a:cs typeface="+mn-cs"/>
            </a:endParaRPr>
          </a:p>
          <a:p>
            <a:pPr lvl="0"/>
            <a:r>
              <a:rPr lang="fr-FR" sz="1200" dirty="0">
                <a:solidFill>
                  <a:schemeClr val="tx1"/>
                </a:solidFill>
                <a:effectLst/>
                <a:latin typeface="+mn-lt"/>
                <a:ea typeface="+mn-ea"/>
                <a:cs typeface="+mn-cs"/>
              </a:rPr>
              <a:t>Les membres du jury communiquent les notes à la personne qui saisit les résultats sur un fichier Excel.</a:t>
            </a:r>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30</a:t>
            </a:fld>
            <a:endParaRPr lang="fr-FR"/>
          </a:p>
        </p:txBody>
      </p:sp>
    </p:spTree>
    <p:extLst>
      <p:ext uri="{BB962C8B-B14F-4D97-AF65-F5344CB8AC3E}">
        <p14:creationId xmlns:p14="http://schemas.microsoft.com/office/powerpoint/2010/main" val="14151097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r>
              <a:rPr lang="fr-FR" sz="1200" b="1" dirty="0">
                <a:solidFill>
                  <a:schemeClr val="tx1"/>
                </a:solidFill>
                <a:effectLst/>
                <a:latin typeface="+mn-lt"/>
                <a:ea typeface="+mn-ea"/>
                <a:cs typeface="+mn-cs"/>
              </a:rPr>
              <a:t>Ce </a:t>
            </a:r>
            <a:r>
              <a:rPr lang="fr-FR" sz="1200" b="1" dirty="0" err="1">
                <a:solidFill>
                  <a:schemeClr val="tx1"/>
                </a:solidFill>
                <a:effectLst/>
                <a:latin typeface="+mn-lt"/>
                <a:ea typeface="+mn-ea"/>
                <a:cs typeface="+mn-cs"/>
              </a:rPr>
              <a:t>virelangue</a:t>
            </a:r>
            <a:r>
              <a:rPr lang="fr-FR" sz="1200" b="1" dirty="0">
                <a:solidFill>
                  <a:schemeClr val="tx1"/>
                </a:solidFill>
                <a:effectLst/>
                <a:latin typeface="+mn-lt"/>
                <a:ea typeface="+mn-ea"/>
                <a:cs typeface="+mn-cs"/>
              </a:rPr>
              <a:t> n’a </a:t>
            </a:r>
            <a:r>
              <a:rPr lang="fr-FR" sz="1200" b="1" u="sng" dirty="0">
                <a:solidFill>
                  <a:schemeClr val="tx1"/>
                </a:solidFill>
                <a:effectLst/>
                <a:latin typeface="+mn-lt"/>
                <a:ea typeface="+mn-ea"/>
                <a:cs typeface="+mn-cs"/>
              </a:rPr>
              <a:t>pas</a:t>
            </a:r>
            <a:r>
              <a:rPr lang="fr-FR" sz="1200" b="1" dirty="0">
                <a:solidFill>
                  <a:schemeClr val="tx1"/>
                </a:solidFill>
                <a:effectLst/>
                <a:latin typeface="+mn-lt"/>
                <a:ea typeface="+mn-ea"/>
                <a:cs typeface="+mn-cs"/>
              </a:rPr>
              <a:t> été travaillé en classe ; il est donc inconnu des élèves.</a:t>
            </a:r>
            <a:endParaRPr lang="fr-FR" sz="1200" dirty="0">
              <a:solidFill>
                <a:schemeClr val="tx1"/>
              </a:solidFill>
              <a:effectLst/>
              <a:latin typeface="+mn-lt"/>
              <a:ea typeface="+mn-ea"/>
              <a:cs typeface="+mn-cs"/>
            </a:endParaRPr>
          </a:p>
          <a:p>
            <a:pPr lvl="0"/>
            <a:endParaRPr lang="fr-FR" sz="1200" dirty="0">
              <a:solidFill>
                <a:schemeClr val="tx1"/>
              </a:solidFill>
              <a:effectLst/>
              <a:latin typeface="+mn-lt"/>
              <a:ea typeface="+mn-ea"/>
              <a:cs typeface="+mn-cs"/>
            </a:endParaRPr>
          </a:p>
          <a:p>
            <a:pPr marL="171450" lvl="0" indent="-171450">
              <a:buFont typeface="Arial" panose="020B0604020202020204" pitchFamily="34" charset="0"/>
              <a:buChar char="•"/>
            </a:pPr>
            <a:r>
              <a:rPr lang="fr-FR" sz="1200" dirty="0">
                <a:solidFill>
                  <a:schemeClr val="tx1"/>
                </a:solidFill>
                <a:effectLst/>
                <a:latin typeface="+mn-lt"/>
                <a:ea typeface="+mn-ea"/>
                <a:cs typeface="+mn-cs"/>
              </a:rPr>
              <a:t>Le 2</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élève de la 1</a:t>
            </a:r>
            <a:r>
              <a:rPr lang="fr-FR" sz="1200" baseline="30000" dirty="0">
                <a:solidFill>
                  <a:schemeClr val="tx1"/>
                </a:solidFill>
                <a:effectLst/>
                <a:latin typeface="+mn-lt"/>
                <a:ea typeface="+mn-ea"/>
                <a:cs typeface="+mn-cs"/>
              </a:rPr>
              <a:t>ère</a:t>
            </a:r>
            <a:r>
              <a:rPr lang="fr-FR" sz="1200" dirty="0">
                <a:solidFill>
                  <a:schemeClr val="tx1"/>
                </a:solidFill>
                <a:effectLst/>
                <a:latin typeface="+mn-lt"/>
                <a:ea typeface="+mn-ea"/>
                <a:cs typeface="+mn-cs"/>
              </a:rPr>
              <a:t> équipe s’avance et lit ce </a:t>
            </a:r>
            <a:r>
              <a:rPr lang="fr-FR" sz="1200" dirty="0" err="1">
                <a:solidFill>
                  <a:schemeClr val="tx1"/>
                </a:solidFill>
                <a:effectLst/>
                <a:latin typeface="+mn-lt"/>
                <a:ea typeface="+mn-ea"/>
                <a:cs typeface="+mn-cs"/>
              </a:rPr>
              <a:t>virelangue</a:t>
            </a:r>
            <a:r>
              <a:rPr lang="fr-FR" sz="1200" dirty="0">
                <a:solidFill>
                  <a:schemeClr val="tx1"/>
                </a:solidFill>
                <a:effectLst/>
                <a:latin typeface="+mn-lt"/>
                <a:ea typeface="+mn-ea"/>
                <a:cs typeface="+mn-cs"/>
              </a:rPr>
              <a:t> de façon intelligible.</a:t>
            </a:r>
            <a:br>
              <a:rPr lang="fr-FR" sz="1200" dirty="0">
                <a:solidFill>
                  <a:schemeClr val="tx1"/>
                </a:solidFill>
                <a:effectLst/>
                <a:latin typeface="+mn-lt"/>
                <a:ea typeface="+mn-ea"/>
                <a:cs typeface="+mn-cs"/>
              </a:rPr>
            </a:br>
            <a:r>
              <a:rPr lang="fr-FR" sz="1200" dirty="0">
                <a:solidFill>
                  <a:schemeClr val="tx1"/>
                </a:solidFill>
                <a:effectLst/>
                <a:latin typeface="+mn-lt"/>
                <a:ea typeface="+mn-ea"/>
                <a:cs typeface="+mn-cs"/>
              </a:rPr>
              <a:t>Les 2 membres du jury évaluent cet élève en utilisant les fiches d’évaluation.</a:t>
            </a:r>
          </a:p>
          <a:p>
            <a:pPr marL="171450" lvl="0" indent="-171450">
              <a:buFont typeface="Arial" panose="020B0604020202020204" pitchFamily="34" charset="0"/>
              <a:buChar char="•"/>
            </a:pPr>
            <a:r>
              <a:rPr lang="fr-FR" sz="1200" dirty="0">
                <a:solidFill>
                  <a:schemeClr val="tx1"/>
                </a:solidFill>
                <a:effectLst/>
                <a:latin typeface="+mn-lt"/>
                <a:ea typeface="+mn-ea"/>
                <a:cs typeface="+mn-cs"/>
              </a:rPr>
              <a:t>Le 2</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élève de la 2</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équipe s’avance et lit ce </a:t>
            </a:r>
            <a:r>
              <a:rPr lang="fr-FR" sz="1200" dirty="0" err="1">
                <a:solidFill>
                  <a:schemeClr val="tx1"/>
                </a:solidFill>
                <a:effectLst/>
                <a:latin typeface="+mn-lt"/>
                <a:ea typeface="+mn-ea"/>
                <a:cs typeface="+mn-cs"/>
              </a:rPr>
              <a:t>virelangue</a:t>
            </a:r>
            <a:r>
              <a:rPr lang="fr-FR" sz="1200" dirty="0">
                <a:solidFill>
                  <a:schemeClr val="tx1"/>
                </a:solidFill>
                <a:effectLst/>
                <a:latin typeface="+mn-lt"/>
                <a:ea typeface="+mn-ea"/>
                <a:cs typeface="+mn-cs"/>
              </a:rPr>
              <a:t> de façon intelligible.</a:t>
            </a:r>
            <a:br>
              <a:rPr lang="fr-FR" sz="1200" dirty="0">
                <a:solidFill>
                  <a:schemeClr val="tx1"/>
                </a:solidFill>
                <a:effectLst/>
                <a:latin typeface="+mn-lt"/>
                <a:ea typeface="+mn-ea"/>
                <a:cs typeface="+mn-cs"/>
              </a:rPr>
            </a:br>
            <a:r>
              <a:rPr lang="fr-FR" sz="1200" dirty="0">
                <a:solidFill>
                  <a:schemeClr val="tx1"/>
                </a:solidFill>
                <a:effectLst/>
                <a:latin typeface="+mn-lt"/>
                <a:ea typeface="+mn-ea"/>
                <a:cs typeface="+mn-cs"/>
              </a:rPr>
              <a:t>Les 2 membres du jury évaluent cet élève et ainsi de suite.</a:t>
            </a:r>
          </a:p>
          <a:p>
            <a:pPr lvl="0"/>
            <a:endParaRPr lang="fr-FR" sz="1200" dirty="0">
              <a:solidFill>
                <a:schemeClr val="tx1"/>
              </a:solidFill>
              <a:effectLst/>
              <a:latin typeface="+mn-lt"/>
              <a:ea typeface="+mn-ea"/>
              <a:cs typeface="+mn-cs"/>
            </a:endParaRPr>
          </a:p>
          <a:p>
            <a:pPr lvl="0"/>
            <a:r>
              <a:rPr lang="fr-FR" sz="1200" dirty="0">
                <a:solidFill>
                  <a:schemeClr val="tx1"/>
                </a:solidFill>
                <a:effectLst/>
                <a:latin typeface="+mn-lt"/>
                <a:ea typeface="+mn-ea"/>
                <a:cs typeface="+mn-cs"/>
              </a:rPr>
              <a:t>Les membres du jury communiquent les notes à la personne qui saisit les résultats sur un fichier Excel.</a:t>
            </a:r>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31</a:t>
            </a:fld>
            <a:endParaRPr lang="fr-FR"/>
          </a:p>
        </p:txBody>
      </p:sp>
    </p:spTree>
    <p:extLst>
      <p:ext uri="{BB962C8B-B14F-4D97-AF65-F5344CB8AC3E}">
        <p14:creationId xmlns:p14="http://schemas.microsoft.com/office/powerpoint/2010/main" val="3376606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marL="0" marR="0" indent="0" algn="l" defTabSz="914400">
              <a:lnSpc>
                <a:spcPct val="100000"/>
              </a:lnSpc>
              <a:spcBef>
                <a:spcPts val="0"/>
              </a:spcBef>
              <a:spcAft>
                <a:spcPts val="0"/>
              </a:spcAft>
              <a:buClrTx/>
              <a:buSzTx/>
              <a:buFontTx/>
              <a:buNone/>
              <a:defRPr/>
            </a:pPr>
            <a:r>
              <a:rPr lang="fr-FR" b="0" dirty="0">
                <a:solidFill>
                  <a:srgbClr val="FF0000"/>
                </a:solidFill>
              </a:rPr>
              <a:t>Ce </a:t>
            </a:r>
            <a:r>
              <a:rPr lang="fr-FR" b="0" dirty="0" err="1">
                <a:solidFill>
                  <a:srgbClr val="FF0000"/>
                </a:solidFill>
              </a:rPr>
              <a:t>virelangue</a:t>
            </a:r>
            <a:r>
              <a:rPr lang="fr-FR" b="0" dirty="0">
                <a:solidFill>
                  <a:srgbClr val="FF0000"/>
                </a:solidFill>
              </a:rPr>
              <a:t> a été travaillé en classe ; il est donc connu des élèves.</a:t>
            </a:r>
            <a:endParaRPr dirty="0"/>
          </a:p>
          <a:p>
            <a:pPr marL="0" marR="0" indent="0" algn="l" defTabSz="914400">
              <a:lnSpc>
                <a:spcPct val="100000"/>
              </a:lnSpc>
              <a:spcBef>
                <a:spcPts val="0"/>
              </a:spcBef>
              <a:spcAft>
                <a:spcPts val="0"/>
              </a:spcAft>
              <a:buClrTx/>
              <a:buSzTx/>
              <a:buFontTx/>
              <a:buNone/>
              <a:defRPr/>
            </a:pPr>
            <a:endParaRPr lang="fr-FR" b="1" dirty="0">
              <a:solidFill>
                <a:srgbClr val="FF0000"/>
              </a:solidFill>
            </a:endParaRPr>
          </a:p>
          <a:p>
            <a:pPr marL="0" marR="0" indent="0" algn="l" defTabSz="914400">
              <a:lnSpc>
                <a:spcPct val="100000"/>
              </a:lnSpc>
              <a:spcBef>
                <a:spcPts val="0"/>
              </a:spcBef>
              <a:spcAft>
                <a:spcPts val="0"/>
              </a:spcAft>
              <a:buClrTx/>
              <a:buSzTx/>
              <a:buFontTx/>
              <a:buNone/>
              <a:defRPr/>
            </a:pPr>
            <a:r>
              <a:rPr lang="fr-FR" dirty="0">
                <a:solidFill>
                  <a:srgbClr val="FF0000"/>
                </a:solidFill>
              </a:rPr>
              <a:t>L’enseignant référent procédera à un tirage au sort pour déterminer l’ordre de passage (établissement par établissement). </a:t>
            </a:r>
            <a:br>
              <a:rPr lang="fr-FR" dirty="0">
                <a:solidFill>
                  <a:srgbClr val="FF0000"/>
                </a:solidFill>
              </a:rPr>
            </a:br>
            <a:r>
              <a:rPr lang="fr-FR" dirty="0">
                <a:solidFill>
                  <a:srgbClr val="FF0000"/>
                </a:solidFill>
              </a:rPr>
              <a:t>L’ordre de passage est le même pour les 3 </a:t>
            </a:r>
            <a:r>
              <a:rPr lang="fr-FR" dirty="0" err="1">
                <a:solidFill>
                  <a:srgbClr val="FF0000"/>
                </a:solidFill>
              </a:rPr>
              <a:t>virelangues</a:t>
            </a:r>
            <a:r>
              <a:rPr lang="fr-FR" dirty="0">
                <a:solidFill>
                  <a:srgbClr val="FF0000"/>
                </a:solidFill>
              </a:rPr>
              <a:t> de cette manche.</a:t>
            </a:r>
            <a:endParaRPr dirty="0"/>
          </a:p>
          <a:p>
            <a:pPr marL="0" marR="0" indent="0" algn="l" defTabSz="914400">
              <a:lnSpc>
                <a:spcPct val="100000"/>
              </a:lnSpc>
              <a:spcBef>
                <a:spcPts val="0"/>
              </a:spcBef>
              <a:spcAft>
                <a:spcPts val="0"/>
              </a:spcAft>
              <a:buClrTx/>
              <a:buSzTx/>
              <a:buFontTx/>
              <a:buNone/>
              <a:defRPr/>
            </a:pPr>
            <a:endParaRPr lang="fr-FR" dirty="0"/>
          </a:p>
          <a:p>
            <a:pPr marL="171450" marR="0" indent="-171450" algn="l" defTabSz="914400">
              <a:lnSpc>
                <a:spcPct val="100000"/>
              </a:lnSpc>
              <a:spcBef>
                <a:spcPts val="0"/>
              </a:spcBef>
              <a:spcAft>
                <a:spcPts val="0"/>
              </a:spcAft>
              <a:buClrTx/>
              <a:buSzTx/>
              <a:buFont typeface="Arial"/>
              <a:buChar char="•"/>
              <a:defRPr/>
            </a:pPr>
            <a:r>
              <a:rPr lang="fr-FR" dirty="0"/>
              <a:t>Le 1</a:t>
            </a:r>
            <a:r>
              <a:rPr lang="fr-FR" baseline="30000" dirty="0"/>
              <a:t>er</a:t>
            </a:r>
            <a:r>
              <a:rPr lang="fr-FR" dirty="0"/>
              <a:t> élève de la </a:t>
            </a:r>
            <a:r>
              <a:rPr lang="fr-FR" dirty="0">
                <a:solidFill>
                  <a:srgbClr val="FF0000"/>
                </a:solidFill>
              </a:rPr>
              <a:t>1</a:t>
            </a:r>
            <a:r>
              <a:rPr lang="fr-FR" baseline="30000" dirty="0">
                <a:solidFill>
                  <a:srgbClr val="FF0000"/>
                </a:solidFill>
              </a:rPr>
              <a:t>ère</a:t>
            </a:r>
            <a:r>
              <a:rPr lang="fr-FR" dirty="0"/>
              <a:t> équipe s’avance et lit ce </a:t>
            </a:r>
            <a:r>
              <a:rPr lang="fr-FR" dirty="0" err="1"/>
              <a:t>virelangue</a:t>
            </a:r>
            <a:r>
              <a:rPr lang="fr-FR" dirty="0"/>
              <a:t> de façon intelligible.</a:t>
            </a:r>
            <a:br>
              <a:rPr lang="fr-FR" dirty="0"/>
            </a:br>
            <a:r>
              <a:rPr lang="fr-FR" dirty="0"/>
              <a:t>Les 2 membres du jury évaluent cet élève en utilisant les fiches d’évaluation.</a:t>
            </a:r>
            <a:endParaRPr dirty="0"/>
          </a:p>
          <a:p>
            <a:pPr marL="171450" marR="0" indent="-171450" algn="l" defTabSz="914400">
              <a:lnSpc>
                <a:spcPct val="100000"/>
              </a:lnSpc>
              <a:spcBef>
                <a:spcPts val="0"/>
              </a:spcBef>
              <a:spcAft>
                <a:spcPts val="0"/>
              </a:spcAft>
              <a:buClrTx/>
              <a:buSzTx/>
              <a:buFont typeface="Arial"/>
              <a:buChar char="•"/>
              <a:defRPr/>
            </a:pPr>
            <a:r>
              <a:rPr lang="fr-FR" dirty="0"/>
              <a:t>Le 1</a:t>
            </a:r>
            <a:r>
              <a:rPr lang="fr-FR" baseline="30000" dirty="0"/>
              <a:t>er</a:t>
            </a:r>
            <a:r>
              <a:rPr lang="fr-FR" dirty="0"/>
              <a:t> élève de la </a:t>
            </a:r>
            <a:r>
              <a:rPr lang="fr-FR" dirty="0">
                <a:solidFill>
                  <a:srgbClr val="FF0000"/>
                </a:solidFill>
              </a:rPr>
              <a:t>2</a:t>
            </a:r>
            <a:r>
              <a:rPr lang="fr-FR" baseline="30000" dirty="0">
                <a:solidFill>
                  <a:srgbClr val="FF0000"/>
                </a:solidFill>
              </a:rPr>
              <a:t>ème</a:t>
            </a:r>
            <a:r>
              <a:rPr lang="fr-FR" dirty="0"/>
              <a:t> équipe s’avance et lit ce </a:t>
            </a:r>
            <a:r>
              <a:rPr lang="fr-FR" dirty="0" err="1"/>
              <a:t>virelangue</a:t>
            </a:r>
            <a:r>
              <a:rPr lang="fr-FR" dirty="0"/>
              <a:t> de façon intelligible.</a:t>
            </a:r>
            <a:br>
              <a:rPr lang="fr-FR" dirty="0"/>
            </a:br>
            <a:r>
              <a:rPr lang="fr-FR" dirty="0"/>
              <a:t>Les 2 membres du jury évaluent cet élève </a:t>
            </a:r>
            <a:r>
              <a:rPr lang="fr-FR" b="1" dirty="0"/>
              <a:t>et ainsi de suite</a:t>
            </a:r>
            <a:r>
              <a:rPr lang="fr-FR" dirty="0"/>
              <a:t>.</a:t>
            </a:r>
            <a:endParaRPr dirty="0"/>
          </a:p>
          <a:p>
            <a:pPr marL="171450" marR="0" indent="-171450" algn="l" defTabSz="914400">
              <a:lnSpc>
                <a:spcPct val="100000"/>
              </a:lnSpc>
              <a:spcBef>
                <a:spcPts val="0"/>
              </a:spcBef>
              <a:spcAft>
                <a:spcPts val="0"/>
              </a:spcAft>
              <a:buClrTx/>
              <a:buSzTx/>
              <a:buFont typeface="Arial"/>
              <a:buChar char="•"/>
              <a:defRPr/>
            </a:pPr>
            <a:r>
              <a:rPr lang="fr-FR" dirty="0"/>
              <a:t>Les membres du jury communiquent les notes à la personne qui saisit les résultats sur un fichier Excel.</a:t>
            </a:r>
            <a:endParaRPr dirty="0"/>
          </a:p>
          <a:p>
            <a:pPr marL="171450" marR="0" indent="-171450" algn="l" defTabSz="914400">
              <a:lnSpc>
                <a:spcPct val="100000"/>
              </a:lnSpc>
              <a:spcBef>
                <a:spcPts val="0"/>
              </a:spcBef>
              <a:spcAft>
                <a:spcPts val="0"/>
              </a:spcAft>
              <a:buClrTx/>
              <a:buSzTx/>
              <a:buFont typeface="Arial"/>
              <a:buChar char="•"/>
              <a:defRPr/>
            </a:pPr>
            <a:endParaRPr lang="fr-FR" dirty="0"/>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4</a:t>
            </a:fld>
            <a:endParaRPr lang="fr-FR"/>
          </a:p>
        </p:txBody>
      </p:sp>
    </p:spTree>
    <p:extLst>
      <p:ext uri="{BB962C8B-B14F-4D97-AF65-F5344CB8AC3E}">
        <p14:creationId xmlns:p14="http://schemas.microsoft.com/office/powerpoint/2010/main" val="24609986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marL="0" marR="0" indent="0" algn="l" defTabSz="914400">
              <a:lnSpc>
                <a:spcPct val="100000"/>
              </a:lnSpc>
              <a:spcBef>
                <a:spcPts val="0"/>
              </a:spcBef>
              <a:spcAft>
                <a:spcPts val="0"/>
              </a:spcAft>
              <a:buClrTx/>
              <a:buSzTx/>
              <a:buFont typeface="Arial"/>
              <a:buNone/>
              <a:defRPr/>
            </a:pPr>
            <a:endParaRPr lang="fr-FR" dirty="0"/>
          </a:p>
          <a:p>
            <a:r>
              <a:rPr lang="fr-FR" sz="1200" b="1" dirty="0">
                <a:solidFill>
                  <a:schemeClr val="tx1"/>
                </a:solidFill>
                <a:effectLst/>
                <a:latin typeface="+mn-lt"/>
                <a:ea typeface="+mn-ea"/>
                <a:cs typeface="+mn-cs"/>
              </a:rPr>
              <a:t>Ce </a:t>
            </a:r>
            <a:r>
              <a:rPr lang="fr-FR" sz="1200" b="1" dirty="0" err="1">
                <a:solidFill>
                  <a:schemeClr val="tx1"/>
                </a:solidFill>
                <a:effectLst/>
                <a:latin typeface="+mn-lt"/>
                <a:ea typeface="+mn-ea"/>
                <a:cs typeface="+mn-cs"/>
              </a:rPr>
              <a:t>virelangue</a:t>
            </a:r>
            <a:r>
              <a:rPr lang="fr-FR" sz="1200" b="1" dirty="0">
                <a:solidFill>
                  <a:schemeClr val="tx1"/>
                </a:solidFill>
                <a:effectLst/>
                <a:latin typeface="+mn-lt"/>
                <a:ea typeface="+mn-ea"/>
                <a:cs typeface="+mn-cs"/>
              </a:rPr>
              <a:t> n’a </a:t>
            </a:r>
            <a:r>
              <a:rPr lang="fr-FR" sz="1200" b="1" u="sng" dirty="0">
                <a:solidFill>
                  <a:schemeClr val="tx1"/>
                </a:solidFill>
                <a:effectLst/>
                <a:latin typeface="+mn-lt"/>
                <a:ea typeface="+mn-ea"/>
                <a:cs typeface="+mn-cs"/>
              </a:rPr>
              <a:t>pas</a:t>
            </a:r>
            <a:r>
              <a:rPr lang="fr-FR" sz="1200" b="1" dirty="0">
                <a:solidFill>
                  <a:schemeClr val="tx1"/>
                </a:solidFill>
                <a:effectLst/>
                <a:latin typeface="+mn-lt"/>
                <a:ea typeface="+mn-ea"/>
                <a:cs typeface="+mn-cs"/>
              </a:rPr>
              <a:t> été travaillé en classe ; il est donc inconnu des élèves.</a:t>
            </a:r>
            <a:endParaRPr lang="fr-FR" sz="1200" dirty="0">
              <a:solidFill>
                <a:schemeClr val="tx1"/>
              </a:solidFill>
              <a:effectLst/>
              <a:latin typeface="+mn-lt"/>
              <a:ea typeface="+mn-ea"/>
              <a:cs typeface="+mn-cs"/>
            </a:endParaRPr>
          </a:p>
          <a:p>
            <a:pPr marL="171450" lvl="0" indent="-171450">
              <a:buFont typeface="Arial" panose="020B0604020202020204" pitchFamily="34" charset="0"/>
              <a:buChar char="•"/>
            </a:pPr>
            <a:r>
              <a:rPr lang="fr-FR" sz="1200" dirty="0">
                <a:solidFill>
                  <a:schemeClr val="tx1"/>
                </a:solidFill>
                <a:effectLst/>
                <a:latin typeface="+mn-lt"/>
                <a:ea typeface="+mn-ea"/>
                <a:cs typeface="+mn-cs"/>
              </a:rPr>
              <a:t>Le 3</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élève de la 1</a:t>
            </a:r>
            <a:r>
              <a:rPr lang="fr-FR" sz="1200" baseline="30000" dirty="0">
                <a:solidFill>
                  <a:schemeClr val="tx1"/>
                </a:solidFill>
                <a:effectLst/>
                <a:latin typeface="+mn-lt"/>
                <a:ea typeface="+mn-ea"/>
                <a:cs typeface="+mn-cs"/>
              </a:rPr>
              <a:t>ère</a:t>
            </a:r>
            <a:r>
              <a:rPr lang="fr-FR" sz="1200" dirty="0">
                <a:solidFill>
                  <a:schemeClr val="tx1"/>
                </a:solidFill>
                <a:effectLst/>
                <a:latin typeface="+mn-lt"/>
                <a:ea typeface="+mn-ea"/>
                <a:cs typeface="+mn-cs"/>
              </a:rPr>
              <a:t> équipe s’avance et lit ce </a:t>
            </a:r>
            <a:r>
              <a:rPr lang="fr-FR" sz="1200" dirty="0" err="1">
                <a:solidFill>
                  <a:schemeClr val="tx1"/>
                </a:solidFill>
                <a:effectLst/>
                <a:latin typeface="+mn-lt"/>
                <a:ea typeface="+mn-ea"/>
                <a:cs typeface="+mn-cs"/>
              </a:rPr>
              <a:t>virelangue</a:t>
            </a:r>
            <a:r>
              <a:rPr lang="fr-FR" sz="1200" dirty="0">
                <a:solidFill>
                  <a:schemeClr val="tx1"/>
                </a:solidFill>
                <a:effectLst/>
                <a:latin typeface="+mn-lt"/>
                <a:ea typeface="+mn-ea"/>
                <a:cs typeface="+mn-cs"/>
              </a:rPr>
              <a:t> de façon intelligible.</a:t>
            </a:r>
            <a:br>
              <a:rPr lang="fr-FR" sz="1200" dirty="0">
                <a:solidFill>
                  <a:schemeClr val="tx1"/>
                </a:solidFill>
                <a:effectLst/>
                <a:latin typeface="+mn-lt"/>
                <a:ea typeface="+mn-ea"/>
                <a:cs typeface="+mn-cs"/>
              </a:rPr>
            </a:br>
            <a:r>
              <a:rPr lang="fr-FR" sz="1200" dirty="0">
                <a:solidFill>
                  <a:schemeClr val="tx1"/>
                </a:solidFill>
                <a:effectLst/>
                <a:latin typeface="+mn-lt"/>
                <a:ea typeface="+mn-ea"/>
                <a:cs typeface="+mn-cs"/>
              </a:rPr>
              <a:t>Les 2 membres du jury évaluent cet élève en utilisant les fiches d’évaluation.</a:t>
            </a:r>
          </a:p>
          <a:p>
            <a:pPr marL="171450" lvl="0" indent="-171450">
              <a:buFont typeface="Arial" panose="020B0604020202020204" pitchFamily="34" charset="0"/>
              <a:buChar char="•"/>
            </a:pPr>
            <a:r>
              <a:rPr lang="fr-FR" sz="1200" dirty="0">
                <a:solidFill>
                  <a:schemeClr val="tx1"/>
                </a:solidFill>
                <a:effectLst/>
                <a:latin typeface="+mn-lt"/>
                <a:ea typeface="+mn-ea"/>
                <a:cs typeface="+mn-cs"/>
              </a:rPr>
              <a:t>Le 3</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élève de la 2</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équipe s’avance et lit ce </a:t>
            </a:r>
            <a:r>
              <a:rPr lang="fr-FR" sz="1200" dirty="0" err="1">
                <a:solidFill>
                  <a:schemeClr val="tx1"/>
                </a:solidFill>
                <a:effectLst/>
                <a:latin typeface="+mn-lt"/>
                <a:ea typeface="+mn-ea"/>
                <a:cs typeface="+mn-cs"/>
              </a:rPr>
              <a:t>virelangue</a:t>
            </a:r>
            <a:r>
              <a:rPr lang="fr-FR" sz="1200" dirty="0">
                <a:solidFill>
                  <a:schemeClr val="tx1"/>
                </a:solidFill>
                <a:effectLst/>
                <a:latin typeface="+mn-lt"/>
                <a:ea typeface="+mn-ea"/>
                <a:cs typeface="+mn-cs"/>
              </a:rPr>
              <a:t> de façon intelligible.</a:t>
            </a:r>
            <a:br>
              <a:rPr lang="fr-FR" sz="1200" dirty="0">
                <a:solidFill>
                  <a:schemeClr val="tx1"/>
                </a:solidFill>
                <a:effectLst/>
                <a:latin typeface="+mn-lt"/>
                <a:ea typeface="+mn-ea"/>
                <a:cs typeface="+mn-cs"/>
              </a:rPr>
            </a:br>
            <a:r>
              <a:rPr lang="fr-FR" sz="1200" dirty="0">
                <a:solidFill>
                  <a:schemeClr val="tx1"/>
                </a:solidFill>
                <a:effectLst/>
                <a:latin typeface="+mn-lt"/>
                <a:ea typeface="+mn-ea"/>
                <a:cs typeface="+mn-cs"/>
              </a:rPr>
              <a:t>Les 2 membres du jury évaluent cet élève et ainsi de suite.</a:t>
            </a:r>
          </a:p>
          <a:p>
            <a:pPr marL="171450" lvl="0" indent="-171450">
              <a:buFont typeface="Arial" panose="020B0604020202020204" pitchFamily="34" charset="0"/>
              <a:buChar char="•"/>
            </a:pPr>
            <a:r>
              <a:rPr lang="fr-FR" sz="1200" dirty="0">
                <a:solidFill>
                  <a:schemeClr val="tx1"/>
                </a:solidFill>
                <a:effectLst/>
                <a:latin typeface="+mn-lt"/>
                <a:ea typeface="+mn-ea"/>
                <a:cs typeface="+mn-cs"/>
              </a:rPr>
              <a:t>Les membres du jury communiquent les notes à la personne qui saisit les résultats sur un fichier Excel.</a:t>
            </a:r>
          </a:p>
          <a:p>
            <a:r>
              <a:rPr lang="fr-FR" sz="1200" dirty="0">
                <a:solidFill>
                  <a:schemeClr val="tx1"/>
                </a:solidFill>
                <a:effectLst/>
                <a:latin typeface="+mn-lt"/>
                <a:ea typeface="+mn-ea"/>
                <a:cs typeface="+mn-cs"/>
              </a:rPr>
              <a:t> </a:t>
            </a:r>
          </a:p>
          <a:p>
            <a:r>
              <a:rPr lang="fr-FR" sz="1200" dirty="0">
                <a:solidFill>
                  <a:schemeClr val="tx1"/>
                </a:solidFill>
                <a:effectLst/>
                <a:latin typeface="+mn-lt"/>
                <a:ea typeface="+mn-ea"/>
                <a:cs typeface="+mn-cs"/>
              </a:rPr>
              <a:t>Les résultats permettent de classer les 5 équipes qui ont pu accéder à cette 6</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manche. </a:t>
            </a:r>
          </a:p>
          <a:p>
            <a:r>
              <a:rPr lang="fr-FR" sz="1200" dirty="0">
                <a:solidFill>
                  <a:schemeClr val="tx1"/>
                </a:solidFill>
                <a:effectLst/>
                <a:latin typeface="+mn-lt"/>
                <a:ea typeface="+mn-ea"/>
                <a:cs typeface="+mn-cs"/>
              </a:rPr>
              <a:t>N’oubliez pas de communiquer le nom des élèves qui ont participé à ce concours et de préciser s’ils sont lauréats 1</a:t>
            </a:r>
            <a:r>
              <a:rPr lang="fr-FR" sz="1200" baseline="30000" dirty="0">
                <a:solidFill>
                  <a:schemeClr val="tx1"/>
                </a:solidFill>
                <a:effectLst/>
                <a:latin typeface="+mn-lt"/>
                <a:ea typeface="+mn-ea"/>
                <a:cs typeface="+mn-cs"/>
              </a:rPr>
              <a:t>ère</a:t>
            </a:r>
            <a:r>
              <a:rPr lang="fr-FR" sz="1200" dirty="0">
                <a:solidFill>
                  <a:schemeClr val="tx1"/>
                </a:solidFill>
                <a:effectLst/>
                <a:latin typeface="+mn-lt"/>
                <a:ea typeface="+mn-ea"/>
                <a:cs typeface="+mn-cs"/>
              </a:rPr>
              <a:t> , 2</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ou 3</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place. </a:t>
            </a:r>
          </a:p>
          <a:p>
            <a:r>
              <a:rPr lang="fr-FR" sz="1200" b="1" dirty="0">
                <a:solidFill>
                  <a:schemeClr val="tx1"/>
                </a:solidFill>
                <a:effectLst/>
                <a:latin typeface="+mn-lt"/>
                <a:ea typeface="+mn-ea"/>
                <a:cs typeface="+mn-cs"/>
              </a:rPr>
              <a:t>Un document </a:t>
            </a:r>
            <a:r>
              <a:rPr lang="fr-FR" sz="1200" b="1" dirty="0" err="1">
                <a:solidFill>
                  <a:schemeClr val="tx1"/>
                </a:solidFill>
                <a:effectLst/>
                <a:latin typeface="+mn-lt"/>
                <a:ea typeface="+mn-ea"/>
                <a:cs typeface="+mn-cs"/>
              </a:rPr>
              <a:t>excel</a:t>
            </a:r>
            <a:r>
              <a:rPr lang="fr-FR" sz="1200" b="1" dirty="0">
                <a:solidFill>
                  <a:schemeClr val="tx1"/>
                </a:solidFill>
                <a:effectLst/>
                <a:latin typeface="+mn-lt"/>
                <a:ea typeface="+mn-ea"/>
                <a:cs typeface="+mn-cs"/>
              </a:rPr>
              <a:t> sera fourni par les IA-IPR de LVE pour transmettre ces résultats.</a:t>
            </a:r>
            <a:endParaRPr lang="fr-FR" dirty="0"/>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32</a:t>
            </a:fld>
            <a:endParaRPr lang="fr-FR"/>
          </a:p>
        </p:txBody>
      </p:sp>
    </p:spTree>
    <p:extLst>
      <p:ext uri="{BB962C8B-B14F-4D97-AF65-F5344CB8AC3E}">
        <p14:creationId xmlns:p14="http://schemas.microsoft.com/office/powerpoint/2010/main" val="18150415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marL="0" marR="0" indent="0" algn="l" defTabSz="914400">
              <a:lnSpc>
                <a:spcPct val="100000"/>
              </a:lnSpc>
              <a:spcBef>
                <a:spcPts val="0"/>
              </a:spcBef>
              <a:spcAft>
                <a:spcPts val="0"/>
              </a:spcAft>
              <a:buClrTx/>
              <a:buSzTx/>
              <a:buFontTx/>
              <a:buNone/>
              <a:defRPr/>
            </a:pPr>
            <a:r>
              <a:rPr lang="fr-FR" b="0" dirty="0">
                <a:solidFill>
                  <a:srgbClr val="FF0000"/>
                </a:solidFill>
              </a:rPr>
              <a:t>Ce </a:t>
            </a:r>
            <a:r>
              <a:rPr lang="fr-FR" b="0" dirty="0" err="1">
                <a:solidFill>
                  <a:srgbClr val="FF0000"/>
                </a:solidFill>
              </a:rPr>
              <a:t>virelangue</a:t>
            </a:r>
            <a:r>
              <a:rPr lang="fr-FR" b="0" dirty="0">
                <a:solidFill>
                  <a:srgbClr val="FF0000"/>
                </a:solidFill>
              </a:rPr>
              <a:t> a été travaillé en classe ; il est donc connu des élèves.</a:t>
            </a:r>
            <a:endParaRPr dirty="0"/>
          </a:p>
          <a:p>
            <a:pPr marL="0" marR="0" indent="0" algn="l" defTabSz="914400">
              <a:lnSpc>
                <a:spcPct val="100000"/>
              </a:lnSpc>
              <a:spcBef>
                <a:spcPts val="0"/>
              </a:spcBef>
              <a:spcAft>
                <a:spcPts val="0"/>
              </a:spcAft>
              <a:buClrTx/>
              <a:buSzTx/>
              <a:buFontTx/>
              <a:buNone/>
              <a:defRPr/>
            </a:pPr>
            <a:endParaRPr lang="fr-FR" b="1" dirty="0">
              <a:solidFill>
                <a:srgbClr val="FF0000"/>
              </a:solidFill>
            </a:endParaRPr>
          </a:p>
          <a:p>
            <a:pPr marL="0" marR="0" indent="0" algn="l" defTabSz="914400">
              <a:lnSpc>
                <a:spcPct val="100000"/>
              </a:lnSpc>
              <a:spcBef>
                <a:spcPts val="0"/>
              </a:spcBef>
              <a:spcAft>
                <a:spcPts val="0"/>
              </a:spcAft>
              <a:buClrTx/>
              <a:buSzTx/>
              <a:buFontTx/>
              <a:buNone/>
              <a:defRPr/>
            </a:pPr>
            <a:r>
              <a:rPr lang="fr-FR" dirty="0">
                <a:solidFill>
                  <a:srgbClr val="FF0000"/>
                </a:solidFill>
              </a:rPr>
              <a:t>L’enseignant référent procédera à un tirage au sort pour déterminer l’ordre de passage (établissement par établissement). </a:t>
            </a:r>
            <a:br>
              <a:rPr lang="fr-FR" dirty="0">
                <a:solidFill>
                  <a:srgbClr val="FF0000"/>
                </a:solidFill>
              </a:rPr>
            </a:br>
            <a:r>
              <a:rPr lang="fr-FR" dirty="0">
                <a:solidFill>
                  <a:srgbClr val="FF0000"/>
                </a:solidFill>
              </a:rPr>
              <a:t>L’ordre de passage est le même pour les 3 </a:t>
            </a:r>
            <a:r>
              <a:rPr lang="fr-FR" dirty="0" err="1">
                <a:solidFill>
                  <a:srgbClr val="FF0000"/>
                </a:solidFill>
              </a:rPr>
              <a:t>virelangues</a:t>
            </a:r>
            <a:r>
              <a:rPr lang="fr-FR" dirty="0">
                <a:solidFill>
                  <a:srgbClr val="FF0000"/>
                </a:solidFill>
              </a:rPr>
              <a:t> de cette manche.</a:t>
            </a:r>
            <a:endParaRPr dirty="0"/>
          </a:p>
          <a:p>
            <a:pPr marL="0" marR="0" indent="0" algn="l" defTabSz="914400">
              <a:lnSpc>
                <a:spcPct val="100000"/>
              </a:lnSpc>
              <a:spcBef>
                <a:spcPts val="0"/>
              </a:spcBef>
              <a:spcAft>
                <a:spcPts val="0"/>
              </a:spcAft>
              <a:buClrTx/>
              <a:buSzTx/>
              <a:buFontTx/>
              <a:buNone/>
              <a:defRPr/>
            </a:pPr>
            <a:endParaRPr lang="fr-FR" dirty="0"/>
          </a:p>
          <a:p>
            <a:pPr marL="171450" marR="0" indent="-171450" algn="l" defTabSz="914400">
              <a:lnSpc>
                <a:spcPct val="100000"/>
              </a:lnSpc>
              <a:spcBef>
                <a:spcPts val="0"/>
              </a:spcBef>
              <a:spcAft>
                <a:spcPts val="0"/>
              </a:spcAft>
              <a:buClrTx/>
              <a:buSzTx/>
              <a:buFont typeface="Arial"/>
              <a:buChar char="•"/>
              <a:defRPr/>
            </a:pPr>
            <a:r>
              <a:rPr lang="fr-FR" dirty="0"/>
              <a:t>Le 1</a:t>
            </a:r>
            <a:r>
              <a:rPr lang="fr-FR" baseline="30000" dirty="0"/>
              <a:t>er</a:t>
            </a:r>
            <a:r>
              <a:rPr lang="fr-FR" dirty="0"/>
              <a:t> élève de la </a:t>
            </a:r>
            <a:r>
              <a:rPr lang="fr-FR" dirty="0">
                <a:solidFill>
                  <a:srgbClr val="FF0000"/>
                </a:solidFill>
              </a:rPr>
              <a:t>1</a:t>
            </a:r>
            <a:r>
              <a:rPr lang="fr-FR" baseline="30000" dirty="0">
                <a:solidFill>
                  <a:srgbClr val="FF0000"/>
                </a:solidFill>
              </a:rPr>
              <a:t>ère</a:t>
            </a:r>
            <a:r>
              <a:rPr lang="fr-FR" dirty="0"/>
              <a:t> équipe s’avance et lit ce </a:t>
            </a:r>
            <a:r>
              <a:rPr lang="fr-FR" dirty="0" err="1"/>
              <a:t>virelangue</a:t>
            </a:r>
            <a:r>
              <a:rPr lang="fr-FR" dirty="0"/>
              <a:t> de façon intelligible.</a:t>
            </a:r>
            <a:br>
              <a:rPr lang="fr-FR" dirty="0"/>
            </a:br>
            <a:r>
              <a:rPr lang="fr-FR" dirty="0"/>
              <a:t>Les 2 membres du jury évaluent cet élève en utilisant les fiches d’évaluation.</a:t>
            </a:r>
            <a:endParaRPr dirty="0"/>
          </a:p>
          <a:p>
            <a:pPr marL="171450" marR="0" indent="-171450" algn="l" defTabSz="914400">
              <a:lnSpc>
                <a:spcPct val="100000"/>
              </a:lnSpc>
              <a:spcBef>
                <a:spcPts val="0"/>
              </a:spcBef>
              <a:spcAft>
                <a:spcPts val="0"/>
              </a:spcAft>
              <a:buClrTx/>
              <a:buSzTx/>
              <a:buFont typeface="Arial"/>
              <a:buChar char="•"/>
              <a:defRPr/>
            </a:pPr>
            <a:r>
              <a:rPr lang="fr-FR" dirty="0"/>
              <a:t>Le 1</a:t>
            </a:r>
            <a:r>
              <a:rPr lang="fr-FR" baseline="30000" dirty="0"/>
              <a:t>er</a:t>
            </a:r>
            <a:r>
              <a:rPr lang="fr-FR" dirty="0"/>
              <a:t> élève de la </a:t>
            </a:r>
            <a:r>
              <a:rPr lang="fr-FR" dirty="0">
                <a:solidFill>
                  <a:srgbClr val="FF0000"/>
                </a:solidFill>
              </a:rPr>
              <a:t>2</a:t>
            </a:r>
            <a:r>
              <a:rPr lang="fr-FR" baseline="30000" dirty="0">
                <a:solidFill>
                  <a:srgbClr val="FF0000"/>
                </a:solidFill>
              </a:rPr>
              <a:t>ème</a:t>
            </a:r>
            <a:r>
              <a:rPr lang="fr-FR" dirty="0"/>
              <a:t> équipe s’avance et lit ce </a:t>
            </a:r>
            <a:r>
              <a:rPr lang="fr-FR" dirty="0" err="1"/>
              <a:t>virelangue</a:t>
            </a:r>
            <a:r>
              <a:rPr lang="fr-FR" dirty="0"/>
              <a:t> de façon intelligible.</a:t>
            </a:r>
            <a:br>
              <a:rPr lang="fr-FR" dirty="0"/>
            </a:br>
            <a:r>
              <a:rPr lang="fr-FR" dirty="0"/>
              <a:t>Les 2 membres du jury évaluent cet élève </a:t>
            </a:r>
            <a:r>
              <a:rPr lang="fr-FR" b="1" dirty="0"/>
              <a:t>et ainsi de suite</a:t>
            </a:r>
            <a:r>
              <a:rPr lang="fr-FR" dirty="0"/>
              <a:t>.</a:t>
            </a:r>
            <a:endParaRPr dirty="0"/>
          </a:p>
          <a:p>
            <a:pPr marL="0" marR="0" indent="0" algn="l" defTabSz="914400">
              <a:lnSpc>
                <a:spcPct val="100000"/>
              </a:lnSpc>
              <a:spcBef>
                <a:spcPts val="0"/>
              </a:spcBef>
              <a:spcAft>
                <a:spcPts val="0"/>
              </a:spcAft>
              <a:buClrTx/>
              <a:buSzTx/>
              <a:buFont typeface="Arial"/>
              <a:buNone/>
              <a:defRPr/>
            </a:pPr>
            <a:endParaRPr lang="fr-FR" dirty="0"/>
          </a:p>
          <a:p>
            <a:pPr marL="0" marR="0" indent="0" algn="l" defTabSz="914400">
              <a:lnSpc>
                <a:spcPct val="100000"/>
              </a:lnSpc>
              <a:spcBef>
                <a:spcPts val="0"/>
              </a:spcBef>
              <a:spcAft>
                <a:spcPts val="0"/>
              </a:spcAft>
              <a:buClrTx/>
              <a:buSzTx/>
              <a:buFont typeface="Arial"/>
              <a:buNone/>
              <a:defRPr/>
            </a:pPr>
            <a:r>
              <a:rPr lang="fr-FR" dirty="0"/>
              <a:t>Les membres du jury communiquent les notes à la personne qui saisit les résultats sur un fichier Excel.</a:t>
            </a:r>
            <a:endParaRPr dirty="0"/>
          </a:p>
          <a:p>
            <a:pPr marL="171450" marR="0" indent="-171450" algn="l" defTabSz="914400">
              <a:lnSpc>
                <a:spcPct val="100000"/>
              </a:lnSpc>
              <a:spcBef>
                <a:spcPts val="0"/>
              </a:spcBef>
              <a:spcAft>
                <a:spcPts val="0"/>
              </a:spcAft>
              <a:buClrTx/>
              <a:buSzTx/>
              <a:buFont typeface="Arial"/>
              <a:buChar char="•"/>
              <a:defRPr/>
            </a:pPr>
            <a:endParaRPr lang="fr-FR" dirty="0"/>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34</a:t>
            </a:fld>
            <a:endParaRPr lang="fr-FR"/>
          </a:p>
        </p:txBody>
      </p:sp>
    </p:spTree>
    <p:extLst>
      <p:ext uri="{BB962C8B-B14F-4D97-AF65-F5344CB8AC3E}">
        <p14:creationId xmlns:p14="http://schemas.microsoft.com/office/powerpoint/2010/main" val="24995998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marL="0" marR="0" indent="0" algn="l" defTabSz="914400">
              <a:lnSpc>
                <a:spcPct val="100000"/>
              </a:lnSpc>
              <a:spcBef>
                <a:spcPts val="0"/>
              </a:spcBef>
              <a:spcAft>
                <a:spcPts val="0"/>
              </a:spcAft>
              <a:buClrTx/>
              <a:buSzTx/>
              <a:buFontTx/>
              <a:buNone/>
              <a:defRPr/>
            </a:pPr>
            <a:r>
              <a:rPr lang="fr-FR" b="0" dirty="0">
                <a:solidFill>
                  <a:srgbClr val="FF0000"/>
                </a:solidFill>
              </a:rPr>
              <a:t>Ce </a:t>
            </a:r>
            <a:r>
              <a:rPr lang="fr-FR" b="0" dirty="0" err="1">
                <a:solidFill>
                  <a:srgbClr val="FF0000"/>
                </a:solidFill>
              </a:rPr>
              <a:t>virelangue</a:t>
            </a:r>
            <a:r>
              <a:rPr lang="fr-FR" b="0" dirty="0">
                <a:solidFill>
                  <a:srgbClr val="FF0000"/>
                </a:solidFill>
              </a:rPr>
              <a:t> a été travaillé en classe ; il est donc connu des élèves.</a:t>
            </a:r>
            <a:endParaRPr dirty="0"/>
          </a:p>
          <a:p>
            <a:pPr marL="0" marR="0" indent="0" algn="l" defTabSz="914400">
              <a:lnSpc>
                <a:spcPct val="100000"/>
              </a:lnSpc>
              <a:spcBef>
                <a:spcPts val="0"/>
              </a:spcBef>
              <a:spcAft>
                <a:spcPts val="0"/>
              </a:spcAft>
              <a:buClrTx/>
              <a:buSzTx/>
              <a:buFontTx/>
              <a:buNone/>
              <a:defRPr/>
            </a:pPr>
            <a:endParaRPr lang="fr-FR" b="1" dirty="0">
              <a:solidFill>
                <a:srgbClr val="FF0000"/>
              </a:solidFill>
            </a:endParaRPr>
          </a:p>
          <a:p>
            <a:pPr marL="0" marR="0" indent="0" algn="l" defTabSz="914400">
              <a:lnSpc>
                <a:spcPct val="100000"/>
              </a:lnSpc>
              <a:spcBef>
                <a:spcPts val="0"/>
              </a:spcBef>
              <a:spcAft>
                <a:spcPts val="0"/>
              </a:spcAft>
              <a:buClrTx/>
              <a:buSzTx/>
              <a:buFontTx/>
              <a:buNone/>
              <a:defRPr/>
            </a:pPr>
            <a:endParaRPr lang="fr-FR" dirty="0"/>
          </a:p>
          <a:p>
            <a:pPr marL="171450" marR="0" indent="-171450" algn="l" defTabSz="914400">
              <a:lnSpc>
                <a:spcPct val="100000"/>
              </a:lnSpc>
              <a:spcBef>
                <a:spcPts val="0"/>
              </a:spcBef>
              <a:spcAft>
                <a:spcPts val="0"/>
              </a:spcAft>
              <a:buClrTx/>
              <a:buSzTx/>
              <a:buFont typeface="Arial"/>
              <a:buChar char="•"/>
              <a:defRPr/>
            </a:pPr>
            <a:r>
              <a:rPr lang="fr-FR" dirty="0"/>
              <a:t>Le 2</a:t>
            </a:r>
            <a:r>
              <a:rPr lang="fr-FR" baseline="30000" dirty="0"/>
              <a:t>ème</a:t>
            </a:r>
            <a:r>
              <a:rPr lang="fr-FR" dirty="0"/>
              <a:t> élève de la </a:t>
            </a:r>
            <a:r>
              <a:rPr lang="fr-FR" dirty="0">
                <a:solidFill>
                  <a:srgbClr val="FF0000"/>
                </a:solidFill>
              </a:rPr>
              <a:t>1</a:t>
            </a:r>
            <a:r>
              <a:rPr lang="fr-FR" baseline="30000" dirty="0">
                <a:solidFill>
                  <a:srgbClr val="FF0000"/>
                </a:solidFill>
              </a:rPr>
              <a:t>ère</a:t>
            </a:r>
            <a:r>
              <a:rPr lang="fr-FR" dirty="0"/>
              <a:t> équipe s’avance et lit ce </a:t>
            </a:r>
            <a:r>
              <a:rPr lang="fr-FR" dirty="0" err="1"/>
              <a:t>virelangue</a:t>
            </a:r>
            <a:r>
              <a:rPr lang="fr-FR" dirty="0"/>
              <a:t> de façon intelligible.</a:t>
            </a:r>
            <a:br>
              <a:rPr lang="fr-FR" dirty="0"/>
            </a:br>
            <a:r>
              <a:rPr lang="fr-FR" dirty="0"/>
              <a:t>Les 2 membres du jury évaluent cet élève en utilisant les fiches d’évaluation.</a:t>
            </a:r>
            <a:endParaRPr dirty="0"/>
          </a:p>
          <a:p>
            <a:pPr marL="171450" marR="0" indent="-171450" algn="l" defTabSz="914400">
              <a:lnSpc>
                <a:spcPct val="100000"/>
              </a:lnSpc>
              <a:spcBef>
                <a:spcPts val="0"/>
              </a:spcBef>
              <a:spcAft>
                <a:spcPts val="0"/>
              </a:spcAft>
              <a:buClrTx/>
              <a:buSzTx/>
              <a:buFont typeface="Arial"/>
              <a:buChar char="•"/>
              <a:defRPr/>
            </a:pPr>
            <a:r>
              <a:rPr lang="fr-FR" dirty="0"/>
              <a:t>Le 2</a:t>
            </a:r>
            <a:r>
              <a:rPr lang="fr-FR" baseline="30000" dirty="0"/>
              <a:t>ème</a:t>
            </a:r>
            <a:r>
              <a:rPr lang="fr-FR" dirty="0"/>
              <a:t> élève de la </a:t>
            </a:r>
            <a:r>
              <a:rPr lang="fr-FR" dirty="0">
                <a:solidFill>
                  <a:srgbClr val="FF0000"/>
                </a:solidFill>
              </a:rPr>
              <a:t>2</a:t>
            </a:r>
            <a:r>
              <a:rPr lang="fr-FR" baseline="30000" dirty="0">
                <a:solidFill>
                  <a:srgbClr val="FF0000"/>
                </a:solidFill>
              </a:rPr>
              <a:t>ème</a:t>
            </a:r>
            <a:r>
              <a:rPr lang="fr-FR" dirty="0"/>
              <a:t> équipe s’avance et lit ce </a:t>
            </a:r>
            <a:r>
              <a:rPr lang="fr-FR" dirty="0" err="1"/>
              <a:t>virelangue</a:t>
            </a:r>
            <a:r>
              <a:rPr lang="fr-FR" dirty="0"/>
              <a:t> de façon intelligible.</a:t>
            </a:r>
            <a:br>
              <a:rPr lang="fr-FR" dirty="0"/>
            </a:br>
            <a:r>
              <a:rPr lang="fr-FR" dirty="0"/>
              <a:t>Les 2 membres du jury évaluent cet élève </a:t>
            </a:r>
            <a:r>
              <a:rPr lang="fr-FR" b="1" dirty="0"/>
              <a:t>et ainsi de suite</a:t>
            </a:r>
            <a:r>
              <a:rPr lang="fr-FR" dirty="0"/>
              <a:t>.</a:t>
            </a:r>
            <a:endParaRPr dirty="0"/>
          </a:p>
          <a:p>
            <a:pPr marL="0" marR="0" indent="0" algn="l" defTabSz="914400">
              <a:lnSpc>
                <a:spcPct val="100000"/>
              </a:lnSpc>
              <a:spcBef>
                <a:spcPts val="0"/>
              </a:spcBef>
              <a:spcAft>
                <a:spcPts val="0"/>
              </a:spcAft>
              <a:buClrTx/>
              <a:buSzTx/>
              <a:buFont typeface="Arial"/>
              <a:buNone/>
              <a:defRPr/>
            </a:pPr>
            <a:endParaRPr lang="fr-FR" dirty="0"/>
          </a:p>
          <a:p>
            <a:pPr marL="0" marR="0" indent="0" algn="l" defTabSz="914400">
              <a:lnSpc>
                <a:spcPct val="100000"/>
              </a:lnSpc>
              <a:spcBef>
                <a:spcPts val="0"/>
              </a:spcBef>
              <a:spcAft>
                <a:spcPts val="0"/>
              </a:spcAft>
              <a:buClrTx/>
              <a:buSzTx/>
              <a:buFont typeface="Arial"/>
              <a:buNone/>
              <a:defRPr/>
            </a:pPr>
            <a:r>
              <a:rPr lang="fr-FR" dirty="0"/>
              <a:t>Les membres du jury communiquent les notes à la personne qui saisit les résultats sur un fichier Excel.</a:t>
            </a:r>
            <a:endParaRPr dirty="0"/>
          </a:p>
          <a:p>
            <a:pPr marL="171450" marR="0" indent="-171450" algn="l" defTabSz="914400">
              <a:lnSpc>
                <a:spcPct val="100000"/>
              </a:lnSpc>
              <a:spcBef>
                <a:spcPts val="0"/>
              </a:spcBef>
              <a:spcAft>
                <a:spcPts val="0"/>
              </a:spcAft>
              <a:buClrTx/>
              <a:buSzTx/>
              <a:buFont typeface="Arial"/>
              <a:buChar char="•"/>
              <a:defRPr/>
            </a:pPr>
            <a:endParaRPr lang="fr-FR" dirty="0"/>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35</a:t>
            </a:fld>
            <a:endParaRPr lang="fr-FR"/>
          </a:p>
        </p:txBody>
      </p:sp>
    </p:spTree>
    <p:extLst>
      <p:ext uri="{BB962C8B-B14F-4D97-AF65-F5344CB8AC3E}">
        <p14:creationId xmlns:p14="http://schemas.microsoft.com/office/powerpoint/2010/main" val="30672816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marL="0" marR="0" indent="0" algn="l" defTabSz="914400">
              <a:lnSpc>
                <a:spcPct val="100000"/>
              </a:lnSpc>
              <a:spcBef>
                <a:spcPts val="0"/>
              </a:spcBef>
              <a:spcAft>
                <a:spcPts val="0"/>
              </a:spcAft>
              <a:buClrTx/>
              <a:buSzTx/>
              <a:buFontTx/>
              <a:buNone/>
              <a:defRPr/>
            </a:pPr>
            <a:r>
              <a:rPr lang="fr-FR" b="0" dirty="0">
                <a:solidFill>
                  <a:srgbClr val="FF0000"/>
                </a:solidFill>
              </a:rPr>
              <a:t>Ce </a:t>
            </a:r>
            <a:r>
              <a:rPr lang="fr-FR" b="0" dirty="0" err="1">
                <a:solidFill>
                  <a:srgbClr val="FF0000"/>
                </a:solidFill>
              </a:rPr>
              <a:t>virelangue</a:t>
            </a:r>
            <a:r>
              <a:rPr lang="fr-FR" b="0" dirty="0">
                <a:solidFill>
                  <a:srgbClr val="FF0000"/>
                </a:solidFill>
              </a:rPr>
              <a:t> a été travaillé en classe ; il est donc connu des élèves.</a:t>
            </a:r>
            <a:endParaRPr dirty="0"/>
          </a:p>
          <a:p>
            <a:pPr marL="0" marR="0" indent="0" algn="l" defTabSz="914400">
              <a:lnSpc>
                <a:spcPct val="100000"/>
              </a:lnSpc>
              <a:spcBef>
                <a:spcPts val="0"/>
              </a:spcBef>
              <a:spcAft>
                <a:spcPts val="0"/>
              </a:spcAft>
              <a:buClrTx/>
              <a:buSzTx/>
              <a:buFontTx/>
              <a:buNone/>
              <a:defRPr/>
            </a:pPr>
            <a:endParaRPr lang="fr-FR" b="1" dirty="0">
              <a:solidFill>
                <a:srgbClr val="FF0000"/>
              </a:solidFill>
            </a:endParaRPr>
          </a:p>
          <a:p>
            <a:pPr marL="0" marR="0" indent="0" algn="l" defTabSz="914400">
              <a:lnSpc>
                <a:spcPct val="100000"/>
              </a:lnSpc>
              <a:spcBef>
                <a:spcPts val="0"/>
              </a:spcBef>
              <a:spcAft>
                <a:spcPts val="0"/>
              </a:spcAft>
              <a:buClrTx/>
              <a:buSzTx/>
              <a:buFontTx/>
              <a:buNone/>
              <a:defRPr/>
            </a:pPr>
            <a:endParaRPr lang="fr-FR" dirty="0"/>
          </a:p>
          <a:p>
            <a:pPr marL="171450" marR="0" indent="-171450" algn="l" defTabSz="914400">
              <a:lnSpc>
                <a:spcPct val="100000"/>
              </a:lnSpc>
              <a:spcBef>
                <a:spcPts val="0"/>
              </a:spcBef>
              <a:spcAft>
                <a:spcPts val="0"/>
              </a:spcAft>
              <a:buClrTx/>
              <a:buSzTx/>
              <a:buFont typeface="Arial"/>
              <a:buChar char="•"/>
              <a:defRPr/>
            </a:pPr>
            <a:r>
              <a:rPr lang="fr-FR" dirty="0"/>
              <a:t>Le 3</a:t>
            </a:r>
            <a:r>
              <a:rPr lang="fr-FR" baseline="30000" dirty="0"/>
              <a:t>ème</a:t>
            </a:r>
            <a:r>
              <a:rPr lang="fr-FR" dirty="0"/>
              <a:t> élève de la </a:t>
            </a:r>
            <a:r>
              <a:rPr lang="fr-FR" dirty="0">
                <a:solidFill>
                  <a:srgbClr val="FF0000"/>
                </a:solidFill>
              </a:rPr>
              <a:t>1</a:t>
            </a:r>
            <a:r>
              <a:rPr lang="fr-FR" baseline="30000" dirty="0">
                <a:solidFill>
                  <a:srgbClr val="FF0000"/>
                </a:solidFill>
              </a:rPr>
              <a:t>ère</a:t>
            </a:r>
            <a:r>
              <a:rPr lang="fr-FR" dirty="0"/>
              <a:t> équipe s’avance et lit ce </a:t>
            </a:r>
            <a:r>
              <a:rPr lang="fr-FR" dirty="0" err="1"/>
              <a:t>virelangue</a:t>
            </a:r>
            <a:r>
              <a:rPr lang="fr-FR" dirty="0"/>
              <a:t> de façon intelligible.</a:t>
            </a:r>
            <a:br>
              <a:rPr lang="fr-FR" dirty="0"/>
            </a:br>
            <a:r>
              <a:rPr lang="fr-FR" dirty="0"/>
              <a:t>Les 2 membres du jury évaluent cet élève en utilisant les fiches d’évaluation.</a:t>
            </a:r>
            <a:endParaRPr dirty="0"/>
          </a:p>
          <a:p>
            <a:pPr marL="171450" marR="0" indent="-171450" algn="l" defTabSz="914400">
              <a:lnSpc>
                <a:spcPct val="100000"/>
              </a:lnSpc>
              <a:spcBef>
                <a:spcPts val="0"/>
              </a:spcBef>
              <a:spcAft>
                <a:spcPts val="0"/>
              </a:spcAft>
              <a:buClrTx/>
              <a:buSzTx/>
              <a:buFont typeface="Arial"/>
              <a:buChar char="•"/>
              <a:defRPr/>
            </a:pPr>
            <a:r>
              <a:rPr lang="fr-FR" dirty="0"/>
              <a:t>Le 3</a:t>
            </a:r>
            <a:r>
              <a:rPr lang="fr-FR" baseline="30000" dirty="0"/>
              <a:t>ème</a:t>
            </a:r>
            <a:r>
              <a:rPr lang="fr-FR" dirty="0"/>
              <a:t> élève de la </a:t>
            </a:r>
            <a:r>
              <a:rPr lang="fr-FR" dirty="0">
                <a:solidFill>
                  <a:srgbClr val="FF0000"/>
                </a:solidFill>
              </a:rPr>
              <a:t>2</a:t>
            </a:r>
            <a:r>
              <a:rPr lang="fr-FR" baseline="30000" dirty="0">
                <a:solidFill>
                  <a:srgbClr val="FF0000"/>
                </a:solidFill>
              </a:rPr>
              <a:t>ème</a:t>
            </a:r>
            <a:r>
              <a:rPr lang="fr-FR" dirty="0"/>
              <a:t> équipe s’avance et lit ce </a:t>
            </a:r>
            <a:r>
              <a:rPr lang="fr-FR" dirty="0" err="1"/>
              <a:t>virelangue</a:t>
            </a:r>
            <a:r>
              <a:rPr lang="fr-FR" dirty="0"/>
              <a:t> de façon intelligible.</a:t>
            </a:r>
            <a:br>
              <a:rPr lang="fr-FR" dirty="0"/>
            </a:br>
            <a:r>
              <a:rPr lang="fr-FR" dirty="0"/>
              <a:t>Les 2 membres du jury évaluent cet élève </a:t>
            </a:r>
            <a:r>
              <a:rPr lang="fr-FR" b="1" dirty="0"/>
              <a:t>et ainsi de suite</a:t>
            </a:r>
            <a:r>
              <a:rPr lang="fr-FR" dirty="0"/>
              <a:t>.</a:t>
            </a:r>
            <a:endParaRPr dirty="0"/>
          </a:p>
          <a:p>
            <a:pPr marL="0" marR="0" indent="0" algn="l" defTabSz="914400">
              <a:lnSpc>
                <a:spcPct val="100000"/>
              </a:lnSpc>
              <a:spcBef>
                <a:spcPts val="0"/>
              </a:spcBef>
              <a:spcAft>
                <a:spcPts val="0"/>
              </a:spcAft>
              <a:buClrTx/>
              <a:buSzTx/>
              <a:buFont typeface="Arial"/>
              <a:buNone/>
              <a:defRPr/>
            </a:pPr>
            <a:endParaRPr lang="fr-FR" dirty="0"/>
          </a:p>
          <a:p>
            <a:pPr marL="0" marR="0" indent="0" algn="l" defTabSz="914400">
              <a:lnSpc>
                <a:spcPct val="100000"/>
              </a:lnSpc>
              <a:spcBef>
                <a:spcPts val="0"/>
              </a:spcBef>
              <a:spcAft>
                <a:spcPts val="0"/>
              </a:spcAft>
              <a:buClrTx/>
              <a:buSzTx/>
              <a:buFont typeface="Arial"/>
              <a:buNone/>
              <a:defRPr/>
            </a:pPr>
            <a:r>
              <a:rPr lang="fr-FR" dirty="0"/>
              <a:t>Les membres du jury communiquent les notes à la personne qui saisit les résultats sur un fichier Excel.</a:t>
            </a:r>
            <a:endParaRPr dirty="0"/>
          </a:p>
          <a:p>
            <a:pPr marL="171450" marR="0" indent="-171450" algn="l" defTabSz="914400">
              <a:lnSpc>
                <a:spcPct val="100000"/>
              </a:lnSpc>
              <a:spcBef>
                <a:spcPts val="0"/>
              </a:spcBef>
              <a:spcAft>
                <a:spcPts val="0"/>
              </a:spcAft>
              <a:buClrTx/>
              <a:buSzTx/>
              <a:buFont typeface="Arial"/>
              <a:buChar char="•"/>
              <a:defRPr/>
            </a:pPr>
            <a:endParaRPr lang="fr-FR" dirty="0"/>
          </a:p>
          <a:p>
            <a:pPr marL="0" marR="0" indent="0" algn="l" defTabSz="914400">
              <a:lnSpc>
                <a:spcPct val="100000"/>
              </a:lnSpc>
              <a:spcBef>
                <a:spcPts val="0"/>
              </a:spcBef>
              <a:spcAft>
                <a:spcPts val="0"/>
              </a:spcAft>
              <a:buClrTx/>
              <a:buSzTx/>
              <a:buFont typeface="Arial"/>
              <a:buNone/>
              <a:defRPr/>
            </a:pPr>
            <a:r>
              <a:rPr lang="fr-FR" dirty="0"/>
              <a:t>A l’issue de cette manche, une ou plusieurs équipes sont éliminées.</a:t>
            </a:r>
            <a:br>
              <a:rPr lang="fr-FR" dirty="0"/>
            </a:br>
            <a:r>
              <a:rPr lang="fr-FR" dirty="0"/>
              <a:t>Le nombre d’équipes éliminées est en fonction du nombre d’équipes engagées. Faire en sorte qu’il y ait 5 équipes par langue pour la dernière manche.</a:t>
            </a:r>
            <a:endParaRPr dirty="0"/>
          </a:p>
          <a:p>
            <a:pPr marL="0" marR="0" indent="0" algn="l" defTabSz="914400">
              <a:lnSpc>
                <a:spcPct val="100000"/>
              </a:lnSpc>
              <a:spcBef>
                <a:spcPts val="0"/>
              </a:spcBef>
              <a:spcAft>
                <a:spcPts val="0"/>
              </a:spcAft>
              <a:buClrTx/>
              <a:buSzTx/>
              <a:buFont typeface="Arial"/>
              <a:buNone/>
              <a:defRPr/>
            </a:pPr>
            <a:endParaRPr lang="fr-FR" dirty="0"/>
          </a:p>
          <a:p>
            <a:pPr marL="0" marR="0" indent="0" algn="l" defTabSz="914400">
              <a:lnSpc>
                <a:spcPct val="100000"/>
              </a:lnSpc>
              <a:spcBef>
                <a:spcPts val="0"/>
              </a:spcBef>
              <a:spcAft>
                <a:spcPts val="0"/>
              </a:spcAft>
              <a:buClrTx/>
              <a:buSzTx/>
              <a:buFont typeface="Arial"/>
              <a:buNone/>
              <a:defRPr/>
            </a:pPr>
            <a:r>
              <a:rPr lang="fr-FR" b="1" dirty="0"/>
              <a:t>Exemple :</a:t>
            </a:r>
            <a:endParaRPr dirty="0"/>
          </a:p>
          <a:p>
            <a:pPr marL="0" marR="0" indent="0" algn="l" defTabSz="914400">
              <a:lnSpc>
                <a:spcPct val="100000"/>
              </a:lnSpc>
              <a:spcBef>
                <a:spcPts val="0"/>
              </a:spcBef>
              <a:spcAft>
                <a:spcPts val="0"/>
              </a:spcAft>
              <a:buClrTx/>
              <a:buSzTx/>
              <a:buFont typeface="Arial"/>
              <a:buNone/>
              <a:defRPr/>
            </a:pPr>
            <a:r>
              <a:rPr lang="fr-FR" dirty="0"/>
              <a:t>Le collège A présente 7 équipes en espagnol.</a:t>
            </a:r>
            <a:endParaRPr dirty="0"/>
          </a:p>
          <a:p>
            <a:pPr marL="0" marR="0" indent="0" algn="l" defTabSz="914400">
              <a:lnSpc>
                <a:spcPct val="100000"/>
              </a:lnSpc>
              <a:spcBef>
                <a:spcPts val="0"/>
              </a:spcBef>
              <a:spcAft>
                <a:spcPts val="0"/>
              </a:spcAft>
              <a:buClrTx/>
              <a:buSzTx/>
              <a:buFont typeface="Arial"/>
              <a:buNone/>
              <a:defRPr/>
            </a:pPr>
            <a:r>
              <a:rPr lang="fr-FR" dirty="0"/>
              <a:t>Le collège B présente 4 équipes en espagnol. </a:t>
            </a:r>
            <a:endParaRPr dirty="0"/>
          </a:p>
          <a:p>
            <a:pPr marL="0" marR="0" indent="0" algn="l" defTabSz="914400">
              <a:lnSpc>
                <a:spcPct val="100000"/>
              </a:lnSpc>
              <a:spcBef>
                <a:spcPts val="0"/>
              </a:spcBef>
              <a:spcAft>
                <a:spcPts val="0"/>
              </a:spcAft>
              <a:buClrTx/>
              <a:buSzTx/>
              <a:buFont typeface="Arial"/>
              <a:buNone/>
              <a:defRPr/>
            </a:pPr>
            <a:r>
              <a:rPr lang="fr-FR" dirty="0"/>
              <a:t>Le collège C présente 6 équipes en espagnol.</a:t>
            </a:r>
            <a:endParaRPr dirty="0"/>
          </a:p>
          <a:p>
            <a:pPr marL="171450" marR="0" indent="-171450" algn="l" defTabSz="914400">
              <a:lnSpc>
                <a:spcPct val="100000"/>
              </a:lnSpc>
              <a:spcBef>
                <a:spcPts val="0"/>
              </a:spcBef>
              <a:spcAft>
                <a:spcPts val="0"/>
              </a:spcAft>
              <a:buClrTx/>
              <a:buSzTx/>
              <a:buFont typeface="Symbol"/>
              <a:buChar char="Þ"/>
              <a:defRPr/>
            </a:pPr>
            <a:r>
              <a:rPr lang="fr-FR" dirty="0"/>
              <a:t>6 équipes sont éliminées à l’issue de cette manche.</a:t>
            </a:r>
            <a:endParaRPr dirty="0"/>
          </a:p>
          <a:p>
            <a:pPr marL="171450" marR="0" indent="-171450" algn="l" defTabSz="914400">
              <a:lnSpc>
                <a:spcPct val="100000"/>
              </a:lnSpc>
              <a:spcBef>
                <a:spcPts val="0"/>
              </a:spcBef>
              <a:spcAft>
                <a:spcPts val="0"/>
              </a:spcAft>
              <a:buClrTx/>
              <a:buSzTx/>
              <a:buFont typeface="Symbol"/>
              <a:buChar char="Þ"/>
              <a:defRPr/>
            </a:pPr>
            <a:endParaRPr lang="fr-FR" dirty="0"/>
          </a:p>
          <a:p>
            <a:pPr marL="0" marR="0" indent="0" algn="l" defTabSz="914400">
              <a:lnSpc>
                <a:spcPct val="100000"/>
              </a:lnSpc>
              <a:spcBef>
                <a:spcPts val="0"/>
              </a:spcBef>
              <a:spcAft>
                <a:spcPts val="0"/>
              </a:spcAft>
              <a:buClrTx/>
              <a:buSzTx/>
              <a:buFont typeface="Symbol"/>
              <a:buNone/>
              <a:defRPr/>
            </a:pPr>
            <a:r>
              <a:rPr lang="fr-FR" dirty="0"/>
              <a:t>Le collège A présente 3 équipes en espagnol.</a:t>
            </a:r>
            <a:endParaRPr dirty="0"/>
          </a:p>
          <a:p>
            <a:pPr marL="0" marR="0" indent="0" algn="l" defTabSz="914400">
              <a:lnSpc>
                <a:spcPct val="100000"/>
              </a:lnSpc>
              <a:spcBef>
                <a:spcPts val="0"/>
              </a:spcBef>
              <a:spcAft>
                <a:spcPts val="0"/>
              </a:spcAft>
              <a:buClrTx/>
              <a:buSzTx/>
              <a:buFont typeface="Symbol"/>
              <a:buNone/>
              <a:defRPr/>
            </a:pPr>
            <a:r>
              <a:rPr lang="fr-FR" dirty="0"/>
              <a:t>Le collège B présente 5 équipes en espagnol.</a:t>
            </a:r>
            <a:endParaRPr dirty="0"/>
          </a:p>
          <a:p>
            <a:pPr marL="0" marR="0" indent="0" algn="l" defTabSz="914400">
              <a:lnSpc>
                <a:spcPct val="100000"/>
              </a:lnSpc>
              <a:spcBef>
                <a:spcPts val="0"/>
              </a:spcBef>
              <a:spcAft>
                <a:spcPts val="0"/>
              </a:spcAft>
              <a:buClrTx/>
              <a:buSzTx/>
              <a:buFont typeface="Symbol"/>
              <a:buNone/>
              <a:defRPr/>
            </a:pPr>
            <a:r>
              <a:rPr lang="fr-FR" dirty="0"/>
              <a:t>Le collège C présente 2 équipes en espagnol.</a:t>
            </a:r>
            <a:endParaRPr dirty="0"/>
          </a:p>
          <a:p>
            <a:pPr marL="171450" marR="0" indent="-171450" algn="l" defTabSz="914400">
              <a:lnSpc>
                <a:spcPct val="100000"/>
              </a:lnSpc>
              <a:spcBef>
                <a:spcPts val="0"/>
              </a:spcBef>
              <a:spcAft>
                <a:spcPts val="0"/>
              </a:spcAft>
              <a:buClrTx/>
              <a:buSzTx/>
              <a:buFont typeface="Symbol"/>
              <a:buChar char="Þ"/>
              <a:defRPr/>
            </a:pPr>
            <a:r>
              <a:rPr lang="fr-FR" dirty="0"/>
              <a:t>2 équipes sont éliminées à l’issue de cette manche.</a:t>
            </a:r>
            <a:endParaRPr dirty="0"/>
          </a:p>
          <a:p>
            <a:pPr marL="171450" marR="0" indent="-171450" algn="l" defTabSz="914400">
              <a:lnSpc>
                <a:spcPct val="100000"/>
              </a:lnSpc>
              <a:spcBef>
                <a:spcPts val="0"/>
              </a:spcBef>
              <a:spcAft>
                <a:spcPts val="0"/>
              </a:spcAft>
              <a:buClrTx/>
              <a:buSzTx/>
              <a:buFont typeface="Arial"/>
              <a:buChar char="•"/>
              <a:defRPr/>
            </a:pPr>
            <a:endParaRPr lang="fr-FR" dirty="0"/>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36</a:t>
            </a:fld>
            <a:endParaRPr lang="fr-FR"/>
          </a:p>
        </p:txBody>
      </p:sp>
    </p:spTree>
    <p:extLst>
      <p:ext uri="{BB962C8B-B14F-4D97-AF65-F5344CB8AC3E}">
        <p14:creationId xmlns:p14="http://schemas.microsoft.com/office/powerpoint/2010/main" val="34895040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marL="0" marR="0" indent="0" algn="l" defTabSz="914400">
              <a:lnSpc>
                <a:spcPct val="100000"/>
              </a:lnSpc>
              <a:spcBef>
                <a:spcPts val="0"/>
              </a:spcBef>
              <a:spcAft>
                <a:spcPts val="0"/>
              </a:spcAft>
              <a:buClrTx/>
              <a:buSzTx/>
              <a:buFontTx/>
              <a:buNone/>
              <a:defRPr/>
            </a:pPr>
            <a:r>
              <a:rPr lang="fr-FR" b="0" dirty="0">
                <a:solidFill>
                  <a:srgbClr val="FF0000"/>
                </a:solidFill>
              </a:rPr>
              <a:t>Ces </a:t>
            </a:r>
            <a:r>
              <a:rPr lang="fr-FR" b="0" dirty="0" err="1">
                <a:solidFill>
                  <a:srgbClr val="FF0000"/>
                </a:solidFill>
              </a:rPr>
              <a:t>virelangues</a:t>
            </a:r>
            <a:r>
              <a:rPr lang="fr-FR" b="0" dirty="0">
                <a:solidFill>
                  <a:srgbClr val="FF0000"/>
                </a:solidFill>
              </a:rPr>
              <a:t>  supplémentaires peuvent être travaillés en classe. Ils peuvent être utilisés dans 2 cas.</a:t>
            </a:r>
            <a:endParaRPr dirty="0"/>
          </a:p>
          <a:p>
            <a:pPr marL="0" marR="0" indent="0" algn="l" defTabSz="914400">
              <a:lnSpc>
                <a:spcPct val="100000"/>
              </a:lnSpc>
              <a:spcBef>
                <a:spcPts val="0"/>
              </a:spcBef>
              <a:spcAft>
                <a:spcPts val="0"/>
              </a:spcAft>
              <a:buClrTx/>
              <a:buSzTx/>
              <a:buFontTx/>
              <a:buNone/>
              <a:defRPr/>
            </a:pPr>
            <a:endParaRPr lang="fr-FR" b="1" dirty="0">
              <a:solidFill>
                <a:srgbClr val="FF0000"/>
              </a:solidFill>
            </a:endParaRPr>
          </a:p>
          <a:p>
            <a:pPr marL="0" marR="0" indent="0" algn="l" defTabSz="914400">
              <a:lnSpc>
                <a:spcPct val="100000"/>
              </a:lnSpc>
              <a:spcBef>
                <a:spcPts val="0"/>
              </a:spcBef>
              <a:spcAft>
                <a:spcPts val="0"/>
              </a:spcAft>
              <a:buClrTx/>
              <a:buSzTx/>
              <a:buFontTx/>
              <a:buNone/>
              <a:defRPr/>
            </a:pPr>
            <a:endParaRPr lang="fr-FR" dirty="0"/>
          </a:p>
          <a:p>
            <a:pPr marL="171450" marR="0" indent="-171450" algn="l" defTabSz="914400">
              <a:lnSpc>
                <a:spcPct val="100000"/>
              </a:lnSpc>
              <a:spcBef>
                <a:spcPts val="0"/>
              </a:spcBef>
              <a:spcAft>
                <a:spcPts val="0"/>
              </a:spcAft>
              <a:buClrTx/>
              <a:buSzTx/>
              <a:buFont typeface="Arial"/>
              <a:buChar char="•"/>
              <a:defRPr/>
            </a:pPr>
            <a:r>
              <a:rPr lang="fr-FR" b="1" dirty="0"/>
              <a:t>1</a:t>
            </a:r>
            <a:r>
              <a:rPr lang="fr-FR" b="1" baseline="30000" dirty="0"/>
              <a:t>er</a:t>
            </a:r>
            <a:r>
              <a:rPr lang="fr-FR" b="1" dirty="0"/>
              <a:t> cas </a:t>
            </a:r>
            <a:r>
              <a:rPr lang="fr-FR" dirty="0"/>
              <a:t>:  il faut départager 2 équipes ex-aequo.</a:t>
            </a:r>
            <a:endParaRPr dirty="0"/>
          </a:p>
          <a:p>
            <a:pPr marL="171450" marR="0" indent="-171450" algn="l" defTabSz="914400">
              <a:lnSpc>
                <a:spcPct val="100000"/>
              </a:lnSpc>
              <a:spcBef>
                <a:spcPts val="0"/>
              </a:spcBef>
              <a:spcAft>
                <a:spcPts val="0"/>
              </a:spcAft>
              <a:buClrTx/>
              <a:buSzTx/>
              <a:buFont typeface="Arial"/>
              <a:buChar char="•"/>
              <a:defRPr/>
            </a:pPr>
            <a:r>
              <a:rPr lang="fr-FR" b="1" dirty="0"/>
              <a:t>2</a:t>
            </a:r>
            <a:r>
              <a:rPr lang="fr-FR" b="1" baseline="30000" dirty="0"/>
              <a:t>ème</a:t>
            </a:r>
            <a:r>
              <a:rPr lang="fr-FR" b="1" dirty="0"/>
              <a:t> cas </a:t>
            </a:r>
            <a:r>
              <a:rPr lang="fr-FR" dirty="0"/>
              <a:t>: vous avez beaucoup d’équipes et vous ne souhaitez pas éliminer trop d’équipes à l’issue de chaque manche. </a:t>
            </a:r>
            <a:br>
              <a:rPr lang="fr-FR" dirty="0"/>
            </a:br>
            <a:r>
              <a:rPr lang="fr-FR" dirty="0"/>
              <a:t>Si vous avez 20 équipes d’une même langue, cela oblige à éliminer 4 voire 5 équipes à la fin de chaque manche.</a:t>
            </a:r>
            <a:endParaRPr dirty="0"/>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37</a:t>
            </a:fld>
            <a:endParaRPr lang="fr-FR"/>
          </a:p>
        </p:txBody>
      </p:sp>
    </p:spTree>
    <p:extLst>
      <p:ext uri="{BB962C8B-B14F-4D97-AF65-F5344CB8AC3E}">
        <p14:creationId xmlns:p14="http://schemas.microsoft.com/office/powerpoint/2010/main" val="28529143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marL="0" marR="0" indent="0" algn="l" defTabSz="914400">
              <a:lnSpc>
                <a:spcPct val="100000"/>
              </a:lnSpc>
              <a:spcBef>
                <a:spcPts val="0"/>
              </a:spcBef>
              <a:spcAft>
                <a:spcPts val="0"/>
              </a:spcAft>
              <a:buClrTx/>
              <a:buSzTx/>
              <a:buFontTx/>
              <a:buNone/>
              <a:defRPr/>
            </a:pPr>
            <a:r>
              <a:rPr lang="fr-FR" b="0" dirty="0">
                <a:solidFill>
                  <a:srgbClr val="FF0000"/>
                </a:solidFill>
              </a:rPr>
              <a:t>Ce </a:t>
            </a:r>
            <a:r>
              <a:rPr lang="fr-FR" b="0" dirty="0" err="1">
                <a:solidFill>
                  <a:srgbClr val="FF0000"/>
                </a:solidFill>
              </a:rPr>
              <a:t>virelangue</a:t>
            </a:r>
            <a:r>
              <a:rPr lang="fr-FR" b="0" dirty="0">
                <a:solidFill>
                  <a:srgbClr val="FF0000"/>
                </a:solidFill>
              </a:rPr>
              <a:t> a été travaillé en classe ; il est donc connu des élèves.</a:t>
            </a:r>
            <a:endParaRPr dirty="0"/>
          </a:p>
          <a:p>
            <a:pPr marL="0" marR="0" indent="0" algn="l" defTabSz="914400">
              <a:lnSpc>
                <a:spcPct val="100000"/>
              </a:lnSpc>
              <a:spcBef>
                <a:spcPts val="0"/>
              </a:spcBef>
              <a:spcAft>
                <a:spcPts val="0"/>
              </a:spcAft>
              <a:buClrTx/>
              <a:buSzTx/>
              <a:buFontTx/>
              <a:buNone/>
              <a:defRPr/>
            </a:pPr>
            <a:endParaRPr lang="fr-FR" b="1" dirty="0">
              <a:solidFill>
                <a:srgbClr val="FF0000"/>
              </a:solidFill>
            </a:endParaRPr>
          </a:p>
          <a:p>
            <a:pPr marL="0" marR="0" indent="0" algn="l" defTabSz="914400">
              <a:lnSpc>
                <a:spcPct val="100000"/>
              </a:lnSpc>
              <a:spcBef>
                <a:spcPts val="0"/>
              </a:spcBef>
              <a:spcAft>
                <a:spcPts val="0"/>
              </a:spcAft>
              <a:buClrTx/>
              <a:buSzTx/>
              <a:buFontTx/>
              <a:buNone/>
              <a:defRPr/>
            </a:pPr>
            <a:r>
              <a:rPr lang="fr-FR" dirty="0">
                <a:solidFill>
                  <a:srgbClr val="FF0000"/>
                </a:solidFill>
              </a:rPr>
              <a:t>L’enseignant référent procédera à un </a:t>
            </a:r>
            <a:r>
              <a:rPr lang="fr-FR" b="1" u="sng" dirty="0">
                <a:solidFill>
                  <a:srgbClr val="FF0000"/>
                </a:solidFill>
              </a:rPr>
              <a:t>nouveau</a:t>
            </a:r>
            <a:r>
              <a:rPr lang="fr-FR" dirty="0">
                <a:solidFill>
                  <a:srgbClr val="FF0000"/>
                </a:solidFill>
              </a:rPr>
              <a:t> tirage au sort pour déterminer l’ordre de passage (établissement par établissement). </a:t>
            </a:r>
            <a:endParaRPr dirty="0"/>
          </a:p>
          <a:p>
            <a:pPr marL="0" marR="0" indent="0" algn="l" defTabSz="914400">
              <a:lnSpc>
                <a:spcPct val="100000"/>
              </a:lnSpc>
              <a:spcBef>
                <a:spcPts val="0"/>
              </a:spcBef>
              <a:spcAft>
                <a:spcPts val="0"/>
              </a:spcAft>
              <a:buClrTx/>
              <a:buSzTx/>
              <a:buFontTx/>
              <a:buNone/>
              <a:defRPr/>
            </a:pPr>
            <a:r>
              <a:rPr lang="fr-FR" dirty="0">
                <a:solidFill>
                  <a:srgbClr val="FF0000"/>
                </a:solidFill>
              </a:rPr>
              <a:t>L’ordre de passage est le même pour les 3 </a:t>
            </a:r>
            <a:r>
              <a:rPr lang="fr-FR" dirty="0" err="1">
                <a:solidFill>
                  <a:srgbClr val="FF0000"/>
                </a:solidFill>
              </a:rPr>
              <a:t>virelangues</a:t>
            </a:r>
            <a:r>
              <a:rPr lang="fr-FR" dirty="0">
                <a:solidFill>
                  <a:srgbClr val="FF0000"/>
                </a:solidFill>
              </a:rPr>
              <a:t> de cette manche.</a:t>
            </a:r>
            <a:endParaRPr dirty="0"/>
          </a:p>
          <a:p>
            <a:pPr marL="0" marR="0" indent="0" algn="l" defTabSz="914400">
              <a:lnSpc>
                <a:spcPct val="100000"/>
              </a:lnSpc>
              <a:spcBef>
                <a:spcPts val="0"/>
              </a:spcBef>
              <a:spcAft>
                <a:spcPts val="0"/>
              </a:spcAft>
              <a:buClrTx/>
              <a:buSzTx/>
              <a:buFontTx/>
              <a:buNone/>
              <a:defRPr/>
            </a:pPr>
            <a:endParaRPr lang="fr-FR" dirty="0"/>
          </a:p>
          <a:p>
            <a:pPr marL="0" marR="0" indent="0" algn="l" defTabSz="914400">
              <a:lnSpc>
                <a:spcPct val="100000"/>
              </a:lnSpc>
              <a:spcBef>
                <a:spcPts val="0"/>
              </a:spcBef>
              <a:spcAft>
                <a:spcPts val="0"/>
              </a:spcAft>
              <a:buClrTx/>
              <a:buSzTx/>
              <a:buFontTx/>
              <a:buNone/>
              <a:defRPr/>
            </a:pPr>
            <a:endParaRPr lang="fr-FR" dirty="0"/>
          </a:p>
          <a:p>
            <a:pPr marL="171450" marR="0" indent="-171450" algn="l" defTabSz="914400">
              <a:lnSpc>
                <a:spcPct val="100000"/>
              </a:lnSpc>
              <a:spcBef>
                <a:spcPts val="0"/>
              </a:spcBef>
              <a:spcAft>
                <a:spcPts val="0"/>
              </a:spcAft>
              <a:buClrTx/>
              <a:buSzTx/>
              <a:buFont typeface="Arial"/>
              <a:buChar char="•"/>
              <a:defRPr/>
            </a:pPr>
            <a:r>
              <a:rPr lang="fr-FR" dirty="0"/>
              <a:t>Le 2</a:t>
            </a:r>
            <a:r>
              <a:rPr lang="fr-FR" baseline="30000" dirty="0"/>
              <a:t>ème</a:t>
            </a:r>
            <a:r>
              <a:rPr lang="fr-FR" dirty="0"/>
              <a:t> élève de la </a:t>
            </a:r>
            <a:r>
              <a:rPr lang="fr-FR" dirty="0">
                <a:solidFill>
                  <a:srgbClr val="FF0000"/>
                </a:solidFill>
              </a:rPr>
              <a:t>1</a:t>
            </a:r>
            <a:r>
              <a:rPr lang="fr-FR" baseline="30000" dirty="0">
                <a:solidFill>
                  <a:srgbClr val="FF0000"/>
                </a:solidFill>
              </a:rPr>
              <a:t>ère</a:t>
            </a:r>
            <a:r>
              <a:rPr lang="fr-FR" dirty="0"/>
              <a:t> équipe s’avance et lit ce </a:t>
            </a:r>
            <a:r>
              <a:rPr lang="fr-FR" dirty="0" err="1"/>
              <a:t>virelangue</a:t>
            </a:r>
            <a:r>
              <a:rPr lang="fr-FR" dirty="0"/>
              <a:t> de façon intelligible.</a:t>
            </a:r>
            <a:br>
              <a:rPr lang="fr-FR" dirty="0"/>
            </a:br>
            <a:r>
              <a:rPr lang="fr-FR" dirty="0"/>
              <a:t>Les 2 membres du jury évaluent cet élève en utilisant les fiches d’évaluation.</a:t>
            </a:r>
            <a:endParaRPr dirty="0"/>
          </a:p>
          <a:p>
            <a:pPr marL="171450" marR="0" indent="-171450" algn="l" defTabSz="914400">
              <a:lnSpc>
                <a:spcPct val="100000"/>
              </a:lnSpc>
              <a:spcBef>
                <a:spcPts val="0"/>
              </a:spcBef>
              <a:spcAft>
                <a:spcPts val="0"/>
              </a:spcAft>
              <a:buClrTx/>
              <a:buSzTx/>
              <a:buFont typeface="Arial"/>
              <a:buChar char="•"/>
              <a:defRPr/>
            </a:pPr>
            <a:r>
              <a:rPr lang="fr-FR" dirty="0"/>
              <a:t>Le 2</a:t>
            </a:r>
            <a:r>
              <a:rPr lang="fr-FR" baseline="30000" dirty="0"/>
              <a:t>ème</a:t>
            </a:r>
            <a:r>
              <a:rPr lang="fr-FR" dirty="0"/>
              <a:t> élève de la </a:t>
            </a:r>
            <a:r>
              <a:rPr lang="fr-FR" dirty="0">
                <a:solidFill>
                  <a:srgbClr val="FF0000"/>
                </a:solidFill>
              </a:rPr>
              <a:t>2</a:t>
            </a:r>
            <a:r>
              <a:rPr lang="fr-FR" baseline="30000" dirty="0">
                <a:solidFill>
                  <a:srgbClr val="FF0000"/>
                </a:solidFill>
              </a:rPr>
              <a:t>ème</a:t>
            </a:r>
            <a:r>
              <a:rPr lang="fr-FR" dirty="0"/>
              <a:t> équipe s’avance et lit ce </a:t>
            </a:r>
            <a:r>
              <a:rPr lang="fr-FR" dirty="0" err="1"/>
              <a:t>virelangue</a:t>
            </a:r>
            <a:r>
              <a:rPr lang="fr-FR" dirty="0"/>
              <a:t> de façon intelligible.</a:t>
            </a:r>
            <a:br>
              <a:rPr lang="fr-FR" dirty="0"/>
            </a:br>
            <a:r>
              <a:rPr lang="fr-FR" dirty="0"/>
              <a:t>Les 2 membres du jury évaluent cet élève </a:t>
            </a:r>
            <a:r>
              <a:rPr lang="fr-FR" b="1" dirty="0"/>
              <a:t>et ainsi de suite</a:t>
            </a:r>
            <a:r>
              <a:rPr lang="fr-FR" dirty="0"/>
              <a:t>.</a:t>
            </a:r>
            <a:endParaRPr dirty="0"/>
          </a:p>
          <a:p>
            <a:pPr marL="0" marR="0" indent="0" algn="l" defTabSz="914400">
              <a:lnSpc>
                <a:spcPct val="100000"/>
              </a:lnSpc>
              <a:spcBef>
                <a:spcPts val="0"/>
              </a:spcBef>
              <a:spcAft>
                <a:spcPts val="0"/>
              </a:spcAft>
              <a:buClrTx/>
              <a:buSzTx/>
              <a:buFont typeface="Arial"/>
              <a:buNone/>
              <a:defRPr/>
            </a:pPr>
            <a:endParaRPr lang="fr-FR" dirty="0"/>
          </a:p>
          <a:p>
            <a:pPr marL="0" marR="0" indent="0" algn="l" defTabSz="914400">
              <a:lnSpc>
                <a:spcPct val="100000"/>
              </a:lnSpc>
              <a:spcBef>
                <a:spcPts val="0"/>
              </a:spcBef>
              <a:spcAft>
                <a:spcPts val="0"/>
              </a:spcAft>
              <a:buClrTx/>
              <a:buSzTx/>
              <a:buFont typeface="Arial"/>
              <a:buNone/>
              <a:defRPr/>
            </a:pPr>
            <a:r>
              <a:rPr lang="fr-FR" dirty="0"/>
              <a:t>Les membres du jury communiquent les notes à la personne qui saisit les résultats sur un fichier Excel.</a:t>
            </a:r>
            <a:endParaRPr dirty="0"/>
          </a:p>
          <a:p>
            <a:pPr marL="171450" marR="0" indent="-171450" algn="l" defTabSz="914400">
              <a:lnSpc>
                <a:spcPct val="100000"/>
              </a:lnSpc>
              <a:spcBef>
                <a:spcPts val="0"/>
              </a:spcBef>
              <a:spcAft>
                <a:spcPts val="0"/>
              </a:spcAft>
              <a:buClrTx/>
              <a:buSzTx/>
              <a:buFont typeface="Arial"/>
              <a:buChar char="•"/>
              <a:defRPr/>
            </a:pPr>
            <a:endParaRPr lang="fr-FR" dirty="0"/>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38</a:t>
            </a:fld>
            <a:endParaRPr lang="fr-FR"/>
          </a:p>
        </p:txBody>
      </p:sp>
    </p:spTree>
    <p:extLst>
      <p:ext uri="{BB962C8B-B14F-4D97-AF65-F5344CB8AC3E}">
        <p14:creationId xmlns:p14="http://schemas.microsoft.com/office/powerpoint/2010/main" val="17122470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marL="0" marR="0" indent="0" algn="l" defTabSz="914400">
              <a:lnSpc>
                <a:spcPct val="100000"/>
              </a:lnSpc>
              <a:spcBef>
                <a:spcPts val="0"/>
              </a:spcBef>
              <a:spcAft>
                <a:spcPts val="0"/>
              </a:spcAft>
              <a:buClrTx/>
              <a:buSzTx/>
              <a:buFontTx/>
              <a:buNone/>
              <a:defRPr/>
            </a:pPr>
            <a:r>
              <a:rPr lang="fr-FR" b="0" dirty="0">
                <a:solidFill>
                  <a:srgbClr val="FF0000"/>
                </a:solidFill>
              </a:rPr>
              <a:t>Ce </a:t>
            </a:r>
            <a:r>
              <a:rPr lang="fr-FR" b="0" dirty="0" err="1">
                <a:solidFill>
                  <a:srgbClr val="FF0000"/>
                </a:solidFill>
              </a:rPr>
              <a:t>virelangue</a:t>
            </a:r>
            <a:r>
              <a:rPr lang="fr-FR" b="0" dirty="0">
                <a:solidFill>
                  <a:srgbClr val="FF0000"/>
                </a:solidFill>
              </a:rPr>
              <a:t> a été travaillé en classe, il est donc connu des élèves.</a:t>
            </a:r>
            <a:endParaRPr dirty="0"/>
          </a:p>
          <a:p>
            <a:pPr marL="0" marR="0" indent="0" algn="l" defTabSz="914400">
              <a:lnSpc>
                <a:spcPct val="100000"/>
              </a:lnSpc>
              <a:spcBef>
                <a:spcPts val="0"/>
              </a:spcBef>
              <a:spcAft>
                <a:spcPts val="0"/>
              </a:spcAft>
              <a:buClrTx/>
              <a:buSzTx/>
              <a:buFontTx/>
              <a:buNone/>
              <a:defRPr/>
            </a:pPr>
            <a:endParaRPr lang="fr-FR" b="1" dirty="0">
              <a:solidFill>
                <a:srgbClr val="FF0000"/>
              </a:solidFill>
            </a:endParaRPr>
          </a:p>
          <a:p>
            <a:pPr marL="171450" marR="0" indent="-171450" algn="l" defTabSz="914400">
              <a:lnSpc>
                <a:spcPct val="100000"/>
              </a:lnSpc>
              <a:spcBef>
                <a:spcPts val="0"/>
              </a:spcBef>
              <a:spcAft>
                <a:spcPts val="0"/>
              </a:spcAft>
              <a:buClrTx/>
              <a:buSzTx/>
              <a:buFont typeface="Arial"/>
              <a:buChar char="•"/>
              <a:defRPr/>
            </a:pPr>
            <a:r>
              <a:rPr lang="fr-FR" dirty="0"/>
              <a:t>Le 2</a:t>
            </a:r>
            <a:r>
              <a:rPr lang="fr-FR" baseline="30000" dirty="0"/>
              <a:t>ème</a:t>
            </a:r>
            <a:r>
              <a:rPr lang="fr-FR" dirty="0"/>
              <a:t> élève de la </a:t>
            </a:r>
            <a:r>
              <a:rPr lang="fr-FR" dirty="0">
                <a:solidFill>
                  <a:srgbClr val="FF0000"/>
                </a:solidFill>
              </a:rPr>
              <a:t>1</a:t>
            </a:r>
            <a:r>
              <a:rPr lang="fr-FR" baseline="30000" dirty="0">
                <a:solidFill>
                  <a:srgbClr val="FF0000"/>
                </a:solidFill>
              </a:rPr>
              <a:t>ère</a:t>
            </a:r>
            <a:r>
              <a:rPr lang="fr-FR" dirty="0"/>
              <a:t> équipe s’avance et lit ce </a:t>
            </a:r>
            <a:r>
              <a:rPr lang="fr-FR" dirty="0" err="1"/>
              <a:t>virelangue</a:t>
            </a:r>
            <a:r>
              <a:rPr lang="fr-FR" dirty="0"/>
              <a:t> de façon intelligible.</a:t>
            </a:r>
            <a:br>
              <a:rPr lang="fr-FR" dirty="0"/>
            </a:br>
            <a:r>
              <a:rPr lang="fr-FR" dirty="0"/>
              <a:t>Les 2 membres du jury évaluent cet élève en utilisant les fiches d’évaluation.</a:t>
            </a:r>
            <a:endParaRPr dirty="0"/>
          </a:p>
          <a:p>
            <a:pPr marL="171450" marR="0" indent="-171450" algn="l" defTabSz="914400">
              <a:lnSpc>
                <a:spcPct val="100000"/>
              </a:lnSpc>
              <a:spcBef>
                <a:spcPts val="0"/>
              </a:spcBef>
              <a:spcAft>
                <a:spcPts val="0"/>
              </a:spcAft>
              <a:buClrTx/>
              <a:buSzTx/>
              <a:buFont typeface="Arial"/>
              <a:buChar char="•"/>
              <a:defRPr/>
            </a:pPr>
            <a:r>
              <a:rPr lang="fr-FR" dirty="0"/>
              <a:t>Le 2</a:t>
            </a:r>
            <a:r>
              <a:rPr lang="fr-FR" baseline="30000" dirty="0"/>
              <a:t>ème</a:t>
            </a:r>
            <a:r>
              <a:rPr lang="fr-FR" dirty="0"/>
              <a:t> élève de la </a:t>
            </a:r>
            <a:r>
              <a:rPr lang="fr-FR" dirty="0">
                <a:solidFill>
                  <a:srgbClr val="FF0000"/>
                </a:solidFill>
              </a:rPr>
              <a:t>2</a:t>
            </a:r>
            <a:r>
              <a:rPr lang="fr-FR" baseline="30000" dirty="0">
                <a:solidFill>
                  <a:srgbClr val="FF0000"/>
                </a:solidFill>
              </a:rPr>
              <a:t>ème</a:t>
            </a:r>
            <a:r>
              <a:rPr lang="fr-FR" dirty="0"/>
              <a:t> équipe s’avance et lit ce </a:t>
            </a:r>
            <a:r>
              <a:rPr lang="fr-FR" dirty="0" err="1"/>
              <a:t>virelangue</a:t>
            </a:r>
            <a:r>
              <a:rPr lang="fr-FR" dirty="0"/>
              <a:t> de façon intelligible.</a:t>
            </a:r>
            <a:br>
              <a:rPr lang="fr-FR" dirty="0"/>
            </a:br>
            <a:r>
              <a:rPr lang="fr-FR" dirty="0"/>
              <a:t>Les 2 membres du jury évaluent cet élève </a:t>
            </a:r>
            <a:r>
              <a:rPr lang="fr-FR" b="1" dirty="0"/>
              <a:t>et ainsi de suite</a:t>
            </a:r>
            <a:r>
              <a:rPr lang="fr-FR" dirty="0"/>
              <a:t>.</a:t>
            </a:r>
            <a:endParaRPr dirty="0"/>
          </a:p>
          <a:p>
            <a:pPr marL="0" marR="0" indent="0" algn="l" defTabSz="914400">
              <a:lnSpc>
                <a:spcPct val="100000"/>
              </a:lnSpc>
              <a:spcBef>
                <a:spcPts val="0"/>
              </a:spcBef>
              <a:spcAft>
                <a:spcPts val="0"/>
              </a:spcAft>
              <a:buClrTx/>
              <a:buSzTx/>
              <a:buFont typeface="Arial"/>
              <a:buNone/>
              <a:defRPr/>
            </a:pPr>
            <a:endParaRPr lang="fr-FR" dirty="0"/>
          </a:p>
          <a:p>
            <a:pPr marL="0" marR="0" indent="0" algn="l" defTabSz="914400">
              <a:lnSpc>
                <a:spcPct val="100000"/>
              </a:lnSpc>
              <a:spcBef>
                <a:spcPts val="0"/>
              </a:spcBef>
              <a:spcAft>
                <a:spcPts val="0"/>
              </a:spcAft>
              <a:buClrTx/>
              <a:buSzTx/>
              <a:buFont typeface="Arial"/>
              <a:buNone/>
              <a:defRPr/>
            </a:pPr>
            <a:r>
              <a:rPr lang="fr-FR" dirty="0"/>
              <a:t>Les membres du jury communiquent les notes à la personne qui saisit les résultats sur un fichier Excel.</a:t>
            </a:r>
            <a:endParaRPr dirty="0"/>
          </a:p>
          <a:p>
            <a:pPr marL="171450" marR="0" indent="-171450" algn="l" defTabSz="914400">
              <a:lnSpc>
                <a:spcPct val="100000"/>
              </a:lnSpc>
              <a:spcBef>
                <a:spcPts val="0"/>
              </a:spcBef>
              <a:spcAft>
                <a:spcPts val="0"/>
              </a:spcAft>
              <a:buClrTx/>
              <a:buSzTx/>
              <a:buFont typeface="Arial"/>
              <a:buChar char="•"/>
              <a:defRPr/>
            </a:pPr>
            <a:endParaRPr lang="fr-FR" dirty="0"/>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39</a:t>
            </a:fld>
            <a:endParaRPr lang="fr-FR"/>
          </a:p>
        </p:txBody>
      </p:sp>
    </p:spTree>
    <p:extLst>
      <p:ext uri="{BB962C8B-B14F-4D97-AF65-F5344CB8AC3E}">
        <p14:creationId xmlns:p14="http://schemas.microsoft.com/office/powerpoint/2010/main" val="1127151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marL="0" marR="0" indent="0" algn="l" defTabSz="914400">
              <a:lnSpc>
                <a:spcPct val="100000"/>
              </a:lnSpc>
              <a:spcBef>
                <a:spcPts val="0"/>
              </a:spcBef>
              <a:spcAft>
                <a:spcPts val="0"/>
              </a:spcAft>
              <a:buClrTx/>
              <a:buSzTx/>
              <a:buFontTx/>
              <a:buNone/>
              <a:defRPr/>
            </a:pPr>
            <a:r>
              <a:rPr lang="fr-FR" b="0" dirty="0">
                <a:solidFill>
                  <a:srgbClr val="FF0000"/>
                </a:solidFill>
              </a:rPr>
              <a:t>Ce </a:t>
            </a:r>
            <a:r>
              <a:rPr lang="fr-FR" b="0" dirty="0" err="1">
                <a:solidFill>
                  <a:srgbClr val="FF0000"/>
                </a:solidFill>
              </a:rPr>
              <a:t>virelangue</a:t>
            </a:r>
            <a:r>
              <a:rPr lang="fr-FR" b="0" dirty="0">
                <a:solidFill>
                  <a:srgbClr val="FF0000"/>
                </a:solidFill>
              </a:rPr>
              <a:t> a été travaillé en classe, il est donc connu des élèves.</a:t>
            </a:r>
            <a:endParaRPr dirty="0"/>
          </a:p>
          <a:p>
            <a:pPr marL="0" marR="0" indent="0" algn="l" defTabSz="914400">
              <a:lnSpc>
                <a:spcPct val="100000"/>
              </a:lnSpc>
              <a:spcBef>
                <a:spcPts val="0"/>
              </a:spcBef>
              <a:spcAft>
                <a:spcPts val="0"/>
              </a:spcAft>
              <a:buClrTx/>
              <a:buSzTx/>
              <a:buFontTx/>
              <a:buNone/>
              <a:defRPr/>
            </a:pPr>
            <a:endParaRPr lang="fr-FR" b="1" dirty="0">
              <a:solidFill>
                <a:srgbClr val="FF0000"/>
              </a:solidFill>
            </a:endParaRPr>
          </a:p>
          <a:p>
            <a:pPr marL="0" marR="0" indent="0" algn="l" defTabSz="914400">
              <a:lnSpc>
                <a:spcPct val="100000"/>
              </a:lnSpc>
              <a:spcBef>
                <a:spcPts val="0"/>
              </a:spcBef>
              <a:spcAft>
                <a:spcPts val="0"/>
              </a:spcAft>
              <a:buClrTx/>
              <a:buSzTx/>
              <a:buFontTx/>
              <a:buNone/>
              <a:defRPr/>
            </a:pPr>
            <a:endParaRPr lang="fr-FR" dirty="0"/>
          </a:p>
          <a:p>
            <a:pPr marL="171450" marR="0" indent="-171450" algn="l" defTabSz="914400">
              <a:lnSpc>
                <a:spcPct val="100000"/>
              </a:lnSpc>
              <a:spcBef>
                <a:spcPts val="0"/>
              </a:spcBef>
              <a:spcAft>
                <a:spcPts val="0"/>
              </a:spcAft>
              <a:buClrTx/>
              <a:buSzTx/>
              <a:buFont typeface="Arial"/>
              <a:buChar char="•"/>
              <a:defRPr/>
            </a:pPr>
            <a:r>
              <a:rPr lang="fr-FR" dirty="0"/>
              <a:t>Le 3</a:t>
            </a:r>
            <a:r>
              <a:rPr lang="fr-FR" baseline="30000" dirty="0"/>
              <a:t>ème</a:t>
            </a:r>
            <a:r>
              <a:rPr lang="fr-FR" dirty="0"/>
              <a:t> élève de la </a:t>
            </a:r>
            <a:r>
              <a:rPr lang="fr-FR" dirty="0">
                <a:solidFill>
                  <a:srgbClr val="FF0000"/>
                </a:solidFill>
              </a:rPr>
              <a:t>1</a:t>
            </a:r>
            <a:r>
              <a:rPr lang="fr-FR" baseline="30000" dirty="0">
                <a:solidFill>
                  <a:srgbClr val="FF0000"/>
                </a:solidFill>
              </a:rPr>
              <a:t>ère</a:t>
            </a:r>
            <a:r>
              <a:rPr lang="fr-FR" dirty="0"/>
              <a:t> équipe s’avance et lit ce </a:t>
            </a:r>
            <a:r>
              <a:rPr lang="fr-FR" dirty="0" err="1"/>
              <a:t>virelangue</a:t>
            </a:r>
            <a:r>
              <a:rPr lang="fr-FR" dirty="0"/>
              <a:t> de façon intelligible.</a:t>
            </a:r>
            <a:br>
              <a:rPr lang="fr-FR" dirty="0"/>
            </a:br>
            <a:r>
              <a:rPr lang="fr-FR" dirty="0"/>
              <a:t>Les 2 membres du jury évaluent cet élève en utilisant les fiches d’évaluation.</a:t>
            </a:r>
            <a:endParaRPr dirty="0"/>
          </a:p>
          <a:p>
            <a:pPr marL="171450" marR="0" indent="-171450" algn="l" defTabSz="914400">
              <a:lnSpc>
                <a:spcPct val="100000"/>
              </a:lnSpc>
              <a:spcBef>
                <a:spcPts val="0"/>
              </a:spcBef>
              <a:spcAft>
                <a:spcPts val="0"/>
              </a:spcAft>
              <a:buClrTx/>
              <a:buSzTx/>
              <a:buFont typeface="Arial"/>
              <a:buChar char="•"/>
              <a:defRPr/>
            </a:pPr>
            <a:r>
              <a:rPr lang="fr-FR" dirty="0"/>
              <a:t>Le 3</a:t>
            </a:r>
            <a:r>
              <a:rPr lang="fr-FR" baseline="30000" dirty="0"/>
              <a:t>ème</a:t>
            </a:r>
            <a:r>
              <a:rPr lang="fr-FR" dirty="0"/>
              <a:t> élève de la </a:t>
            </a:r>
            <a:r>
              <a:rPr lang="fr-FR" dirty="0">
                <a:solidFill>
                  <a:srgbClr val="FF0000"/>
                </a:solidFill>
              </a:rPr>
              <a:t>2</a:t>
            </a:r>
            <a:r>
              <a:rPr lang="fr-FR" baseline="30000" dirty="0">
                <a:solidFill>
                  <a:srgbClr val="FF0000"/>
                </a:solidFill>
              </a:rPr>
              <a:t>ème</a:t>
            </a:r>
            <a:r>
              <a:rPr lang="fr-FR" dirty="0"/>
              <a:t> équipe s’avance et lit ce </a:t>
            </a:r>
            <a:r>
              <a:rPr lang="fr-FR" dirty="0" err="1"/>
              <a:t>virelangue</a:t>
            </a:r>
            <a:r>
              <a:rPr lang="fr-FR" dirty="0"/>
              <a:t> de façon intelligible.</a:t>
            </a:r>
            <a:br>
              <a:rPr lang="fr-FR" dirty="0"/>
            </a:br>
            <a:r>
              <a:rPr lang="fr-FR" dirty="0"/>
              <a:t>Les 2 membres du jury évaluent cet élève </a:t>
            </a:r>
            <a:r>
              <a:rPr lang="fr-FR" b="1" dirty="0"/>
              <a:t>et ainsi de suite</a:t>
            </a:r>
            <a:r>
              <a:rPr lang="fr-FR" dirty="0"/>
              <a:t>.</a:t>
            </a:r>
            <a:endParaRPr dirty="0"/>
          </a:p>
          <a:p>
            <a:pPr marL="0" marR="0" indent="0" algn="l" defTabSz="914400">
              <a:lnSpc>
                <a:spcPct val="100000"/>
              </a:lnSpc>
              <a:spcBef>
                <a:spcPts val="0"/>
              </a:spcBef>
              <a:spcAft>
                <a:spcPts val="0"/>
              </a:spcAft>
              <a:buClrTx/>
              <a:buSzTx/>
              <a:buFont typeface="Arial"/>
              <a:buNone/>
              <a:defRPr/>
            </a:pPr>
            <a:endParaRPr lang="fr-FR" dirty="0"/>
          </a:p>
          <a:p>
            <a:pPr marL="0" marR="0" indent="0" algn="l" defTabSz="914400">
              <a:lnSpc>
                <a:spcPct val="100000"/>
              </a:lnSpc>
              <a:spcBef>
                <a:spcPts val="0"/>
              </a:spcBef>
              <a:spcAft>
                <a:spcPts val="0"/>
              </a:spcAft>
              <a:buClrTx/>
              <a:buSzTx/>
              <a:buFont typeface="Arial"/>
              <a:buNone/>
              <a:defRPr/>
            </a:pPr>
            <a:r>
              <a:rPr lang="fr-FR" dirty="0"/>
              <a:t>Les membres de jury communiquent les notes à la personne qui saisit les résultats sur un fichier Excel.</a:t>
            </a:r>
            <a:endParaRPr dirty="0"/>
          </a:p>
          <a:p>
            <a:pPr marL="171450" marR="0" indent="-171450" algn="l" defTabSz="914400">
              <a:lnSpc>
                <a:spcPct val="100000"/>
              </a:lnSpc>
              <a:spcBef>
                <a:spcPts val="0"/>
              </a:spcBef>
              <a:spcAft>
                <a:spcPts val="0"/>
              </a:spcAft>
              <a:buClrTx/>
              <a:buSzTx/>
              <a:buFont typeface="Arial"/>
              <a:buChar char="•"/>
              <a:defRPr/>
            </a:pPr>
            <a:endParaRPr lang="fr-FR" dirty="0"/>
          </a:p>
          <a:p>
            <a:pPr marL="0" marR="0" indent="0" algn="l" defTabSz="914400">
              <a:lnSpc>
                <a:spcPct val="100000"/>
              </a:lnSpc>
              <a:spcBef>
                <a:spcPts val="0"/>
              </a:spcBef>
              <a:spcAft>
                <a:spcPts val="0"/>
              </a:spcAft>
              <a:buClrTx/>
              <a:buSzTx/>
              <a:buFont typeface="Arial"/>
              <a:buNone/>
              <a:defRPr/>
            </a:pPr>
            <a:r>
              <a:rPr lang="fr-FR" dirty="0"/>
              <a:t>A l’issue de cette manche, une ou plusieurs équipes sont éliminées.</a:t>
            </a:r>
            <a:br>
              <a:rPr lang="fr-FR" dirty="0"/>
            </a:br>
            <a:r>
              <a:rPr lang="fr-FR" dirty="0"/>
              <a:t>Le nombre d’équipes éliminées est en fonction du nombre d’équipes engagées. Faire en sorte qu’il y ait 5 équipes par langue pour la dernière manche.</a:t>
            </a:r>
            <a:endParaRPr dirty="0"/>
          </a:p>
          <a:p>
            <a:pPr marL="0" marR="0" indent="0" algn="l" defTabSz="914400">
              <a:lnSpc>
                <a:spcPct val="100000"/>
              </a:lnSpc>
              <a:spcBef>
                <a:spcPts val="0"/>
              </a:spcBef>
              <a:spcAft>
                <a:spcPts val="0"/>
              </a:spcAft>
              <a:buClrTx/>
              <a:buSzTx/>
              <a:buFont typeface="Arial"/>
              <a:buNone/>
              <a:defRPr/>
            </a:pPr>
            <a:endParaRPr lang="fr-FR" dirty="0"/>
          </a:p>
          <a:p>
            <a:pPr marL="0" marR="0" indent="0" algn="l" defTabSz="914400">
              <a:lnSpc>
                <a:spcPct val="100000"/>
              </a:lnSpc>
              <a:spcBef>
                <a:spcPts val="0"/>
              </a:spcBef>
              <a:spcAft>
                <a:spcPts val="0"/>
              </a:spcAft>
              <a:buClrTx/>
              <a:buSzTx/>
              <a:buFont typeface="Arial"/>
              <a:buNone/>
              <a:defRPr/>
            </a:pPr>
            <a:r>
              <a:rPr lang="fr-FR" b="1" dirty="0"/>
              <a:t>Exemple :</a:t>
            </a:r>
            <a:endParaRPr dirty="0"/>
          </a:p>
          <a:p>
            <a:pPr marL="0" marR="0" indent="0" algn="l" defTabSz="914400">
              <a:lnSpc>
                <a:spcPct val="100000"/>
              </a:lnSpc>
              <a:spcBef>
                <a:spcPts val="0"/>
              </a:spcBef>
              <a:spcAft>
                <a:spcPts val="0"/>
              </a:spcAft>
              <a:buClrTx/>
              <a:buSzTx/>
              <a:buFont typeface="Arial"/>
              <a:buNone/>
              <a:defRPr/>
            </a:pPr>
            <a:r>
              <a:rPr lang="fr-FR" dirty="0"/>
              <a:t>Le collège A présente 7 équipes en espagnol.</a:t>
            </a:r>
            <a:endParaRPr dirty="0"/>
          </a:p>
          <a:p>
            <a:pPr marL="0" marR="0" indent="0" algn="l" defTabSz="914400">
              <a:lnSpc>
                <a:spcPct val="100000"/>
              </a:lnSpc>
              <a:spcBef>
                <a:spcPts val="0"/>
              </a:spcBef>
              <a:spcAft>
                <a:spcPts val="0"/>
              </a:spcAft>
              <a:buClrTx/>
              <a:buSzTx/>
              <a:buFont typeface="Arial"/>
              <a:buNone/>
              <a:defRPr/>
            </a:pPr>
            <a:r>
              <a:rPr lang="fr-FR" dirty="0"/>
              <a:t>Le collège B présente 4 équipes en espagnol. </a:t>
            </a:r>
            <a:endParaRPr dirty="0"/>
          </a:p>
          <a:p>
            <a:pPr marL="0" marR="0" indent="0" algn="l" defTabSz="914400">
              <a:lnSpc>
                <a:spcPct val="100000"/>
              </a:lnSpc>
              <a:spcBef>
                <a:spcPts val="0"/>
              </a:spcBef>
              <a:spcAft>
                <a:spcPts val="0"/>
              </a:spcAft>
              <a:buClrTx/>
              <a:buSzTx/>
              <a:buFont typeface="Arial"/>
              <a:buNone/>
              <a:defRPr/>
            </a:pPr>
            <a:r>
              <a:rPr lang="fr-FR" dirty="0"/>
              <a:t>Le collège C présente 6 équipes en espagnol.</a:t>
            </a:r>
            <a:endParaRPr dirty="0"/>
          </a:p>
          <a:p>
            <a:pPr marL="171450" marR="0" indent="-171450" algn="l" defTabSz="914400">
              <a:lnSpc>
                <a:spcPct val="100000"/>
              </a:lnSpc>
              <a:spcBef>
                <a:spcPts val="0"/>
              </a:spcBef>
              <a:spcAft>
                <a:spcPts val="0"/>
              </a:spcAft>
              <a:buClrTx/>
              <a:buSzTx/>
              <a:buFont typeface="Symbol"/>
              <a:buChar char="Þ"/>
              <a:defRPr/>
            </a:pPr>
            <a:r>
              <a:rPr lang="fr-FR" dirty="0"/>
              <a:t>6 équipes ont été éliminées à l’issue de la 4ème manche.</a:t>
            </a:r>
            <a:endParaRPr dirty="0"/>
          </a:p>
          <a:p>
            <a:pPr marL="171450" marR="0" indent="-171450" algn="l" defTabSz="914400">
              <a:lnSpc>
                <a:spcPct val="100000"/>
              </a:lnSpc>
              <a:spcBef>
                <a:spcPts val="0"/>
              </a:spcBef>
              <a:spcAft>
                <a:spcPts val="0"/>
              </a:spcAft>
              <a:buClrTx/>
              <a:buSzTx/>
              <a:buFont typeface="Symbol"/>
              <a:buChar char="Þ"/>
              <a:defRPr/>
            </a:pPr>
            <a:r>
              <a:rPr lang="fr-FR" dirty="0"/>
              <a:t>6 équipes sont éliminées à l’issue de cette manche.</a:t>
            </a:r>
            <a:endParaRPr dirty="0"/>
          </a:p>
          <a:p>
            <a:pPr marL="171450" marR="0" indent="-171450" algn="l" defTabSz="914400">
              <a:lnSpc>
                <a:spcPct val="100000"/>
              </a:lnSpc>
              <a:spcBef>
                <a:spcPts val="0"/>
              </a:spcBef>
              <a:spcAft>
                <a:spcPts val="0"/>
              </a:spcAft>
              <a:buClrTx/>
              <a:buSzTx/>
              <a:buFont typeface="Symbol"/>
              <a:buChar char="Þ"/>
              <a:defRPr/>
            </a:pPr>
            <a:r>
              <a:rPr lang="fr-FR" dirty="0"/>
              <a:t>Il reste 5 équipes en espagnol, tous collèges confondus, pour la 6</a:t>
            </a:r>
            <a:r>
              <a:rPr lang="fr-FR" baseline="30000" dirty="0"/>
              <a:t>ème</a:t>
            </a:r>
            <a:r>
              <a:rPr lang="fr-FR" dirty="0"/>
              <a:t> et dernière manche.</a:t>
            </a:r>
            <a:endParaRPr dirty="0"/>
          </a:p>
          <a:p>
            <a:pPr marL="171450" marR="0" indent="-171450" algn="l" defTabSz="914400">
              <a:lnSpc>
                <a:spcPct val="100000"/>
              </a:lnSpc>
              <a:spcBef>
                <a:spcPts val="0"/>
              </a:spcBef>
              <a:spcAft>
                <a:spcPts val="0"/>
              </a:spcAft>
              <a:buClrTx/>
              <a:buSzTx/>
              <a:buFont typeface="Symbol"/>
              <a:buChar char="Þ"/>
              <a:defRPr/>
            </a:pPr>
            <a:endParaRPr lang="fr-FR" dirty="0"/>
          </a:p>
          <a:p>
            <a:pPr marL="0" marR="0" indent="0" algn="l" defTabSz="914400">
              <a:lnSpc>
                <a:spcPct val="100000"/>
              </a:lnSpc>
              <a:spcBef>
                <a:spcPts val="0"/>
              </a:spcBef>
              <a:spcAft>
                <a:spcPts val="0"/>
              </a:spcAft>
              <a:buClrTx/>
              <a:buSzTx/>
              <a:buFont typeface="Symbol"/>
              <a:buNone/>
              <a:defRPr/>
            </a:pPr>
            <a:r>
              <a:rPr lang="fr-FR" dirty="0"/>
              <a:t>Le collège A présente 3 équipes en espagnol.</a:t>
            </a:r>
            <a:endParaRPr dirty="0"/>
          </a:p>
          <a:p>
            <a:pPr marL="0" marR="0" indent="0" algn="l" defTabSz="914400">
              <a:lnSpc>
                <a:spcPct val="100000"/>
              </a:lnSpc>
              <a:spcBef>
                <a:spcPts val="0"/>
              </a:spcBef>
              <a:spcAft>
                <a:spcPts val="0"/>
              </a:spcAft>
              <a:buClrTx/>
              <a:buSzTx/>
              <a:buFont typeface="Symbol"/>
              <a:buNone/>
              <a:defRPr/>
            </a:pPr>
            <a:r>
              <a:rPr lang="fr-FR" dirty="0"/>
              <a:t>Le collège B présente 5 équipes en espagnol.</a:t>
            </a:r>
            <a:endParaRPr dirty="0"/>
          </a:p>
          <a:p>
            <a:pPr marL="0" marR="0" indent="0" algn="l" defTabSz="914400">
              <a:lnSpc>
                <a:spcPct val="100000"/>
              </a:lnSpc>
              <a:spcBef>
                <a:spcPts val="0"/>
              </a:spcBef>
              <a:spcAft>
                <a:spcPts val="0"/>
              </a:spcAft>
              <a:buClrTx/>
              <a:buSzTx/>
              <a:buFont typeface="Symbol"/>
              <a:buNone/>
              <a:defRPr/>
            </a:pPr>
            <a:r>
              <a:rPr lang="fr-FR" dirty="0"/>
              <a:t>Le collège C présente 2 équipes en espagnol.</a:t>
            </a:r>
            <a:endParaRPr dirty="0"/>
          </a:p>
          <a:p>
            <a:pPr marL="171450" marR="0" indent="-171450" algn="l" defTabSz="914400">
              <a:lnSpc>
                <a:spcPct val="100000"/>
              </a:lnSpc>
              <a:spcBef>
                <a:spcPts val="0"/>
              </a:spcBef>
              <a:spcAft>
                <a:spcPts val="0"/>
              </a:spcAft>
              <a:buClrTx/>
              <a:buSzTx/>
              <a:buFont typeface="Symbol"/>
              <a:buChar char="Þ"/>
              <a:defRPr/>
            </a:pPr>
            <a:r>
              <a:rPr lang="fr-FR" dirty="0"/>
              <a:t>2 équipes ont été éliminées à l’issue de la 4</a:t>
            </a:r>
            <a:r>
              <a:rPr lang="fr-FR" baseline="30000" dirty="0"/>
              <a:t>ème</a:t>
            </a:r>
            <a:r>
              <a:rPr lang="fr-FR" dirty="0"/>
              <a:t> manche.</a:t>
            </a:r>
            <a:endParaRPr dirty="0"/>
          </a:p>
          <a:p>
            <a:pPr marL="171450" marR="0" indent="-171450" algn="l" defTabSz="914400">
              <a:lnSpc>
                <a:spcPct val="100000"/>
              </a:lnSpc>
              <a:spcBef>
                <a:spcPts val="0"/>
              </a:spcBef>
              <a:spcAft>
                <a:spcPts val="0"/>
              </a:spcAft>
              <a:buClrTx/>
              <a:buSzTx/>
              <a:buFont typeface="Symbol"/>
              <a:buChar char="Þ"/>
              <a:defRPr/>
            </a:pPr>
            <a:r>
              <a:rPr lang="fr-FR" dirty="0"/>
              <a:t>3 équipes sont éliminées à l’issue de cette manche.</a:t>
            </a:r>
            <a:endParaRPr dirty="0"/>
          </a:p>
          <a:p>
            <a:pPr marL="171450" marR="0" indent="-171450" algn="l" defTabSz="914400">
              <a:lnSpc>
                <a:spcPct val="100000"/>
              </a:lnSpc>
              <a:spcBef>
                <a:spcPts val="0"/>
              </a:spcBef>
              <a:spcAft>
                <a:spcPts val="0"/>
              </a:spcAft>
              <a:buClrTx/>
              <a:buSzTx/>
              <a:buFont typeface="Symbol"/>
              <a:buChar char="Þ"/>
              <a:defRPr/>
            </a:pPr>
            <a:r>
              <a:rPr lang="fr-FR" dirty="0"/>
              <a:t>Il reste 5 équipes en espagnol, tous collèges confondus, pour la 6</a:t>
            </a:r>
            <a:r>
              <a:rPr lang="fr-FR" baseline="30000" dirty="0"/>
              <a:t>ème</a:t>
            </a:r>
            <a:r>
              <a:rPr lang="fr-FR" dirty="0"/>
              <a:t> et dernière manche.</a:t>
            </a:r>
            <a:endParaRPr dirty="0"/>
          </a:p>
          <a:p>
            <a:pPr marL="0" marR="0" indent="0" algn="l" defTabSz="914400">
              <a:lnSpc>
                <a:spcPct val="100000"/>
              </a:lnSpc>
              <a:spcBef>
                <a:spcPts val="0"/>
              </a:spcBef>
              <a:spcAft>
                <a:spcPts val="0"/>
              </a:spcAft>
              <a:buClrTx/>
              <a:buSzTx/>
              <a:buFont typeface="Arial"/>
              <a:buNone/>
              <a:defRPr/>
            </a:pPr>
            <a:endParaRPr lang="fr-FR" dirty="0"/>
          </a:p>
          <a:p>
            <a:pPr marL="171450" marR="0" indent="-171450" algn="l" defTabSz="914400">
              <a:lnSpc>
                <a:spcPct val="100000"/>
              </a:lnSpc>
              <a:spcBef>
                <a:spcPts val="0"/>
              </a:spcBef>
              <a:spcAft>
                <a:spcPts val="0"/>
              </a:spcAft>
              <a:buClrTx/>
              <a:buSzTx/>
              <a:buFont typeface="Arial"/>
              <a:buChar char="•"/>
              <a:defRPr/>
            </a:pPr>
            <a:endParaRPr lang="fr-FR" dirty="0"/>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40</a:t>
            </a:fld>
            <a:endParaRPr lang="fr-FR"/>
          </a:p>
        </p:txBody>
      </p:sp>
    </p:spTree>
    <p:extLst>
      <p:ext uri="{BB962C8B-B14F-4D97-AF65-F5344CB8AC3E}">
        <p14:creationId xmlns:p14="http://schemas.microsoft.com/office/powerpoint/2010/main" val="39851593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marL="0" marR="0" indent="0" algn="l" defTabSz="914400">
              <a:lnSpc>
                <a:spcPct val="100000"/>
              </a:lnSpc>
              <a:spcBef>
                <a:spcPts val="0"/>
              </a:spcBef>
              <a:spcAft>
                <a:spcPts val="0"/>
              </a:spcAft>
              <a:buClrTx/>
              <a:buSzTx/>
              <a:buFontTx/>
              <a:buNone/>
              <a:defRPr/>
            </a:pPr>
            <a:r>
              <a:rPr lang="fr-FR" b="0">
                <a:solidFill>
                  <a:srgbClr val="FF0000"/>
                </a:solidFill>
              </a:rPr>
              <a:t>Ces virelangues  supplémentaires peuvent être travaillés en classe. Ils peuvent être utilisés dans 2 cas.</a:t>
            </a:r>
            <a:endParaRPr/>
          </a:p>
          <a:p>
            <a:pPr marL="0" marR="0" indent="0" algn="l" defTabSz="914400">
              <a:lnSpc>
                <a:spcPct val="100000"/>
              </a:lnSpc>
              <a:spcBef>
                <a:spcPts val="0"/>
              </a:spcBef>
              <a:spcAft>
                <a:spcPts val="0"/>
              </a:spcAft>
              <a:buClrTx/>
              <a:buSzTx/>
              <a:buFontTx/>
              <a:buNone/>
              <a:defRPr/>
            </a:pPr>
            <a:endParaRPr lang="fr-FR" b="1">
              <a:solidFill>
                <a:srgbClr val="FF0000"/>
              </a:solidFill>
            </a:endParaRPr>
          </a:p>
          <a:p>
            <a:pPr marL="0" marR="0" indent="0" algn="l" defTabSz="914400">
              <a:lnSpc>
                <a:spcPct val="100000"/>
              </a:lnSpc>
              <a:spcBef>
                <a:spcPts val="0"/>
              </a:spcBef>
              <a:spcAft>
                <a:spcPts val="0"/>
              </a:spcAft>
              <a:buClrTx/>
              <a:buSzTx/>
              <a:buFontTx/>
              <a:buNone/>
              <a:defRPr/>
            </a:pPr>
            <a:endParaRPr lang="fr-FR"/>
          </a:p>
          <a:p>
            <a:pPr marL="171450" marR="0" indent="-171450" algn="l" defTabSz="914400">
              <a:lnSpc>
                <a:spcPct val="100000"/>
              </a:lnSpc>
              <a:spcBef>
                <a:spcPts val="0"/>
              </a:spcBef>
              <a:spcAft>
                <a:spcPts val="0"/>
              </a:spcAft>
              <a:buClrTx/>
              <a:buSzTx/>
              <a:buFont typeface="Arial"/>
              <a:buChar char="•"/>
              <a:defRPr/>
            </a:pPr>
            <a:r>
              <a:rPr lang="fr-FR" b="1"/>
              <a:t>1</a:t>
            </a:r>
            <a:r>
              <a:rPr lang="fr-FR" b="1" baseline="30000"/>
              <a:t>er</a:t>
            </a:r>
            <a:r>
              <a:rPr lang="fr-FR" b="1"/>
              <a:t> cas </a:t>
            </a:r>
            <a:r>
              <a:rPr lang="fr-FR"/>
              <a:t>:  il faut départager 2 équipes ex-aequo.</a:t>
            </a:r>
            <a:endParaRPr/>
          </a:p>
          <a:p>
            <a:pPr marL="171450" marR="0" indent="-171450" algn="l" defTabSz="914400">
              <a:lnSpc>
                <a:spcPct val="100000"/>
              </a:lnSpc>
              <a:spcBef>
                <a:spcPts val="0"/>
              </a:spcBef>
              <a:spcAft>
                <a:spcPts val="0"/>
              </a:spcAft>
              <a:buClrTx/>
              <a:buSzTx/>
              <a:buFont typeface="Arial"/>
              <a:buChar char="•"/>
              <a:defRPr/>
            </a:pPr>
            <a:r>
              <a:rPr lang="fr-FR" b="1"/>
              <a:t>2</a:t>
            </a:r>
            <a:r>
              <a:rPr lang="fr-FR" b="1" baseline="30000"/>
              <a:t>ème</a:t>
            </a:r>
            <a:r>
              <a:rPr lang="fr-FR" b="1"/>
              <a:t> cas </a:t>
            </a:r>
            <a:r>
              <a:rPr lang="fr-FR"/>
              <a:t>: vous avez beaucoup d’équipes et vous ne souhaitez pas éliminer trop d’équipes à l’issue de chaque manche. </a:t>
            </a:r>
            <a:br>
              <a:rPr lang="fr-FR"/>
            </a:br>
            <a:r>
              <a:rPr lang="fr-FR"/>
              <a:t>Si vous avez 20 équipes d’une même langue ,cela oblige à éliminer 4 voire 5 équipes à la fin de chaque manche.</a:t>
            </a:r>
            <a:endParaRPr/>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41</a:t>
            </a:fld>
            <a:endParaRPr lang="fr-FR"/>
          </a:p>
        </p:txBody>
      </p:sp>
    </p:spTree>
    <p:extLst>
      <p:ext uri="{BB962C8B-B14F-4D97-AF65-F5344CB8AC3E}">
        <p14:creationId xmlns:p14="http://schemas.microsoft.com/office/powerpoint/2010/main" val="1133130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r>
              <a:rPr lang="fr-FR" sz="1200" b="1" dirty="0">
                <a:solidFill>
                  <a:schemeClr val="tx1"/>
                </a:solidFill>
                <a:effectLst/>
                <a:latin typeface="+mn-lt"/>
                <a:ea typeface="+mn-ea"/>
                <a:cs typeface="+mn-cs"/>
              </a:rPr>
              <a:t>Ce </a:t>
            </a:r>
            <a:r>
              <a:rPr lang="fr-FR" sz="1200" b="1" dirty="0" err="1">
                <a:solidFill>
                  <a:schemeClr val="tx1"/>
                </a:solidFill>
                <a:effectLst/>
                <a:latin typeface="+mn-lt"/>
                <a:ea typeface="+mn-ea"/>
                <a:cs typeface="+mn-cs"/>
              </a:rPr>
              <a:t>virelangue</a:t>
            </a:r>
            <a:r>
              <a:rPr lang="fr-FR" sz="1200" b="1" dirty="0">
                <a:solidFill>
                  <a:schemeClr val="tx1"/>
                </a:solidFill>
                <a:effectLst/>
                <a:latin typeface="+mn-lt"/>
                <a:ea typeface="+mn-ea"/>
                <a:cs typeface="+mn-cs"/>
              </a:rPr>
              <a:t> n’a </a:t>
            </a:r>
            <a:r>
              <a:rPr lang="fr-FR" sz="1200" b="1" u="sng" dirty="0">
                <a:solidFill>
                  <a:schemeClr val="tx1"/>
                </a:solidFill>
                <a:effectLst/>
                <a:latin typeface="+mn-lt"/>
                <a:ea typeface="+mn-ea"/>
                <a:cs typeface="+mn-cs"/>
              </a:rPr>
              <a:t>pas</a:t>
            </a:r>
            <a:r>
              <a:rPr lang="fr-FR" sz="1200" b="1" dirty="0">
                <a:solidFill>
                  <a:schemeClr val="tx1"/>
                </a:solidFill>
                <a:effectLst/>
                <a:latin typeface="+mn-lt"/>
                <a:ea typeface="+mn-ea"/>
                <a:cs typeface="+mn-cs"/>
              </a:rPr>
              <a:t> été travaillé en classe ; il est donc inconnu des élèves.</a:t>
            </a:r>
          </a:p>
          <a:p>
            <a:endParaRPr lang="fr-FR" sz="1200" dirty="0">
              <a:solidFill>
                <a:schemeClr val="tx1"/>
              </a:solidFill>
              <a:effectLst/>
              <a:latin typeface="+mn-lt"/>
              <a:ea typeface="+mn-ea"/>
              <a:cs typeface="+mn-cs"/>
            </a:endParaRPr>
          </a:p>
          <a:p>
            <a:r>
              <a:rPr lang="fr-FR" sz="1200" b="1" dirty="0">
                <a:solidFill>
                  <a:schemeClr val="tx1"/>
                </a:solidFill>
                <a:effectLst/>
                <a:latin typeface="+mn-lt"/>
                <a:ea typeface="+mn-ea"/>
                <a:cs typeface="+mn-cs"/>
              </a:rPr>
              <a:t>Distribuer une version papier des </a:t>
            </a:r>
            <a:r>
              <a:rPr lang="fr-FR" sz="1200" b="1" dirty="0" err="1">
                <a:solidFill>
                  <a:schemeClr val="tx1"/>
                </a:solidFill>
                <a:effectLst/>
                <a:latin typeface="+mn-lt"/>
                <a:ea typeface="+mn-ea"/>
                <a:cs typeface="+mn-cs"/>
              </a:rPr>
              <a:t>virelangues</a:t>
            </a:r>
            <a:r>
              <a:rPr lang="fr-FR" sz="1200" b="1" dirty="0">
                <a:solidFill>
                  <a:schemeClr val="tx1"/>
                </a:solidFill>
                <a:effectLst/>
                <a:latin typeface="+mn-lt"/>
                <a:ea typeface="+mn-ea"/>
                <a:cs typeface="+mn-cs"/>
              </a:rPr>
              <a:t> inconnus. Laisser entre 10 et 15 minutes à chaque équipe pour lire, s’entraîner et se répartir les </a:t>
            </a:r>
            <a:r>
              <a:rPr lang="fr-FR" sz="1200" b="1" dirty="0" err="1">
                <a:solidFill>
                  <a:schemeClr val="tx1"/>
                </a:solidFill>
                <a:effectLst/>
                <a:latin typeface="+mn-lt"/>
                <a:ea typeface="+mn-ea"/>
                <a:cs typeface="+mn-cs"/>
              </a:rPr>
              <a:t>virelangues</a:t>
            </a:r>
            <a:r>
              <a:rPr lang="fr-FR" sz="1200" b="1" dirty="0">
                <a:solidFill>
                  <a:schemeClr val="tx1"/>
                </a:solidFill>
                <a:effectLst/>
                <a:latin typeface="+mn-lt"/>
                <a:ea typeface="+mn-ea"/>
                <a:cs typeface="+mn-cs"/>
              </a:rPr>
              <a:t>. Veiller à ce que chaque élève passe une fois. </a:t>
            </a:r>
          </a:p>
          <a:p>
            <a:endParaRPr lang="fr-FR" sz="1200" dirty="0">
              <a:solidFill>
                <a:schemeClr val="tx1"/>
              </a:solidFill>
              <a:effectLst/>
              <a:latin typeface="+mn-lt"/>
              <a:ea typeface="+mn-ea"/>
              <a:cs typeface="+mn-cs"/>
            </a:endParaRPr>
          </a:p>
          <a:p>
            <a:pPr marL="171450" lvl="0" indent="-171450">
              <a:buFont typeface="Arial" panose="020B0604020202020204" pitchFamily="34" charset="0"/>
              <a:buChar char="•"/>
            </a:pPr>
            <a:r>
              <a:rPr lang="fr-FR" sz="1200" dirty="0">
                <a:solidFill>
                  <a:schemeClr val="tx1"/>
                </a:solidFill>
                <a:effectLst/>
                <a:latin typeface="+mn-lt"/>
                <a:ea typeface="+mn-ea"/>
                <a:cs typeface="+mn-cs"/>
              </a:rPr>
              <a:t>Le 1</a:t>
            </a:r>
            <a:r>
              <a:rPr lang="fr-FR" sz="1200" baseline="30000" dirty="0">
                <a:solidFill>
                  <a:schemeClr val="tx1"/>
                </a:solidFill>
                <a:effectLst/>
                <a:latin typeface="+mn-lt"/>
                <a:ea typeface="+mn-ea"/>
                <a:cs typeface="+mn-cs"/>
              </a:rPr>
              <a:t>er</a:t>
            </a:r>
            <a:r>
              <a:rPr lang="fr-FR" sz="1200" dirty="0">
                <a:solidFill>
                  <a:schemeClr val="tx1"/>
                </a:solidFill>
                <a:effectLst/>
                <a:latin typeface="+mn-lt"/>
                <a:ea typeface="+mn-ea"/>
                <a:cs typeface="+mn-cs"/>
              </a:rPr>
              <a:t> élève de la 1</a:t>
            </a:r>
            <a:r>
              <a:rPr lang="fr-FR" sz="1200" baseline="30000" dirty="0">
                <a:solidFill>
                  <a:schemeClr val="tx1"/>
                </a:solidFill>
                <a:effectLst/>
                <a:latin typeface="+mn-lt"/>
                <a:ea typeface="+mn-ea"/>
                <a:cs typeface="+mn-cs"/>
              </a:rPr>
              <a:t>ère</a:t>
            </a:r>
            <a:r>
              <a:rPr lang="fr-FR" sz="1200" dirty="0">
                <a:solidFill>
                  <a:schemeClr val="tx1"/>
                </a:solidFill>
                <a:effectLst/>
                <a:latin typeface="+mn-lt"/>
                <a:ea typeface="+mn-ea"/>
                <a:cs typeface="+mn-cs"/>
              </a:rPr>
              <a:t> équipe s’avance et lit ce </a:t>
            </a:r>
            <a:r>
              <a:rPr lang="fr-FR" sz="1200" dirty="0" err="1">
                <a:solidFill>
                  <a:schemeClr val="tx1"/>
                </a:solidFill>
                <a:effectLst/>
                <a:latin typeface="+mn-lt"/>
                <a:ea typeface="+mn-ea"/>
                <a:cs typeface="+mn-cs"/>
              </a:rPr>
              <a:t>virelangue</a:t>
            </a:r>
            <a:r>
              <a:rPr lang="fr-FR" sz="1200" dirty="0">
                <a:solidFill>
                  <a:schemeClr val="tx1"/>
                </a:solidFill>
                <a:effectLst/>
                <a:latin typeface="+mn-lt"/>
                <a:ea typeface="+mn-ea"/>
                <a:cs typeface="+mn-cs"/>
              </a:rPr>
              <a:t> de façon intelligible.</a:t>
            </a:r>
            <a:br>
              <a:rPr lang="fr-FR" sz="1200" dirty="0">
                <a:solidFill>
                  <a:schemeClr val="tx1"/>
                </a:solidFill>
                <a:effectLst/>
                <a:latin typeface="+mn-lt"/>
                <a:ea typeface="+mn-ea"/>
                <a:cs typeface="+mn-cs"/>
              </a:rPr>
            </a:br>
            <a:r>
              <a:rPr lang="fr-FR" sz="1200" dirty="0">
                <a:solidFill>
                  <a:schemeClr val="tx1"/>
                </a:solidFill>
                <a:effectLst/>
                <a:latin typeface="+mn-lt"/>
                <a:ea typeface="+mn-ea"/>
                <a:cs typeface="+mn-cs"/>
              </a:rPr>
              <a:t>Les 2 membres du jury évaluent cet élève en utilisant les fiches d’évaluation.</a:t>
            </a:r>
          </a:p>
          <a:p>
            <a:pPr marL="171450" lvl="0" indent="-171450">
              <a:buFont typeface="Arial" panose="020B0604020202020204" pitchFamily="34" charset="0"/>
              <a:buChar char="•"/>
            </a:pPr>
            <a:r>
              <a:rPr lang="fr-FR" sz="1200" dirty="0">
                <a:solidFill>
                  <a:schemeClr val="tx1"/>
                </a:solidFill>
                <a:effectLst/>
                <a:latin typeface="+mn-lt"/>
                <a:ea typeface="+mn-ea"/>
                <a:cs typeface="+mn-cs"/>
              </a:rPr>
              <a:t>Le 1</a:t>
            </a:r>
            <a:r>
              <a:rPr lang="fr-FR" sz="1200" baseline="30000" dirty="0">
                <a:solidFill>
                  <a:schemeClr val="tx1"/>
                </a:solidFill>
                <a:effectLst/>
                <a:latin typeface="+mn-lt"/>
                <a:ea typeface="+mn-ea"/>
                <a:cs typeface="+mn-cs"/>
              </a:rPr>
              <a:t>er</a:t>
            </a:r>
            <a:r>
              <a:rPr lang="fr-FR" sz="1200" dirty="0">
                <a:solidFill>
                  <a:schemeClr val="tx1"/>
                </a:solidFill>
                <a:effectLst/>
                <a:latin typeface="+mn-lt"/>
                <a:ea typeface="+mn-ea"/>
                <a:cs typeface="+mn-cs"/>
              </a:rPr>
              <a:t> élève de la 2</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équipe s’avance et lit ce </a:t>
            </a:r>
            <a:r>
              <a:rPr lang="fr-FR" sz="1200" dirty="0" err="1">
                <a:solidFill>
                  <a:schemeClr val="tx1"/>
                </a:solidFill>
                <a:effectLst/>
                <a:latin typeface="+mn-lt"/>
                <a:ea typeface="+mn-ea"/>
                <a:cs typeface="+mn-cs"/>
              </a:rPr>
              <a:t>virelangue</a:t>
            </a:r>
            <a:r>
              <a:rPr lang="fr-FR" sz="1200" dirty="0">
                <a:solidFill>
                  <a:schemeClr val="tx1"/>
                </a:solidFill>
                <a:effectLst/>
                <a:latin typeface="+mn-lt"/>
                <a:ea typeface="+mn-ea"/>
                <a:cs typeface="+mn-cs"/>
              </a:rPr>
              <a:t> de façon intelligible.</a:t>
            </a:r>
            <a:br>
              <a:rPr lang="fr-FR" sz="1200" dirty="0">
                <a:solidFill>
                  <a:schemeClr val="tx1"/>
                </a:solidFill>
                <a:effectLst/>
                <a:latin typeface="+mn-lt"/>
                <a:ea typeface="+mn-ea"/>
                <a:cs typeface="+mn-cs"/>
              </a:rPr>
            </a:br>
            <a:r>
              <a:rPr lang="fr-FR" sz="1200" dirty="0">
                <a:solidFill>
                  <a:schemeClr val="tx1"/>
                </a:solidFill>
                <a:effectLst/>
                <a:latin typeface="+mn-lt"/>
                <a:ea typeface="+mn-ea"/>
                <a:cs typeface="+mn-cs"/>
              </a:rPr>
              <a:t>Les 2 membres du jury évaluent cet élève </a:t>
            </a:r>
            <a:r>
              <a:rPr lang="fr-FR" sz="1200" b="1" dirty="0">
                <a:solidFill>
                  <a:schemeClr val="tx1"/>
                </a:solidFill>
                <a:effectLst/>
                <a:latin typeface="+mn-lt"/>
                <a:ea typeface="+mn-ea"/>
                <a:cs typeface="+mn-cs"/>
              </a:rPr>
              <a:t>et ainsi de suite</a:t>
            </a:r>
            <a:r>
              <a:rPr lang="fr-FR" sz="1200" dirty="0">
                <a:solidFill>
                  <a:schemeClr val="tx1"/>
                </a:solidFill>
                <a:effectLst/>
                <a:latin typeface="+mn-lt"/>
                <a:ea typeface="+mn-ea"/>
                <a:cs typeface="+mn-cs"/>
              </a:rPr>
              <a:t>.</a:t>
            </a:r>
          </a:p>
          <a:p>
            <a:pPr lvl="0"/>
            <a:endParaRPr lang="fr-FR" sz="1200" dirty="0">
              <a:solidFill>
                <a:schemeClr val="tx1"/>
              </a:solidFill>
              <a:effectLst/>
              <a:latin typeface="+mn-lt"/>
              <a:ea typeface="+mn-ea"/>
              <a:cs typeface="+mn-cs"/>
            </a:endParaRPr>
          </a:p>
          <a:p>
            <a:pPr lvl="0"/>
            <a:r>
              <a:rPr lang="fr-FR" sz="1200" dirty="0">
                <a:solidFill>
                  <a:schemeClr val="tx1"/>
                </a:solidFill>
                <a:effectLst/>
                <a:latin typeface="+mn-lt"/>
                <a:ea typeface="+mn-ea"/>
                <a:cs typeface="+mn-cs"/>
              </a:rPr>
              <a:t>Les membres du jury communiquent les notes à la personne qui saisit les résultats sur un fichier Excel.</a:t>
            </a:r>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42</a:t>
            </a:fld>
            <a:endParaRPr lang="fr-FR"/>
          </a:p>
        </p:txBody>
      </p:sp>
    </p:spTree>
    <p:extLst>
      <p:ext uri="{BB962C8B-B14F-4D97-AF65-F5344CB8AC3E}">
        <p14:creationId xmlns:p14="http://schemas.microsoft.com/office/powerpoint/2010/main" val="3151583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marL="0" marR="0" indent="0" algn="l" defTabSz="914400">
              <a:lnSpc>
                <a:spcPct val="100000"/>
              </a:lnSpc>
              <a:spcBef>
                <a:spcPts val="0"/>
              </a:spcBef>
              <a:spcAft>
                <a:spcPts val="0"/>
              </a:spcAft>
              <a:buClrTx/>
              <a:buSzTx/>
              <a:buFontTx/>
              <a:buNone/>
              <a:defRPr/>
            </a:pPr>
            <a:r>
              <a:rPr lang="fr-FR" b="0" dirty="0">
                <a:solidFill>
                  <a:srgbClr val="FF0000"/>
                </a:solidFill>
              </a:rPr>
              <a:t>Ce </a:t>
            </a:r>
            <a:r>
              <a:rPr lang="fr-FR" b="0" dirty="0" err="1">
                <a:solidFill>
                  <a:srgbClr val="FF0000"/>
                </a:solidFill>
              </a:rPr>
              <a:t>virelangue</a:t>
            </a:r>
            <a:r>
              <a:rPr lang="fr-FR" b="0" dirty="0">
                <a:solidFill>
                  <a:srgbClr val="FF0000"/>
                </a:solidFill>
              </a:rPr>
              <a:t> a été travaillé en classe ; il est donc connu des élèves.</a:t>
            </a:r>
            <a:endParaRPr dirty="0"/>
          </a:p>
          <a:p>
            <a:pPr marL="0" marR="0" indent="0" algn="l" defTabSz="914400">
              <a:lnSpc>
                <a:spcPct val="100000"/>
              </a:lnSpc>
              <a:spcBef>
                <a:spcPts val="0"/>
              </a:spcBef>
              <a:spcAft>
                <a:spcPts val="0"/>
              </a:spcAft>
              <a:buClrTx/>
              <a:buSzTx/>
              <a:buFontTx/>
              <a:buNone/>
              <a:defRPr/>
            </a:pPr>
            <a:endParaRPr lang="fr-FR" b="1" dirty="0">
              <a:solidFill>
                <a:srgbClr val="FF0000"/>
              </a:solidFill>
            </a:endParaRPr>
          </a:p>
          <a:p>
            <a:pPr marL="0" marR="0" indent="0" algn="l" defTabSz="914400">
              <a:lnSpc>
                <a:spcPct val="100000"/>
              </a:lnSpc>
              <a:spcBef>
                <a:spcPts val="0"/>
              </a:spcBef>
              <a:spcAft>
                <a:spcPts val="0"/>
              </a:spcAft>
              <a:buClrTx/>
              <a:buSzTx/>
              <a:buFontTx/>
              <a:buNone/>
              <a:defRPr/>
            </a:pPr>
            <a:endParaRPr lang="fr-FR" dirty="0"/>
          </a:p>
          <a:p>
            <a:pPr marL="171450" marR="0" indent="-171450" algn="l" defTabSz="914400">
              <a:lnSpc>
                <a:spcPct val="100000"/>
              </a:lnSpc>
              <a:spcBef>
                <a:spcPts val="0"/>
              </a:spcBef>
              <a:spcAft>
                <a:spcPts val="0"/>
              </a:spcAft>
              <a:buClrTx/>
              <a:buSzTx/>
              <a:buFont typeface="Arial"/>
              <a:buChar char="•"/>
              <a:defRPr/>
            </a:pPr>
            <a:r>
              <a:rPr lang="fr-FR" dirty="0"/>
              <a:t>Le 2</a:t>
            </a:r>
            <a:r>
              <a:rPr lang="fr-FR" baseline="30000" dirty="0"/>
              <a:t>ème</a:t>
            </a:r>
            <a:r>
              <a:rPr lang="fr-FR" dirty="0"/>
              <a:t> élève de la </a:t>
            </a:r>
            <a:r>
              <a:rPr lang="fr-FR" dirty="0">
                <a:solidFill>
                  <a:srgbClr val="FF0000"/>
                </a:solidFill>
              </a:rPr>
              <a:t>1</a:t>
            </a:r>
            <a:r>
              <a:rPr lang="fr-FR" baseline="30000" dirty="0">
                <a:solidFill>
                  <a:srgbClr val="FF0000"/>
                </a:solidFill>
              </a:rPr>
              <a:t>ère</a:t>
            </a:r>
            <a:r>
              <a:rPr lang="fr-FR" dirty="0"/>
              <a:t> équipe s’avance et lit ce </a:t>
            </a:r>
            <a:r>
              <a:rPr lang="fr-FR" dirty="0" err="1"/>
              <a:t>virelangue</a:t>
            </a:r>
            <a:r>
              <a:rPr lang="fr-FR" dirty="0"/>
              <a:t> de façon intelligible.</a:t>
            </a:r>
            <a:br>
              <a:rPr lang="fr-FR" dirty="0"/>
            </a:br>
            <a:r>
              <a:rPr lang="fr-FR" dirty="0"/>
              <a:t>Les 2 membres du jury évaluent cet élève en utilisant les fiches d’évaluation.</a:t>
            </a:r>
            <a:endParaRPr dirty="0"/>
          </a:p>
          <a:p>
            <a:pPr marL="171450" marR="0" indent="-171450" algn="l" defTabSz="914400">
              <a:lnSpc>
                <a:spcPct val="100000"/>
              </a:lnSpc>
              <a:spcBef>
                <a:spcPts val="0"/>
              </a:spcBef>
              <a:spcAft>
                <a:spcPts val="0"/>
              </a:spcAft>
              <a:buClrTx/>
              <a:buSzTx/>
              <a:buFont typeface="Arial"/>
              <a:buChar char="•"/>
              <a:defRPr/>
            </a:pPr>
            <a:r>
              <a:rPr lang="fr-FR" dirty="0"/>
              <a:t>Le 2</a:t>
            </a:r>
            <a:r>
              <a:rPr lang="fr-FR" baseline="30000" dirty="0"/>
              <a:t>ème</a:t>
            </a:r>
            <a:r>
              <a:rPr lang="fr-FR" dirty="0"/>
              <a:t> élève de la </a:t>
            </a:r>
            <a:r>
              <a:rPr lang="fr-FR" dirty="0">
                <a:solidFill>
                  <a:srgbClr val="FF0000"/>
                </a:solidFill>
              </a:rPr>
              <a:t>2</a:t>
            </a:r>
            <a:r>
              <a:rPr lang="fr-FR" baseline="30000" dirty="0">
                <a:solidFill>
                  <a:srgbClr val="FF0000"/>
                </a:solidFill>
              </a:rPr>
              <a:t>ème</a:t>
            </a:r>
            <a:r>
              <a:rPr lang="fr-FR" dirty="0"/>
              <a:t> équipe s’avance et lit ce </a:t>
            </a:r>
            <a:r>
              <a:rPr lang="fr-FR" dirty="0" err="1"/>
              <a:t>virelangue</a:t>
            </a:r>
            <a:r>
              <a:rPr lang="fr-FR" dirty="0"/>
              <a:t> de façon intelligible.</a:t>
            </a:r>
            <a:br>
              <a:rPr lang="fr-FR" dirty="0"/>
            </a:br>
            <a:r>
              <a:rPr lang="fr-FR" dirty="0"/>
              <a:t>Les 2 membres du jury évaluent cet élève </a:t>
            </a:r>
            <a:r>
              <a:rPr lang="fr-FR" b="1" dirty="0"/>
              <a:t>et ainsi de suite</a:t>
            </a:r>
            <a:r>
              <a:rPr lang="fr-FR" dirty="0"/>
              <a:t>.</a:t>
            </a:r>
            <a:endParaRPr dirty="0"/>
          </a:p>
          <a:p>
            <a:pPr marL="171450" marR="0" indent="-171450" algn="l" defTabSz="914400">
              <a:lnSpc>
                <a:spcPct val="100000"/>
              </a:lnSpc>
              <a:spcBef>
                <a:spcPts val="0"/>
              </a:spcBef>
              <a:spcAft>
                <a:spcPts val="0"/>
              </a:spcAft>
              <a:buClrTx/>
              <a:buSzTx/>
              <a:buFont typeface="Arial"/>
              <a:buChar char="•"/>
              <a:defRPr/>
            </a:pPr>
            <a:r>
              <a:rPr lang="fr-FR" dirty="0"/>
              <a:t>Les membres du jury communiquent les notes à la personne qui saisit les résultats sur un fichier Excel.</a:t>
            </a:r>
            <a:endParaRPr dirty="0"/>
          </a:p>
          <a:p>
            <a:pPr marL="171450" marR="0" indent="-171450" algn="l" defTabSz="914400">
              <a:lnSpc>
                <a:spcPct val="100000"/>
              </a:lnSpc>
              <a:spcBef>
                <a:spcPts val="0"/>
              </a:spcBef>
              <a:spcAft>
                <a:spcPts val="0"/>
              </a:spcAft>
              <a:buClrTx/>
              <a:buSzTx/>
              <a:buFont typeface="Arial"/>
              <a:buChar char="•"/>
              <a:defRPr/>
            </a:pPr>
            <a:endParaRPr lang="fr-FR" dirty="0"/>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5</a:t>
            </a:fld>
            <a:endParaRPr lang="fr-FR"/>
          </a:p>
        </p:txBody>
      </p:sp>
    </p:spTree>
    <p:extLst>
      <p:ext uri="{BB962C8B-B14F-4D97-AF65-F5344CB8AC3E}">
        <p14:creationId xmlns:p14="http://schemas.microsoft.com/office/powerpoint/2010/main" val="40489903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r>
              <a:rPr lang="fr-FR" sz="1200" b="1" dirty="0">
                <a:solidFill>
                  <a:schemeClr val="tx1"/>
                </a:solidFill>
                <a:effectLst/>
                <a:latin typeface="+mn-lt"/>
                <a:ea typeface="+mn-ea"/>
                <a:cs typeface="+mn-cs"/>
              </a:rPr>
              <a:t>Ce </a:t>
            </a:r>
            <a:r>
              <a:rPr lang="fr-FR" sz="1200" b="1" dirty="0" err="1">
                <a:solidFill>
                  <a:schemeClr val="tx1"/>
                </a:solidFill>
                <a:effectLst/>
                <a:latin typeface="+mn-lt"/>
                <a:ea typeface="+mn-ea"/>
                <a:cs typeface="+mn-cs"/>
              </a:rPr>
              <a:t>virelangue</a:t>
            </a:r>
            <a:r>
              <a:rPr lang="fr-FR" sz="1200" b="1" dirty="0">
                <a:solidFill>
                  <a:schemeClr val="tx1"/>
                </a:solidFill>
                <a:effectLst/>
                <a:latin typeface="+mn-lt"/>
                <a:ea typeface="+mn-ea"/>
                <a:cs typeface="+mn-cs"/>
              </a:rPr>
              <a:t> n’a </a:t>
            </a:r>
            <a:r>
              <a:rPr lang="fr-FR" sz="1200" b="1" u="sng" dirty="0">
                <a:solidFill>
                  <a:schemeClr val="tx1"/>
                </a:solidFill>
                <a:effectLst/>
                <a:latin typeface="+mn-lt"/>
                <a:ea typeface="+mn-ea"/>
                <a:cs typeface="+mn-cs"/>
              </a:rPr>
              <a:t>pas</a:t>
            </a:r>
            <a:r>
              <a:rPr lang="fr-FR" sz="1200" b="1" dirty="0">
                <a:solidFill>
                  <a:schemeClr val="tx1"/>
                </a:solidFill>
                <a:effectLst/>
                <a:latin typeface="+mn-lt"/>
                <a:ea typeface="+mn-ea"/>
                <a:cs typeface="+mn-cs"/>
              </a:rPr>
              <a:t> été travaillé en classe ; il est donc inconnu des élèves.</a:t>
            </a:r>
          </a:p>
          <a:p>
            <a:endParaRPr lang="fr-FR" sz="1200" dirty="0">
              <a:solidFill>
                <a:schemeClr val="tx1"/>
              </a:solidFill>
              <a:effectLst/>
              <a:latin typeface="+mn-lt"/>
              <a:ea typeface="+mn-ea"/>
              <a:cs typeface="+mn-cs"/>
            </a:endParaRPr>
          </a:p>
          <a:p>
            <a:pPr marL="171450" lvl="0" indent="-171450">
              <a:buFont typeface="Arial" panose="020B0604020202020204" pitchFamily="34" charset="0"/>
              <a:buChar char="•"/>
            </a:pPr>
            <a:r>
              <a:rPr lang="fr-FR" sz="1200" dirty="0">
                <a:solidFill>
                  <a:schemeClr val="tx1"/>
                </a:solidFill>
                <a:effectLst/>
                <a:latin typeface="+mn-lt"/>
                <a:ea typeface="+mn-ea"/>
                <a:cs typeface="+mn-cs"/>
              </a:rPr>
              <a:t>Le 2</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élève de la 1</a:t>
            </a:r>
            <a:r>
              <a:rPr lang="fr-FR" sz="1200" baseline="30000" dirty="0">
                <a:solidFill>
                  <a:schemeClr val="tx1"/>
                </a:solidFill>
                <a:effectLst/>
                <a:latin typeface="+mn-lt"/>
                <a:ea typeface="+mn-ea"/>
                <a:cs typeface="+mn-cs"/>
              </a:rPr>
              <a:t>ère</a:t>
            </a:r>
            <a:r>
              <a:rPr lang="fr-FR" sz="1200" dirty="0">
                <a:solidFill>
                  <a:schemeClr val="tx1"/>
                </a:solidFill>
                <a:effectLst/>
                <a:latin typeface="+mn-lt"/>
                <a:ea typeface="+mn-ea"/>
                <a:cs typeface="+mn-cs"/>
              </a:rPr>
              <a:t> équipe s’avance et lit ce </a:t>
            </a:r>
            <a:r>
              <a:rPr lang="fr-FR" sz="1200" dirty="0" err="1">
                <a:solidFill>
                  <a:schemeClr val="tx1"/>
                </a:solidFill>
                <a:effectLst/>
                <a:latin typeface="+mn-lt"/>
                <a:ea typeface="+mn-ea"/>
                <a:cs typeface="+mn-cs"/>
              </a:rPr>
              <a:t>virelangue</a:t>
            </a:r>
            <a:r>
              <a:rPr lang="fr-FR" sz="1200" dirty="0">
                <a:solidFill>
                  <a:schemeClr val="tx1"/>
                </a:solidFill>
                <a:effectLst/>
                <a:latin typeface="+mn-lt"/>
                <a:ea typeface="+mn-ea"/>
                <a:cs typeface="+mn-cs"/>
              </a:rPr>
              <a:t> de façon intelligible.</a:t>
            </a:r>
            <a:br>
              <a:rPr lang="fr-FR" sz="1200" dirty="0">
                <a:solidFill>
                  <a:schemeClr val="tx1"/>
                </a:solidFill>
                <a:effectLst/>
                <a:latin typeface="+mn-lt"/>
                <a:ea typeface="+mn-ea"/>
                <a:cs typeface="+mn-cs"/>
              </a:rPr>
            </a:br>
            <a:r>
              <a:rPr lang="fr-FR" sz="1200" dirty="0">
                <a:solidFill>
                  <a:schemeClr val="tx1"/>
                </a:solidFill>
                <a:effectLst/>
                <a:latin typeface="+mn-lt"/>
                <a:ea typeface="+mn-ea"/>
                <a:cs typeface="+mn-cs"/>
              </a:rPr>
              <a:t>Les 2 membres du jury évaluent cet élève en utilisant les fiches d’évaluation.</a:t>
            </a:r>
          </a:p>
          <a:p>
            <a:pPr marL="171450" lvl="0" indent="-171450">
              <a:buFont typeface="Arial" panose="020B0604020202020204" pitchFamily="34" charset="0"/>
              <a:buChar char="•"/>
            </a:pPr>
            <a:r>
              <a:rPr lang="fr-FR" sz="1200" dirty="0">
                <a:solidFill>
                  <a:schemeClr val="tx1"/>
                </a:solidFill>
                <a:effectLst/>
                <a:latin typeface="+mn-lt"/>
                <a:ea typeface="+mn-ea"/>
                <a:cs typeface="+mn-cs"/>
              </a:rPr>
              <a:t>Le 2</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élève de la 2</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équipe s’avance et lit ce </a:t>
            </a:r>
            <a:r>
              <a:rPr lang="fr-FR" sz="1200" dirty="0" err="1">
                <a:solidFill>
                  <a:schemeClr val="tx1"/>
                </a:solidFill>
                <a:effectLst/>
                <a:latin typeface="+mn-lt"/>
                <a:ea typeface="+mn-ea"/>
                <a:cs typeface="+mn-cs"/>
              </a:rPr>
              <a:t>virelangue</a:t>
            </a:r>
            <a:r>
              <a:rPr lang="fr-FR" sz="1200" dirty="0">
                <a:solidFill>
                  <a:schemeClr val="tx1"/>
                </a:solidFill>
                <a:effectLst/>
                <a:latin typeface="+mn-lt"/>
                <a:ea typeface="+mn-ea"/>
                <a:cs typeface="+mn-cs"/>
              </a:rPr>
              <a:t> de façon intelligible.</a:t>
            </a:r>
            <a:br>
              <a:rPr lang="fr-FR" sz="1200" dirty="0">
                <a:solidFill>
                  <a:schemeClr val="tx1"/>
                </a:solidFill>
                <a:effectLst/>
                <a:latin typeface="+mn-lt"/>
                <a:ea typeface="+mn-ea"/>
                <a:cs typeface="+mn-cs"/>
              </a:rPr>
            </a:br>
            <a:r>
              <a:rPr lang="fr-FR" sz="1200" dirty="0">
                <a:solidFill>
                  <a:schemeClr val="tx1"/>
                </a:solidFill>
                <a:effectLst/>
                <a:latin typeface="+mn-lt"/>
                <a:ea typeface="+mn-ea"/>
                <a:cs typeface="+mn-cs"/>
              </a:rPr>
              <a:t>Les 2 membres du jury évaluent cet élève et ainsi de suite.</a:t>
            </a:r>
          </a:p>
          <a:p>
            <a:pPr lvl="0"/>
            <a:endParaRPr lang="fr-FR" sz="1200" dirty="0">
              <a:solidFill>
                <a:schemeClr val="tx1"/>
              </a:solidFill>
              <a:effectLst/>
              <a:latin typeface="+mn-lt"/>
              <a:ea typeface="+mn-ea"/>
              <a:cs typeface="+mn-cs"/>
            </a:endParaRPr>
          </a:p>
          <a:p>
            <a:pPr lvl="0"/>
            <a:r>
              <a:rPr lang="fr-FR" sz="1200" dirty="0">
                <a:solidFill>
                  <a:schemeClr val="tx1"/>
                </a:solidFill>
                <a:effectLst/>
                <a:latin typeface="+mn-lt"/>
                <a:ea typeface="+mn-ea"/>
                <a:cs typeface="+mn-cs"/>
              </a:rPr>
              <a:t>Les membres du jury communiquent les notes à la personne qui saisit les résultats sur un fichier Excel.</a:t>
            </a:r>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43</a:t>
            </a:fld>
            <a:endParaRPr lang="fr-FR"/>
          </a:p>
        </p:txBody>
      </p:sp>
    </p:spTree>
    <p:extLst>
      <p:ext uri="{BB962C8B-B14F-4D97-AF65-F5344CB8AC3E}">
        <p14:creationId xmlns:p14="http://schemas.microsoft.com/office/powerpoint/2010/main" val="13156914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r>
              <a:rPr lang="fr-FR" sz="1200" b="1" dirty="0">
                <a:solidFill>
                  <a:schemeClr val="tx1"/>
                </a:solidFill>
                <a:effectLst/>
                <a:latin typeface="+mn-lt"/>
                <a:ea typeface="+mn-ea"/>
                <a:cs typeface="+mn-cs"/>
              </a:rPr>
              <a:t>Ce </a:t>
            </a:r>
            <a:r>
              <a:rPr lang="fr-FR" sz="1200" b="1" dirty="0" err="1">
                <a:solidFill>
                  <a:schemeClr val="tx1"/>
                </a:solidFill>
                <a:effectLst/>
                <a:latin typeface="+mn-lt"/>
                <a:ea typeface="+mn-ea"/>
                <a:cs typeface="+mn-cs"/>
              </a:rPr>
              <a:t>virelangue</a:t>
            </a:r>
            <a:r>
              <a:rPr lang="fr-FR" sz="1200" b="1" dirty="0">
                <a:solidFill>
                  <a:schemeClr val="tx1"/>
                </a:solidFill>
                <a:effectLst/>
                <a:latin typeface="+mn-lt"/>
                <a:ea typeface="+mn-ea"/>
                <a:cs typeface="+mn-cs"/>
              </a:rPr>
              <a:t> n’a </a:t>
            </a:r>
            <a:r>
              <a:rPr lang="fr-FR" sz="1200" b="1" u="sng" dirty="0">
                <a:solidFill>
                  <a:schemeClr val="tx1"/>
                </a:solidFill>
                <a:effectLst/>
                <a:latin typeface="+mn-lt"/>
                <a:ea typeface="+mn-ea"/>
                <a:cs typeface="+mn-cs"/>
              </a:rPr>
              <a:t>pas</a:t>
            </a:r>
            <a:r>
              <a:rPr lang="fr-FR" sz="1200" b="1" dirty="0">
                <a:solidFill>
                  <a:schemeClr val="tx1"/>
                </a:solidFill>
                <a:effectLst/>
                <a:latin typeface="+mn-lt"/>
                <a:ea typeface="+mn-ea"/>
                <a:cs typeface="+mn-cs"/>
              </a:rPr>
              <a:t> été travaillé en classe ; il est donc inconnu des élèves.</a:t>
            </a:r>
            <a:endParaRPr lang="fr-FR" sz="1200" dirty="0">
              <a:solidFill>
                <a:schemeClr val="tx1"/>
              </a:solidFill>
              <a:effectLst/>
              <a:latin typeface="+mn-lt"/>
              <a:ea typeface="+mn-ea"/>
              <a:cs typeface="+mn-cs"/>
            </a:endParaRPr>
          </a:p>
          <a:p>
            <a:pPr lvl="0"/>
            <a:endParaRPr lang="fr-FR" sz="1200" dirty="0">
              <a:solidFill>
                <a:schemeClr val="tx1"/>
              </a:solidFill>
              <a:effectLst/>
              <a:latin typeface="+mn-lt"/>
              <a:ea typeface="+mn-ea"/>
              <a:cs typeface="+mn-cs"/>
            </a:endParaRPr>
          </a:p>
          <a:p>
            <a:pPr marL="171450" lvl="0" indent="-171450">
              <a:buFont typeface="Arial" panose="020B0604020202020204" pitchFamily="34" charset="0"/>
              <a:buChar char="•"/>
            </a:pPr>
            <a:r>
              <a:rPr lang="fr-FR" sz="1200" dirty="0">
                <a:solidFill>
                  <a:schemeClr val="tx1"/>
                </a:solidFill>
                <a:effectLst/>
                <a:latin typeface="+mn-lt"/>
                <a:ea typeface="+mn-ea"/>
                <a:cs typeface="+mn-cs"/>
              </a:rPr>
              <a:t>Le 3</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élève de la 1</a:t>
            </a:r>
            <a:r>
              <a:rPr lang="fr-FR" sz="1200" baseline="30000" dirty="0">
                <a:solidFill>
                  <a:schemeClr val="tx1"/>
                </a:solidFill>
                <a:effectLst/>
                <a:latin typeface="+mn-lt"/>
                <a:ea typeface="+mn-ea"/>
                <a:cs typeface="+mn-cs"/>
              </a:rPr>
              <a:t>ère</a:t>
            </a:r>
            <a:r>
              <a:rPr lang="fr-FR" sz="1200" dirty="0">
                <a:solidFill>
                  <a:schemeClr val="tx1"/>
                </a:solidFill>
                <a:effectLst/>
                <a:latin typeface="+mn-lt"/>
                <a:ea typeface="+mn-ea"/>
                <a:cs typeface="+mn-cs"/>
              </a:rPr>
              <a:t> équipe s’avance et lit ce </a:t>
            </a:r>
            <a:r>
              <a:rPr lang="fr-FR" sz="1200" dirty="0" err="1">
                <a:solidFill>
                  <a:schemeClr val="tx1"/>
                </a:solidFill>
                <a:effectLst/>
                <a:latin typeface="+mn-lt"/>
                <a:ea typeface="+mn-ea"/>
                <a:cs typeface="+mn-cs"/>
              </a:rPr>
              <a:t>virelangue</a:t>
            </a:r>
            <a:r>
              <a:rPr lang="fr-FR" sz="1200" dirty="0">
                <a:solidFill>
                  <a:schemeClr val="tx1"/>
                </a:solidFill>
                <a:effectLst/>
                <a:latin typeface="+mn-lt"/>
                <a:ea typeface="+mn-ea"/>
                <a:cs typeface="+mn-cs"/>
              </a:rPr>
              <a:t> de façon intelligible.</a:t>
            </a:r>
            <a:br>
              <a:rPr lang="fr-FR" sz="1200" dirty="0">
                <a:solidFill>
                  <a:schemeClr val="tx1"/>
                </a:solidFill>
                <a:effectLst/>
                <a:latin typeface="+mn-lt"/>
                <a:ea typeface="+mn-ea"/>
                <a:cs typeface="+mn-cs"/>
              </a:rPr>
            </a:br>
            <a:r>
              <a:rPr lang="fr-FR" sz="1200" dirty="0">
                <a:solidFill>
                  <a:schemeClr val="tx1"/>
                </a:solidFill>
                <a:effectLst/>
                <a:latin typeface="+mn-lt"/>
                <a:ea typeface="+mn-ea"/>
                <a:cs typeface="+mn-cs"/>
              </a:rPr>
              <a:t>Les 2 membres du jury évaluent cet élève en utilisant les fiches d’évaluation.</a:t>
            </a:r>
          </a:p>
          <a:p>
            <a:pPr marL="171450" lvl="0" indent="-171450">
              <a:buFont typeface="Arial" panose="020B0604020202020204" pitchFamily="34" charset="0"/>
              <a:buChar char="•"/>
            </a:pPr>
            <a:r>
              <a:rPr lang="fr-FR" sz="1200" dirty="0">
                <a:solidFill>
                  <a:schemeClr val="tx1"/>
                </a:solidFill>
                <a:effectLst/>
                <a:latin typeface="+mn-lt"/>
                <a:ea typeface="+mn-ea"/>
                <a:cs typeface="+mn-cs"/>
              </a:rPr>
              <a:t>Le 3</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élève de la 2</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équipe s’avance et lit ce </a:t>
            </a:r>
            <a:r>
              <a:rPr lang="fr-FR" sz="1200" dirty="0" err="1">
                <a:solidFill>
                  <a:schemeClr val="tx1"/>
                </a:solidFill>
                <a:effectLst/>
                <a:latin typeface="+mn-lt"/>
                <a:ea typeface="+mn-ea"/>
                <a:cs typeface="+mn-cs"/>
              </a:rPr>
              <a:t>virelangue</a:t>
            </a:r>
            <a:r>
              <a:rPr lang="fr-FR" sz="1200" dirty="0">
                <a:solidFill>
                  <a:schemeClr val="tx1"/>
                </a:solidFill>
                <a:effectLst/>
                <a:latin typeface="+mn-lt"/>
                <a:ea typeface="+mn-ea"/>
                <a:cs typeface="+mn-cs"/>
              </a:rPr>
              <a:t> de façon intelligible.</a:t>
            </a:r>
            <a:br>
              <a:rPr lang="fr-FR" sz="1200" dirty="0">
                <a:solidFill>
                  <a:schemeClr val="tx1"/>
                </a:solidFill>
                <a:effectLst/>
                <a:latin typeface="+mn-lt"/>
                <a:ea typeface="+mn-ea"/>
                <a:cs typeface="+mn-cs"/>
              </a:rPr>
            </a:br>
            <a:r>
              <a:rPr lang="fr-FR" sz="1200" dirty="0">
                <a:solidFill>
                  <a:schemeClr val="tx1"/>
                </a:solidFill>
                <a:effectLst/>
                <a:latin typeface="+mn-lt"/>
                <a:ea typeface="+mn-ea"/>
                <a:cs typeface="+mn-cs"/>
              </a:rPr>
              <a:t>Les 2 membres du jury évaluent cet élève et ainsi de suite.</a:t>
            </a:r>
          </a:p>
          <a:p>
            <a:pPr marL="0" lvl="0" indent="0">
              <a:buFont typeface="Arial" panose="020B0604020202020204" pitchFamily="34" charset="0"/>
              <a:buNone/>
            </a:pPr>
            <a:endParaRPr lang="fr-FR" sz="1200" dirty="0">
              <a:solidFill>
                <a:schemeClr val="tx1"/>
              </a:solidFill>
              <a:effectLst/>
              <a:latin typeface="+mn-lt"/>
              <a:ea typeface="+mn-ea"/>
              <a:cs typeface="+mn-cs"/>
            </a:endParaRPr>
          </a:p>
          <a:p>
            <a:pPr marL="0" lvl="0" indent="0">
              <a:buFont typeface="Arial" panose="020B0604020202020204" pitchFamily="34" charset="0"/>
              <a:buNone/>
            </a:pPr>
            <a:r>
              <a:rPr lang="fr-FR" sz="1200" dirty="0">
                <a:solidFill>
                  <a:schemeClr val="tx1"/>
                </a:solidFill>
                <a:effectLst/>
                <a:latin typeface="+mn-lt"/>
                <a:ea typeface="+mn-ea"/>
                <a:cs typeface="+mn-cs"/>
              </a:rPr>
              <a:t>Les membres du jury communiquent les notes à la personne qui saisit les résultats sur un fichier Excel.</a:t>
            </a:r>
          </a:p>
          <a:p>
            <a:r>
              <a:rPr lang="fr-FR" sz="1200" dirty="0">
                <a:solidFill>
                  <a:schemeClr val="tx1"/>
                </a:solidFill>
                <a:effectLst/>
                <a:latin typeface="+mn-lt"/>
                <a:ea typeface="+mn-ea"/>
                <a:cs typeface="+mn-cs"/>
              </a:rPr>
              <a:t> </a:t>
            </a:r>
          </a:p>
          <a:p>
            <a:r>
              <a:rPr lang="fr-FR" sz="1200" dirty="0">
                <a:solidFill>
                  <a:schemeClr val="tx1"/>
                </a:solidFill>
                <a:effectLst/>
                <a:latin typeface="+mn-lt"/>
                <a:ea typeface="+mn-ea"/>
                <a:cs typeface="+mn-cs"/>
              </a:rPr>
              <a:t>Les résultats permettent de classer les 5 équipes qui ont pu accéder à cette 6</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manche. </a:t>
            </a:r>
          </a:p>
          <a:p>
            <a:endParaRPr lang="fr-FR" sz="1200" dirty="0">
              <a:solidFill>
                <a:schemeClr val="tx1"/>
              </a:solidFill>
              <a:effectLst/>
              <a:latin typeface="+mn-lt"/>
              <a:ea typeface="+mn-ea"/>
              <a:cs typeface="+mn-cs"/>
            </a:endParaRPr>
          </a:p>
          <a:p>
            <a:r>
              <a:rPr lang="fr-FR" sz="1200" dirty="0">
                <a:solidFill>
                  <a:schemeClr val="tx1"/>
                </a:solidFill>
                <a:effectLst/>
                <a:latin typeface="+mn-lt"/>
                <a:ea typeface="+mn-ea"/>
                <a:cs typeface="+mn-cs"/>
              </a:rPr>
              <a:t>N’oubliez pas de communiquer le nom des élèves qui ont participé à ce concours et de préciser s’ils sont lauréats 1</a:t>
            </a:r>
            <a:r>
              <a:rPr lang="fr-FR" sz="1200" baseline="30000" dirty="0">
                <a:solidFill>
                  <a:schemeClr val="tx1"/>
                </a:solidFill>
                <a:effectLst/>
                <a:latin typeface="+mn-lt"/>
                <a:ea typeface="+mn-ea"/>
                <a:cs typeface="+mn-cs"/>
              </a:rPr>
              <a:t>ère</a:t>
            </a:r>
            <a:r>
              <a:rPr lang="fr-FR" sz="1200" dirty="0">
                <a:solidFill>
                  <a:schemeClr val="tx1"/>
                </a:solidFill>
                <a:effectLst/>
                <a:latin typeface="+mn-lt"/>
                <a:ea typeface="+mn-ea"/>
                <a:cs typeface="+mn-cs"/>
              </a:rPr>
              <a:t> , 2</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ou 3</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place. </a:t>
            </a:r>
          </a:p>
          <a:p>
            <a:r>
              <a:rPr lang="fr-FR" sz="1200" b="1" dirty="0">
                <a:solidFill>
                  <a:schemeClr val="tx1"/>
                </a:solidFill>
                <a:effectLst/>
                <a:latin typeface="+mn-lt"/>
                <a:ea typeface="+mn-ea"/>
                <a:cs typeface="+mn-cs"/>
              </a:rPr>
              <a:t>Un document </a:t>
            </a:r>
            <a:r>
              <a:rPr lang="fr-FR" sz="1200" b="1" dirty="0" err="1">
                <a:solidFill>
                  <a:schemeClr val="tx1"/>
                </a:solidFill>
                <a:effectLst/>
                <a:latin typeface="+mn-lt"/>
                <a:ea typeface="+mn-ea"/>
                <a:cs typeface="+mn-cs"/>
              </a:rPr>
              <a:t>excel</a:t>
            </a:r>
            <a:r>
              <a:rPr lang="fr-FR" sz="1200" b="1" dirty="0">
                <a:solidFill>
                  <a:schemeClr val="tx1"/>
                </a:solidFill>
                <a:effectLst/>
                <a:latin typeface="+mn-lt"/>
                <a:ea typeface="+mn-ea"/>
                <a:cs typeface="+mn-cs"/>
              </a:rPr>
              <a:t> sera fourni par les</a:t>
            </a:r>
            <a:r>
              <a:rPr lang="fr-FR" sz="1200" b="1" baseline="0" dirty="0">
                <a:solidFill>
                  <a:schemeClr val="tx1"/>
                </a:solidFill>
                <a:effectLst/>
                <a:latin typeface="+mn-lt"/>
                <a:ea typeface="+mn-ea"/>
                <a:cs typeface="+mn-cs"/>
              </a:rPr>
              <a:t> IA-IPR de LVE</a:t>
            </a:r>
            <a:r>
              <a:rPr lang="fr-FR" sz="1200" b="1" dirty="0">
                <a:solidFill>
                  <a:schemeClr val="tx1"/>
                </a:solidFill>
                <a:effectLst/>
                <a:latin typeface="+mn-lt"/>
                <a:ea typeface="+mn-ea"/>
                <a:cs typeface="+mn-cs"/>
              </a:rPr>
              <a:t> pour transmettre ces résultats.</a:t>
            </a:r>
            <a:endParaRPr lang="fr-FR" sz="1200" dirty="0">
              <a:solidFill>
                <a:schemeClr val="tx1"/>
              </a:solidFill>
              <a:effectLst/>
              <a:latin typeface="+mn-lt"/>
              <a:ea typeface="+mn-ea"/>
              <a:cs typeface="+mn-cs"/>
            </a:endParaRPr>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44</a:t>
            </a:fld>
            <a:endParaRPr lang="fr-FR"/>
          </a:p>
        </p:txBody>
      </p:sp>
    </p:spTree>
    <p:extLst>
      <p:ext uri="{BB962C8B-B14F-4D97-AF65-F5344CB8AC3E}">
        <p14:creationId xmlns:p14="http://schemas.microsoft.com/office/powerpoint/2010/main" val="32931994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marL="0" marR="0" indent="0" algn="l" defTabSz="914400">
              <a:lnSpc>
                <a:spcPct val="100000"/>
              </a:lnSpc>
              <a:spcBef>
                <a:spcPts val="0"/>
              </a:spcBef>
              <a:spcAft>
                <a:spcPts val="0"/>
              </a:spcAft>
              <a:buClrTx/>
              <a:buSzTx/>
              <a:buFontTx/>
              <a:buNone/>
              <a:defRPr/>
            </a:pPr>
            <a:r>
              <a:rPr lang="fr-FR" b="0" dirty="0">
                <a:solidFill>
                  <a:srgbClr val="FF0000"/>
                </a:solidFill>
              </a:rPr>
              <a:t>Ce </a:t>
            </a:r>
            <a:r>
              <a:rPr lang="fr-FR" b="0" dirty="0" err="1">
                <a:solidFill>
                  <a:srgbClr val="FF0000"/>
                </a:solidFill>
              </a:rPr>
              <a:t>virelangue</a:t>
            </a:r>
            <a:r>
              <a:rPr lang="fr-FR" b="0" dirty="0">
                <a:solidFill>
                  <a:srgbClr val="FF0000"/>
                </a:solidFill>
              </a:rPr>
              <a:t> a été travaillé en classe ; il est donc connu des élèves.</a:t>
            </a:r>
            <a:endParaRPr dirty="0"/>
          </a:p>
          <a:p>
            <a:pPr marL="0" marR="0" indent="0" algn="l" defTabSz="914400">
              <a:lnSpc>
                <a:spcPct val="100000"/>
              </a:lnSpc>
              <a:spcBef>
                <a:spcPts val="0"/>
              </a:spcBef>
              <a:spcAft>
                <a:spcPts val="0"/>
              </a:spcAft>
              <a:buClrTx/>
              <a:buSzTx/>
              <a:buFontTx/>
              <a:buNone/>
              <a:defRPr/>
            </a:pPr>
            <a:endParaRPr lang="fr-FR" b="1" dirty="0">
              <a:solidFill>
                <a:srgbClr val="FF0000"/>
              </a:solidFill>
            </a:endParaRPr>
          </a:p>
          <a:p>
            <a:pPr marL="0" marR="0" indent="0" algn="l" defTabSz="914400">
              <a:lnSpc>
                <a:spcPct val="100000"/>
              </a:lnSpc>
              <a:spcBef>
                <a:spcPts val="0"/>
              </a:spcBef>
              <a:spcAft>
                <a:spcPts val="0"/>
              </a:spcAft>
              <a:buClrTx/>
              <a:buSzTx/>
              <a:buFontTx/>
              <a:buNone/>
              <a:defRPr/>
            </a:pPr>
            <a:r>
              <a:rPr lang="fr-FR" dirty="0">
                <a:solidFill>
                  <a:srgbClr val="FF0000"/>
                </a:solidFill>
              </a:rPr>
              <a:t>L’enseignant référent procédera à un tirage au sort pour déterminer l’ordre de passage (établissement par établissement). </a:t>
            </a:r>
            <a:br>
              <a:rPr lang="fr-FR" dirty="0">
                <a:solidFill>
                  <a:srgbClr val="FF0000"/>
                </a:solidFill>
              </a:rPr>
            </a:br>
            <a:r>
              <a:rPr lang="fr-FR" dirty="0">
                <a:solidFill>
                  <a:srgbClr val="FF0000"/>
                </a:solidFill>
              </a:rPr>
              <a:t>L’ordre de passage est le même pour les 3 </a:t>
            </a:r>
            <a:r>
              <a:rPr lang="fr-FR" dirty="0" err="1">
                <a:solidFill>
                  <a:srgbClr val="FF0000"/>
                </a:solidFill>
              </a:rPr>
              <a:t>virelangues</a:t>
            </a:r>
            <a:r>
              <a:rPr lang="fr-FR" dirty="0">
                <a:solidFill>
                  <a:srgbClr val="FF0000"/>
                </a:solidFill>
              </a:rPr>
              <a:t> de cette manche.</a:t>
            </a:r>
            <a:endParaRPr dirty="0"/>
          </a:p>
          <a:p>
            <a:pPr marL="0" marR="0" indent="0" algn="l" defTabSz="914400">
              <a:lnSpc>
                <a:spcPct val="100000"/>
              </a:lnSpc>
              <a:spcBef>
                <a:spcPts val="0"/>
              </a:spcBef>
              <a:spcAft>
                <a:spcPts val="0"/>
              </a:spcAft>
              <a:buClrTx/>
              <a:buSzTx/>
              <a:buFontTx/>
              <a:buNone/>
              <a:defRPr/>
            </a:pPr>
            <a:endParaRPr lang="fr-FR" dirty="0"/>
          </a:p>
          <a:p>
            <a:pPr marL="171450" marR="0" indent="-171450" algn="l" defTabSz="914400">
              <a:lnSpc>
                <a:spcPct val="100000"/>
              </a:lnSpc>
              <a:spcBef>
                <a:spcPts val="0"/>
              </a:spcBef>
              <a:spcAft>
                <a:spcPts val="0"/>
              </a:spcAft>
              <a:buClrTx/>
              <a:buSzTx/>
              <a:buFont typeface="Arial"/>
              <a:buChar char="•"/>
              <a:defRPr/>
            </a:pPr>
            <a:r>
              <a:rPr lang="fr-FR" dirty="0"/>
              <a:t>Le 1</a:t>
            </a:r>
            <a:r>
              <a:rPr lang="fr-FR" baseline="30000" dirty="0"/>
              <a:t>er</a:t>
            </a:r>
            <a:r>
              <a:rPr lang="fr-FR" dirty="0"/>
              <a:t> élève de la </a:t>
            </a:r>
            <a:r>
              <a:rPr lang="fr-FR" dirty="0">
                <a:solidFill>
                  <a:srgbClr val="FF0000"/>
                </a:solidFill>
              </a:rPr>
              <a:t>1</a:t>
            </a:r>
            <a:r>
              <a:rPr lang="fr-FR" baseline="30000" dirty="0">
                <a:solidFill>
                  <a:srgbClr val="FF0000"/>
                </a:solidFill>
              </a:rPr>
              <a:t>ère</a:t>
            </a:r>
            <a:r>
              <a:rPr lang="fr-FR" dirty="0"/>
              <a:t> équipe s’avance et lit ce </a:t>
            </a:r>
            <a:r>
              <a:rPr lang="fr-FR" dirty="0" err="1"/>
              <a:t>virelangue</a:t>
            </a:r>
            <a:r>
              <a:rPr lang="fr-FR" dirty="0"/>
              <a:t> de façon intelligible.</a:t>
            </a:r>
            <a:br>
              <a:rPr lang="fr-FR" dirty="0"/>
            </a:br>
            <a:r>
              <a:rPr lang="fr-FR" dirty="0"/>
              <a:t>Les 2 membres du jury évaluent cet élève en utilisant les fiches d’évaluation.</a:t>
            </a:r>
            <a:endParaRPr dirty="0"/>
          </a:p>
          <a:p>
            <a:pPr marL="171450" marR="0" indent="-171450" algn="l" defTabSz="914400">
              <a:lnSpc>
                <a:spcPct val="100000"/>
              </a:lnSpc>
              <a:spcBef>
                <a:spcPts val="0"/>
              </a:spcBef>
              <a:spcAft>
                <a:spcPts val="0"/>
              </a:spcAft>
              <a:buClrTx/>
              <a:buSzTx/>
              <a:buFont typeface="Arial"/>
              <a:buChar char="•"/>
              <a:defRPr/>
            </a:pPr>
            <a:r>
              <a:rPr lang="fr-FR" dirty="0"/>
              <a:t>Le 1</a:t>
            </a:r>
            <a:r>
              <a:rPr lang="fr-FR" baseline="30000" dirty="0"/>
              <a:t>er</a:t>
            </a:r>
            <a:r>
              <a:rPr lang="fr-FR" dirty="0"/>
              <a:t> élève de la </a:t>
            </a:r>
            <a:r>
              <a:rPr lang="fr-FR" dirty="0">
                <a:solidFill>
                  <a:srgbClr val="FF0000"/>
                </a:solidFill>
              </a:rPr>
              <a:t>2</a:t>
            </a:r>
            <a:r>
              <a:rPr lang="fr-FR" baseline="30000" dirty="0">
                <a:solidFill>
                  <a:srgbClr val="FF0000"/>
                </a:solidFill>
              </a:rPr>
              <a:t>ème</a:t>
            </a:r>
            <a:r>
              <a:rPr lang="fr-FR" dirty="0"/>
              <a:t> équipe s’avance et lit ce </a:t>
            </a:r>
            <a:r>
              <a:rPr lang="fr-FR" dirty="0" err="1"/>
              <a:t>virelangue</a:t>
            </a:r>
            <a:r>
              <a:rPr lang="fr-FR" dirty="0"/>
              <a:t> de façon intelligible.</a:t>
            </a:r>
            <a:br>
              <a:rPr lang="fr-FR" dirty="0"/>
            </a:br>
            <a:r>
              <a:rPr lang="fr-FR" dirty="0"/>
              <a:t>Les 2 membres du jury évaluent cet élève </a:t>
            </a:r>
            <a:r>
              <a:rPr lang="fr-FR" b="1" dirty="0"/>
              <a:t>et ainsi de suite</a:t>
            </a:r>
            <a:r>
              <a:rPr lang="fr-FR" dirty="0"/>
              <a:t>.</a:t>
            </a:r>
            <a:endParaRPr dirty="0"/>
          </a:p>
          <a:p>
            <a:pPr marL="0" marR="0" indent="0" algn="l" defTabSz="914400">
              <a:lnSpc>
                <a:spcPct val="100000"/>
              </a:lnSpc>
              <a:spcBef>
                <a:spcPts val="0"/>
              </a:spcBef>
              <a:spcAft>
                <a:spcPts val="0"/>
              </a:spcAft>
              <a:buClrTx/>
              <a:buSzTx/>
              <a:buFont typeface="Arial"/>
              <a:buNone/>
              <a:defRPr/>
            </a:pPr>
            <a:endParaRPr lang="fr-FR" dirty="0"/>
          </a:p>
          <a:p>
            <a:pPr marL="0" marR="0" indent="0" algn="l" defTabSz="914400">
              <a:lnSpc>
                <a:spcPct val="100000"/>
              </a:lnSpc>
              <a:spcBef>
                <a:spcPts val="0"/>
              </a:spcBef>
              <a:spcAft>
                <a:spcPts val="0"/>
              </a:spcAft>
              <a:buClrTx/>
              <a:buSzTx/>
              <a:buFont typeface="Arial"/>
              <a:buNone/>
              <a:defRPr/>
            </a:pPr>
            <a:r>
              <a:rPr lang="fr-FR" dirty="0"/>
              <a:t>Les membres du jury communiquent les notes à la personne qui saisit les résultats sur un fichier Excel.</a:t>
            </a:r>
            <a:endParaRPr dirty="0"/>
          </a:p>
          <a:p>
            <a:pPr marL="171450" marR="0" indent="-171450" algn="l" defTabSz="914400">
              <a:lnSpc>
                <a:spcPct val="100000"/>
              </a:lnSpc>
              <a:spcBef>
                <a:spcPts val="0"/>
              </a:spcBef>
              <a:spcAft>
                <a:spcPts val="0"/>
              </a:spcAft>
              <a:buClrTx/>
              <a:buSzTx/>
              <a:buFont typeface="Arial"/>
              <a:buChar char="•"/>
              <a:defRPr/>
            </a:pPr>
            <a:endParaRPr lang="fr-FR" dirty="0"/>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46</a:t>
            </a:fld>
            <a:endParaRPr lang="fr-FR"/>
          </a:p>
        </p:txBody>
      </p:sp>
    </p:spTree>
    <p:extLst>
      <p:ext uri="{BB962C8B-B14F-4D97-AF65-F5344CB8AC3E}">
        <p14:creationId xmlns:p14="http://schemas.microsoft.com/office/powerpoint/2010/main" val="4941548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marL="0" marR="0" indent="0" algn="l" defTabSz="914400">
              <a:lnSpc>
                <a:spcPct val="100000"/>
              </a:lnSpc>
              <a:spcBef>
                <a:spcPts val="0"/>
              </a:spcBef>
              <a:spcAft>
                <a:spcPts val="0"/>
              </a:spcAft>
              <a:buClrTx/>
              <a:buSzTx/>
              <a:buFontTx/>
              <a:buNone/>
              <a:defRPr/>
            </a:pPr>
            <a:r>
              <a:rPr lang="fr-FR" b="0" dirty="0">
                <a:solidFill>
                  <a:srgbClr val="FF0000"/>
                </a:solidFill>
              </a:rPr>
              <a:t>Ce </a:t>
            </a:r>
            <a:r>
              <a:rPr lang="fr-FR" b="0" dirty="0" err="1">
                <a:solidFill>
                  <a:srgbClr val="FF0000"/>
                </a:solidFill>
              </a:rPr>
              <a:t>virelangue</a:t>
            </a:r>
            <a:r>
              <a:rPr lang="fr-FR" b="0" dirty="0">
                <a:solidFill>
                  <a:srgbClr val="FF0000"/>
                </a:solidFill>
              </a:rPr>
              <a:t> a été travaillé en classe ; il est donc connu des élèves.</a:t>
            </a:r>
            <a:endParaRPr dirty="0"/>
          </a:p>
          <a:p>
            <a:pPr marL="0" marR="0" indent="0" algn="l" defTabSz="914400">
              <a:lnSpc>
                <a:spcPct val="100000"/>
              </a:lnSpc>
              <a:spcBef>
                <a:spcPts val="0"/>
              </a:spcBef>
              <a:spcAft>
                <a:spcPts val="0"/>
              </a:spcAft>
              <a:buClrTx/>
              <a:buSzTx/>
              <a:buFontTx/>
              <a:buNone/>
              <a:defRPr/>
            </a:pPr>
            <a:endParaRPr lang="fr-FR" b="1" dirty="0">
              <a:solidFill>
                <a:srgbClr val="FF0000"/>
              </a:solidFill>
            </a:endParaRPr>
          </a:p>
          <a:p>
            <a:pPr marL="0" marR="0" indent="0" algn="l" defTabSz="914400">
              <a:lnSpc>
                <a:spcPct val="100000"/>
              </a:lnSpc>
              <a:spcBef>
                <a:spcPts val="0"/>
              </a:spcBef>
              <a:spcAft>
                <a:spcPts val="0"/>
              </a:spcAft>
              <a:buClrTx/>
              <a:buSzTx/>
              <a:buFontTx/>
              <a:buNone/>
              <a:defRPr/>
            </a:pPr>
            <a:r>
              <a:rPr lang="fr-FR" dirty="0">
                <a:solidFill>
                  <a:srgbClr val="FF0000"/>
                </a:solidFill>
              </a:rPr>
              <a:t>L’enseignant référent procédera à un tirage au sort pour déterminer l’ordre de passage (établissement par établissement). </a:t>
            </a:r>
            <a:br>
              <a:rPr lang="fr-FR" dirty="0">
                <a:solidFill>
                  <a:srgbClr val="FF0000"/>
                </a:solidFill>
              </a:rPr>
            </a:br>
            <a:r>
              <a:rPr lang="fr-FR" dirty="0">
                <a:solidFill>
                  <a:srgbClr val="FF0000"/>
                </a:solidFill>
              </a:rPr>
              <a:t>L’ordre de passage est le même pour les 3 </a:t>
            </a:r>
            <a:r>
              <a:rPr lang="fr-FR" dirty="0" err="1">
                <a:solidFill>
                  <a:srgbClr val="FF0000"/>
                </a:solidFill>
              </a:rPr>
              <a:t>virelangues</a:t>
            </a:r>
            <a:r>
              <a:rPr lang="fr-FR" dirty="0">
                <a:solidFill>
                  <a:srgbClr val="FF0000"/>
                </a:solidFill>
              </a:rPr>
              <a:t> de cette manche.</a:t>
            </a:r>
            <a:endParaRPr dirty="0"/>
          </a:p>
          <a:p>
            <a:pPr marL="0" marR="0" indent="0" algn="l" defTabSz="914400">
              <a:lnSpc>
                <a:spcPct val="100000"/>
              </a:lnSpc>
              <a:spcBef>
                <a:spcPts val="0"/>
              </a:spcBef>
              <a:spcAft>
                <a:spcPts val="0"/>
              </a:spcAft>
              <a:buClrTx/>
              <a:buSzTx/>
              <a:buFontTx/>
              <a:buNone/>
              <a:defRPr/>
            </a:pPr>
            <a:endParaRPr lang="fr-FR" dirty="0"/>
          </a:p>
          <a:p>
            <a:pPr marL="171450" marR="0" indent="-171450" algn="l" defTabSz="914400">
              <a:lnSpc>
                <a:spcPct val="100000"/>
              </a:lnSpc>
              <a:spcBef>
                <a:spcPts val="0"/>
              </a:spcBef>
              <a:spcAft>
                <a:spcPts val="0"/>
              </a:spcAft>
              <a:buClrTx/>
              <a:buSzTx/>
              <a:buFont typeface="Arial"/>
              <a:buChar char="•"/>
              <a:defRPr/>
            </a:pPr>
            <a:r>
              <a:rPr lang="fr-FR" dirty="0"/>
              <a:t>Le 2</a:t>
            </a:r>
            <a:r>
              <a:rPr lang="fr-FR" baseline="30000" dirty="0"/>
              <a:t>ème</a:t>
            </a:r>
            <a:r>
              <a:rPr lang="fr-FR" dirty="0"/>
              <a:t>  élève de la </a:t>
            </a:r>
            <a:r>
              <a:rPr lang="fr-FR" dirty="0">
                <a:solidFill>
                  <a:srgbClr val="FF0000"/>
                </a:solidFill>
              </a:rPr>
              <a:t>1</a:t>
            </a:r>
            <a:r>
              <a:rPr lang="fr-FR" baseline="30000" dirty="0">
                <a:solidFill>
                  <a:srgbClr val="FF0000"/>
                </a:solidFill>
              </a:rPr>
              <a:t>ère</a:t>
            </a:r>
            <a:r>
              <a:rPr lang="fr-FR" dirty="0"/>
              <a:t> équipe s’avance et lit ce </a:t>
            </a:r>
            <a:r>
              <a:rPr lang="fr-FR" dirty="0" err="1"/>
              <a:t>virelangue</a:t>
            </a:r>
            <a:r>
              <a:rPr lang="fr-FR" dirty="0"/>
              <a:t> de façon intelligible.</a:t>
            </a:r>
            <a:br>
              <a:rPr lang="fr-FR" dirty="0"/>
            </a:br>
            <a:r>
              <a:rPr lang="fr-FR" dirty="0"/>
              <a:t>Les 2 membres du jury évaluent cet élève en utilisant les fiches d’évaluation.</a:t>
            </a:r>
            <a:endParaRPr dirty="0"/>
          </a:p>
          <a:p>
            <a:pPr marL="171450" marR="0" indent="-171450" algn="l" defTabSz="914400">
              <a:lnSpc>
                <a:spcPct val="100000"/>
              </a:lnSpc>
              <a:spcBef>
                <a:spcPts val="0"/>
              </a:spcBef>
              <a:spcAft>
                <a:spcPts val="0"/>
              </a:spcAft>
              <a:buClrTx/>
              <a:buSzTx/>
              <a:buFont typeface="Arial"/>
              <a:buChar char="•"/>
              <a:defRPr/>
            </a:pPr>
            <a:r>
              <a:rPr lang="fr-FR" dirty="0"/>
              <a:t>Le 2</a:t>
            </a:r>
            <a:r>
              <a:rPr lang="fr-FR" baseline="30000" dirty="0"/>
              <a:t>ème</a:t>
            </a:r>
            <a:r>
              <a:rPr lang="fr-FR" dirty="0"/>
              <a:t> élève de la </a:t>
            </a:r>
            <a:r>
              <a:rPr lang="fr-FR" dirty="0">
                <a:solidFill>
                  <a:srgbClr val="FF0000"/>
                </a:solidFill>
              </a:rPr>
              <a:t>2</a:t>
            </a:r>
            <a:r>
              <a:rPr lang="fr-FR" baseline="30000" dirty="0">
                <a:solidFill>
                  <a:srgbClr val="FF0000"/>
                </a:solidFill>
              </a:rPr>
              <a:t>ème</a:t>
            </a:r>
            <a:r>
              <a:rPr lang="fr-FR" dirty="0"/>
              <a:t> équipe s’avance et lit ce </a:t>
            </a:r>
            <a:r>
              <a:rPr lang="fr-FR" dirty="0" err="1"/>
              <a:t>virelangue</a:t>
            </a:r>
            <a:r>
              <a:rPr lang="fr-FR" dirty="0"/>
              <a:t> de façon intelligible.</a:t>
            </a:r>
            <a:br>
              <a:rPr lang="fr-FR" dirty="0"/>
            </a:br>
            <a:r>
              <a:rPr lang="fr-FR" dirty="0"/>
              <a:t>Les 2 membres du jury évaluent cet élève </a:t>
            </a:r>
            <a:r>
              <a:rPr lang="fr-FR" b="1" dirty="0"/>
              <a:t>et ainsi de suite</a:t>
            </a:r>
            <a:r>
              <a:rPr lang="fr-FR" dirty="0"/>
              <a:t>.</a:t>
            </a:r>
            <a:endParaRPr dirty="0"/>
          </a:p>
          <a:p>
            <a:pPr marL="0" marR="0" indent="0" algn="l" defTabSz="914400">
              <a:lnSpc>
                <a:spcPct val="100000"/>
              </a:lnSpc>
              <a:spcBef>
                <a:spcPts val="0"/>
              </a:spcBef>
              <a:spcAft>
                <a:spcPts val="0"/>
              </a:spcAft>
              <a:buClrTx/>
              <a:buSzTx/>
              <a:buFont typeface="Arial"/>
              <a:buNone/>
              <a:defRPr/>
            </a:pPr>
            <a:endParaRPr lang="fr-FR" dirty="0"/>
          </a:p>
          <a:p>
            <a:pPr marL="0" marR="0" indent="0" algn="l" defTabSz="914400">
              <a:lnSpc>
                <a:spcPct val="100000"/>
              </a:lnSpc>
              <a:spcBef>
                <a:spcPts val="0"/>
              </a:spcBef>
              <a:spcAft>
                <a:spcPts val="0"/>
              </a:spcAft>
              <a:buClrTx/>
              <a:buSzTx/>
              <a:buFont typeface="Arial"/>
              <a:buNone/>
              <a:defRPr/>
            </a:pPr>
            <a:r>
              <a:rPr lang="fr-FR" dirty="0"/>
              <a:t>Les membres du jury communiquent les notes à la personne qui saisit les résultats sur un fichier Excel.</a:t>
            </a:r>
            <a:endParaRPr dirty="0"/>
          </a:p>
          <a:p>
            <a:pPr marL="171450" marR="0" indent="-171450" algn="l" defTabSz="914400">
              <a:lnSpc>
                <a:spcPct val="100000"/>
              </a:lnSpc>
              <a:spcBef>
                <a:spcPts val="0"/>
              </a:spcBef>
              <a:spcAft>
                <a:spcPts val="0"/>
              </a:spcAft>
              <a:buClrTx/>
              <a:buSzTx/>
              <a:buFont typeface="Arial"/>
              <a:buChar char="•"/>
              <a:defRPr/>
            </a:pPr>
            <a:endParaRPr lang="fr-FR" dirty="0"/>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47</a:t>
            </a:fld>
            <a:endParaRPr lang="fr-FR"/>
          </a:p>
        </p:txBody>
      </p:sp>
    </p:spTree>
    <p:extLst>
      <p:ext uri="{BB962C8B-B14F-4D97-AF65-F5344CB8AC3E}">
        <p14:creationId xmlns:p14="http://schemas.microsoft.com/office/powerpoint/2010/main" val="21363295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marL="0" marR="0" indent="0" algn="l" defTabSz="914400">
              <a:lnSpc>
                <a:spcPct val="100000"/>
              </a:lnSpc>
              <a:spcBef>
                <a:spcPts val="0"/>
              </a:spcBef>
              <a:spcAft>
                <a:spcPts val="0"/>
              </a:spcAft>
              <a:buClrTx/>
              <a:buSzTx/>
              <a:buFontTx/>
              <a:buNone/>
              <a:defRPr/>
            </a:pPr>
            <a:r>
              <a:rPr lang="fr-FR" b="0" dirty="0">
                <a:solidFill>
                  <a:srgbClr val="FF0000"/>
                </a:solidFill>
              </a:rPr>
              <a:t>Ce </a:t>
            </a:r>
            <a:r>
              <a:rPr lang="fr-FR" b="0" dirty="0" err="1">
                <a:solidFill>
                  <a:srgbClr val="FF0000"/>
                </a:solidFill>
              </a:rPr>
              <a:t>virelangue</a:t>
            </a:r>
            <a:r>
              <a:rPr lang="fr-FR" b="0" dirty="0">
                <a:solidFill>
                  <a:srgbClr val="FF0000"/>
                </a:solidFill>
              </a:rPr>
              <a:t> a été travaillé en classe ; il est donc connu des élèves.</a:t>
            </a:r>
            <a:endParaRPr dirty="0"/>
          </a:p>
          <a:p>
            <a:pPr marL="0" marR="0" indent="0" algn="l" defTabSz="914400">
              <a:lnSpc>
                <a:spcPct val="100000"/>
              </a:lnSpc>
              <a:spcBef>
                <a:spcPts val="0"/>
              </a:spcBef>
              <a:spcAft>
                <a:spcPts val="0"/>
              </a:spcAft>
              <a:buClrTx/>
              <a:buSzTx/>
              <a:buFontTx/>
              <a:buNone/>
              <a:defRPr/>
            </a:pPr>
            <a:endParaRPr lang="fr-FR" b="1" dirty="0">
              <a:solidFill>
                <a:srgbClr val="FF0000"/>
              </a:solidFill>
            </a:endParaRPr>
          </a:p>
          <a:p>
            <a:pPr marL="0" marR="0" indent="0" algn="l" defTabSz="914400">
              <a:lnSpc>
                <a:spcPct val="100000"/>
              </a:lnSpc>
              <a:spcBef>
                <a:spcPts val="0"/>
              </a:spcBef>
              <a:spcAft>
                <a:spcPts val="0"/>
              </a:spcAft>
              <a:buClrTx/>
              <a:buSzTx/>
              <a:buFontTx/>
              <a:buNone/>
              <a:defRPr/>
            </a:pPr>
            <a:endParaRPr lang="fr-FR" dirty="0"/>
          </a:p>
          <a:p>
            <a:pPr marL="171450" marR="0" indent="-171450" algn="l" defTabSz="914400">
              <a:lnSpc>
                <a:spcPct val="100000"/>
              </a:lnSpc>
              <a:spcBef>
                <a:spcPts val="0"/>
              </a:spcBef>
              <a:spcAft>
                <a:spcPts val="0"/>
              </a:spcAft>
              <a:buClrTx/>
              <a:buSzTx/>
              <a:buFont typeface="Arial"/>
              <a:buChar char="•"/>
              <a:defRPr/>
            </a:pPr>
            <a:r>
              <a:rPr lang="fr-FR" dirty="0"/>
              <a:t>Le 3</a:t>
            </a:r>
            <a:r>
              <a:rPr lang="fr-FR" baseline="30000" dirty="0"/>
              <a:t>ème</a:t>
            </a:r>
            <a:r>
              <a:rPr lang="fr-FR" dirty="0"/>
              <a:t> élève de la </a:t>
            </a:r>
            <a:r>
              <a:rPr lang="fr-FR" dirty="0">
                <a:solidFill>
                  <a:srgbClr val="FF0000"/>
                </a:solidFill>
              </a:rPr>
              <a:t>1</a:t>
            </a:r>
            <a:r>
              <a:rPr lang="fr-FR" baseline="30000" dirty="0">
                <a:solidFill>
                  <a:srgbClr val="FF0000"/>
                </a:solidFill>
              </a:rPr>
              <a:t>ère</a:t>
            </a:r>
            <a:r>
              <a:rPr lang="fr-FR" dirty="0"/>
              <a:t> équipe s’avance et lit ce </a:t>
            </a:r>
            <a:r>
              <a:rPr lang="fr-FR" dirty="0" err="1"/>
              <a:t>virelangue</a:t>
            </a:r>
            <a:r>
              <a:rPr lang="fr-FR" dirty="0"/>
              <a:t> de façon intelligible.</a:t>
            </a:r>
            <a:br>
              <a:rPr lang="fr-FR" dirty="0"/>
            </a:br>
            <a:r>
              <a:rPr lang="fr-FR" dirty="0"/>
              <a:t>Les 2 membres du jury évaluent cet élève en utilisant les fiches d’évaluation.</a:t>
            </a:r>
            <a:endParaRPr dirty="0"/>
          </a:p>
          <a:p>
            <a:pPr marL="171450" marR="0" indent="-171450" algn="l" defTabSz="914400">
              <a:lnSpc>
                <a:spcPct val="100000"/>
              </a:lnSpc>
              <a:spcBef>
                <a:spcPts val="0"/>
              </a:spcBef>
              <a:spcAft>
                <a:spcPts val="0"/>
              </a:spcAft>
              <a:buClrTx/>
              <a:buSzTx/>
              <a:buFont typeface="Arial"/>
              <a:buChar char="•"/>
              <a:defRPr/>
            </a:pPr>
            <a:r>
              <a:rPr lang="fr-FR" dirty="0"/>
              <a:t>Le 3</a:t>
            </a:r>
            <a:r>
              <a:rPr lang="fr-FR" baseline="30000" dirty="0"/>
              <a:t>ème</a:t>
            </a:r>
            <a:r>
              <a:rPr lang="fr-FR" dirty="0"/>
              <a:t> élève de la </a:t>
            </a:r>
            <a:r>
              <a:rPr lang="fr-FR" dirty="0">
                <a:solidFill>
                  <a:srgbClr val="FF0000"/>
                </a:solidFill>
              </a:rPr>
              <a:t>2</a:t>
            </a:r>
            <a:r>
              <a:rPr lang="fr-FR" baseline="30000" dirty="0">
                <a:solidFill>
                  <a:srgbClr val="FF0000"/>
                </a:solidFill>
              </a:rPr>
              <a:t>ème</a:t>
            </a:r>
            <a:r>
              <a:rPr lang="fr-FR" dirty="0"/>
              <a:t> équipe s’avance et lit ce </a:t>
            </a:r>
            <a:r>
              <a:rPr lang="fr-FR" dirty="0" err="1"/>
              <a:t>virelangue</a:t>
            </a:r>
            <a:r>
              <a:rPr lang="fr-FR" dirty="0"/>
              <a:t> de façon intelligible.</a:t>
            </a:r>
            <a:br>
              <a:rPr lang="fr-FR" dirty="0"/>
            </a:br>
            <a:r>
              <a:rPr lang="fr-FR" dirty="0"/>
              <a:t>Les 2 membres du jury évaluent cet élève </a:t>
            </a:r>
            <a:r>
              <a:rPr lang="fr-FR" b="1" dirty="0"/>
              <a:t>et ainsi de suite</a:t>
            </a:r>
            <a:r>
              <a:rPr lang="fr-FR" dirty="0"/>
              <a:t>.</a:t>
            </a:r>
            <a:endParaRPr dirty="0"/>
          </a:p>
          <a:p>
            <a:pPr marL="0" marR="0" indent="0" algn="l" defTabSz="914400">
              <a:lnSpc>
                <a:spcPct val="100000"/>
              </a:lnSpc>
              <a:spcBef>
                <a:spcPts val="0"/>
              </a:spcBef>
              <a:spcAft>
                <a:spcPts val="0"/>
              </a:spcAft>
              <a:buClrTx/>
              <a:buSzTx/>
              <a:buFont typeface="Arial"/>
              <a:buNone/>
              <a:defRPr/>
            </a:pPr>
            <a:endParaRPr lang="fr-FR" dirty="0"/>
          </a:p>
          <a:p>
            <a:pPr marL="0" marR="0" indent="0" algn="l" defTabSz="914400">
              <a:lnSpc>
                <a:spcPct val="100000"/>
              </a:lnSpc>
              <a:spcBef>
                <a:spcPts val="0"/>
              </a:spcBef>
              <a:spcAft>
                <a:spcPts val="0"/>
              </a:spcAft>
              <a:buClrTx/>
              <a:buSzTx/>
              <a:buFont typeface="Arial"/>
              <a:buNone/>
              <a:defRPr/>
            </a:pPr>
            <a:r>
              <a:rPr lang="fr-FR" dirty="0"/>
              <a:t>Les membres de jury communiquent les notes à la personne qui saisit les résultats sur un fichier Excel.</a:t>
            </a:r>
            <a:endParaRPr dirty="0"/>
          </a:p>
          <a:p>
            <a:pPr marL="171450" marR="0" indent="-171450" algn="l" defTabSz="914400">
              <a:lnSpc>
                <a:spcPct val="100000"/>
              </a:lnSpc>
              <a:spcBef>
                <a:spcPts val="0"/>
              </a:spcBef>
              <a:spcAft>
                <a:spcPts val="0"/>
              </a:spcAft>
              <a:buClrTx/>
              <a:buSzTx/>
              <a:buFont typeface="Arial"/>
              <a:buChar char="•"/>
              <a:defRPr/>
            </a:pPr>
            <a:endParaRPr lang="fr-FR" dirty="0"/>
          </a:p>
          <a:p>
            <a:pPr marL="0" marR="0" indent="0" algn="l" defTabSz="914400">
              <a:lnSpc>
                <a:spcPct val="100000"/>
              </a:lnSpc>
              <a:spcBef>
                <a:spcPts val="0"/>
              </a:spcBef>
              <a:spcAft>
                <a:spcPts val="0"/>
              </a:spcAft>
              <a:buClrTx/>
              <a:buSzTx/>
              <a:buFont typeface="Arial"/>
              <a:buNone/>
              <a:defRPr/>
            </a:pPr>
            <a:r>
              <a:rPr lang="fr-FR" dirty="0"/>
              <a:t>A l’issue de cette manche, une ou plusieurs équipes sont éliminées.</a:t>
            </a:r>
            <a:br>
              <a:rPr lang="fr-FR" dirty="0"/>
            </a:br>
            <a:r>
              <a:rPr lang="fr-FR" dirty="0"/>
              <a:t>Le nombre d’équipes éliminées est en fonction du nombre d’équipes engagées. Faire en sorte qu’il y ait 5 équipes par langue pour la dernière manche.</a:t>
            </a:r>
            <a:endParaRPr dirty="0"/>
          </a:p>
          <a:p>
            <a:pPr marL="0" marR="0" indent="0" algn="l" defTabSz="914400">
              <a:lnSpc>
                <a:spcPct val="100000"/>
              </a:lnSpc>
              <a:spcBef>
                <a:spcPts val="0"/>
              </a:spcBef>
              <a:spcAft>
                <a:spcPts val="0"/>
              </a:spcAft>
              <a:buClrTx/>
              <a:buSzTx/>
              <a:buFont typeface="Arial"/>
              <a:buNone/>
              <a:defRPr/>
            </a:pPr>
            <a:endParaRPr lang="fr-FR" dirty="0"/>
          </a:p>
          <a:p>
            <a:pPr marL="0" marR="0" indent="0" algn="l" defTabSz="914400">
              <a:lnSpc>
                <a:spcPct val="100000"/>
              </a:lnSpc>
              <a:spcBef>
                <a:spcPts val="0"/>
              </a:spcBef>
              <a:spcAft>
                <a:spcPts val="0"/>
              </a:spcAft>
              <a:buClrTx/>
              <a:buSzTx/>
              <a:buFont typeface="Arial"/>
              <a:buNone/>
              <a:defRPr/>
            </a:pPr>
            <a:r>
              <a:rPr lang="fr-FR" b="1" dirty="0"/>
              <a:t>Exemple :</a:t>
            </a:r>
            <a:endParaRPr dirty="0"/>
          </a:p>
          <a:p>
            <a:pPr marL="0" marR="0" indent="0" algn="l" defTabSz="914400">
              <a:lnSpc>
                <a:spcPct val="100000"/>
              </a:lnSpc>
              <a:spcBef>
                <a:spcPts val="0"/>
              </a:spcBef>
              <a:spcAft>
                <a:spcPts val="0"/>
              </a:spcAft>
              <a:buClrTx/>
              <a:buSzTx/>
              <a:buFont typeface="Arial"/>
              <a:buNone/>
              <a:defRPr/>
            </a:pPr>
            <a:r>
              <a:rPr lang="fr-FR" dirty="0"/>
              <a:t>Le collège A présente 7 équipes en italien.</a:t>
            </a:r>
            <a:endParaRPr dirty="0"/>
          </a:p>
          <a:p>
            <a:pPr marL="0" marR="0" indent="0" algn="l" defTabSz="914400">
              <a:lnSpc>
                <a:spcPct val="100000"/>
              </a:lnSpc>
              <a:spcBef>
                <a:spcPts val="0"/>
              </a:spcBef>
              <a:spcAft>
                <a:spcPts val="0"/>
              </a:spcAft>
              <a:buClrTx/>
              <a:buSzTx/>
              <a:buFont typeface="Arial"/>
              <a:buNone/>
              <a:defRPr/>
            </a:pPr>
            <a:r>
              <a:rPr lang="fr-FR" dirty="0"/>
              <a:t>Le collège B présente 4 équipes en italien </a:t>
            </a:r>
            <a:endParaRPr dirty="0"/>
          </a:p>
          <a:p>
            <a:pPr marL="0" marR="0" indent="0" algn="l" defTabSz="914400">
              <a:lnSpc>
                <a:spcPct val="100000"/>
              </a:lnSpc>
              <a:spcBef>
                <a:spcPts val="0"/>
              </a:spcBef>
              <a:spcAft>
                <a:spcPts val="0"/>
              </a:spcAft>
              <a:buClrTx/>
              <a:buSzTx/>
              <a:buFont typeface="Arial"/>
              <a:buNone/>
              <a:defRPr/>
            </a:pPr>
            <a:r>
              <a:rPr lang="fr-FR" dirty="0"/>
              <a:t>Le collège C présente 6 équipes en italien.</a:t>
            </a:r>
            <a:endParaRPr dirty="0"/>
          </a:p>
          <a:p>
            <a:pPr marL="171450" marR="0" indent="-171450" algn="l" defTabSz="914400">
              <a:lnSpc>
                <a:spcPct val="100000"/>
              </a:lnSpc>
              <a:spcBef>
                <a:spcPts val="0"/>
              </a:spcBef>
              <a:spcAft>
                <a:spcPts val="0"/>
              </a:spcAft>
              <a:buClrTx/>
              <a:buSzTx/>
              <a:buFont typeface="Symbol"/>
              <a:buChar char="Þ"/>
              <a:defRPr/>
            </a:pPr>
            <a:r>
              <a:rPr lang="fr-FR" dirty="0"/>
              <a:t>6 équipes sont éliminées à l’issue de cette manche.</a:t>
            </a:r>
            <a:endParaRPr dirty="0"/>
          </a:p>
          <a:p>
            <a:pPr marL="171450" marR="0" indent="-171450" algn="l" defTabSz="914400">
              <a:lnSpc>
                <a:spcPct val="100000"/>
              </a:lnSpc>
              <a:spcBef>
                <a:spcPts val="0"/>
              </a:spcBef>
              <a:spcAft>
                <a:spcPts val="0"/>
              </a:spcAft>
              <a:buClrTx/>
              <a:buSzTx/>
              <a:buFont typeface="Symbol"/>
              <a:buChar char="Þ"/>
              <a:defRPr/>
            </a:pPr>
            <a:endParaRPr lang="fr-FR" dirty="0"/>
          </a:p>
          <a:p>
            <a:pPr marL="0" marR="0" indent="0" algn="l" defTabSz="914400">
              <a:lnSpc>
                <a:spcPct val="100000"/>
              </a:lnSpc>
              <a:spcBef>
                <a:spcPts val="0"/>
              </a:spcBef>
              <a:spcAft>
                <a:spcPts val="0"/>
              </a:spcAft>
              <a:buClrTx/>
              <a:buSzTx/>
              <a:buFont typeface="Symbol"/>
              <a:buNone/>
              <a:defRPr/>
            </a:pPr>
            <a:r>
              <a:rPr lang="fr-FR" dirty="0"/>
              <a:t>Le collège A présente 3 équipes en italien.</a:t>
            </a:r>
            <a:endParaRPr dirty="0"/>
          </a:p>
          <a:p>
            <a:pPr marL="0" marR="0" indent="0" algn="l" defTabSz="914400">
              <a:lnSpc>
                <a:spcPct val="100000"/>
              </a:lnSpc>
              <a:spcBef>
                <a:spcPts val="0"/>
              </a:spcBef>
              <a:spcAft>
                <a:spcPts val="0"/>
              </a:spcAft>
              <a:buClrTx/>
              <a:buSzTx/>
              <a:buFont typeface="Symbol"/>
              <a:buNone/>
              <a:defRPr/>
            </a:pPr>
            <a:r>
              <a:rPr lang="fr-FR" dirty="0"/>
              <a:t>Le collège B présente 5 équipes en italien.</a:t>
            </a:r>
            <a:endParaRPr dirty="0"/>
          </a:p>
          <a:p>
            <a:pPr marL="0" marR="0" indent="0" algn="l" defTabSz="914400">
              <a:lnSpc>
                <a:spcPct val="100000"/>
              </a:lnSpc>
              <a:spcBef>
                <a:spcPts val="0"/>
              </a:spcBef>
              <a:spcAft>
                <a:spcPts val="0"/>
              </a:spcAft>
              <a:buClrTx/>
              <a:buSzTx/>
              <a:buFont typeface="Symbol"/>
              <a:buNone/>
              <a:defRPr/>
            </a:pPr>
            <a:r>
              <a:rPr lang="fr-FR" dirty="0"/>
              <a:t>Le collège C présente 2 équipes en italien.</a:t>
            </a:r>
            <a:endParaRPr dirty="0"/>
          </a:p>
          <a:p>
            <a:pPr marL="171450" marR="0" indent="-171450" algn="l" defTabSz="914400">
              <a:lnSpc>
                <a:spcPct val="100000"/>
              </a:lnSpc>
              <a:spcBef>
                <a:spcPts val="0"/>
              </a:spcBef>
              <a:spcAft>
                <a:spcPts val="0"/>
              </a:spcAft>
              <a:buClrTx/>
              <a:buSzTx/>
              <a:buFont typeface="Symbol"/>
              <a:buChar char="Þ"/>
              <a:defRPr/>
            </a:pPr>
            <a:r>
              <a:rPr lang="fr-FR" dirty="0"/>
              <a:t>2 équipes sont éliminées à l’issue de cette manche.</a:t>
            </a:r>
            <a:endParaRPr dirty="0"/>
          </a:p>
          <a:p>
            <a:pPr marL="171450" marR="0" indent="-171450" algn="l" defTabSz="914400">
              <a:lnSpc>
                <a:spcPct val="100000"/>
              </a:lnSpc>
              <a:spcBef>
                <a:spcPts val="0"/>
              </a:spcBef>
              <a:spcAft>
                <a:spcPts val="0"/>
              </a:spcAft>
              <a:buClrTx/>
              <a:buSzTx/>
              <a:buFont typeface="Arial"/>
              <a:buChar char="•"/>
              <a:defRPr/>
            </a:pPr>
            <a:endParaRPr lang="fr-FR" dirty="0"/>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48</a:t>
            </a:fld>
            <a:endParaRPr lang="fr-FR"/>
          </a:p>
        </p:txBody>
      </p:sp>
    </p:spTree>
    <p:extLst>
      <p:ext uri="{BB962C8B-B14F-4D97-AF65-F5344CB8AC3E}">
        <p14:creationId xmlns:p14="http://schemas.microsoft.com/office/powerpoint/2010/main" val="3826765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marL="0" marR="0" indent="0" algn="l" defTabSz="914400">
              <a:lnSpc>
                <a:spcPct val="100000"/>
              </a:lnSpc>
              <a:spcBef>
                <a:spcPts val="0"/>
              </a:spcBef>
              <a:spcAft>
                <a:spcPts val="0"/>
              </a:spcAft>
              <a:buClrTx/>
              <a:buSzTx/>
              <a:buFontTx/>
              <a:buNone/>
              <a:defRPr/>
            </a:pPr>
            <a:r>
              <a:rPr lang="fr-FR" b="0" dirty="0">
                <a:solidFill>
                  <a:srgbClr val="FF0000"/>
                </a:solidFill>
              </a:rPr>
              <a:t>Ce </a:t>
            </a:r>
            <a:r>
              <a:rPr lang="fr-FR" b="0" dirty="0" err="1">
                <a:solidFill>
                  <a:srgbClr val="FF0000"/>
                </a:solidFill>
              </a:rPr>
              <a:t>virelangue</a:t>
            </a:r>
            <a:r>
              <a:rPr lang="fr-FR" b="0" dirty="0">
                <a:solidFill>
                  <a:srgbClr val="FF0000"/>
                </a:solidFill>
              </a:rPr>
              <a:t> a été travaillé en classe ; il est donc connu des élèves.</a:t>
            </a:r>
            <a:endParaRPr dirty="0"/>
          </a:p>
          <a:p>
            <a:pPr marL="0" marR="0" indent="0" algn="l" defTabSz="914400">
              <a:lnSpc>
                <a:spcPct val="100000"/>
              </a:lnSpc>
              <a:spcBef>
                <a:spcPts val="0"/>
              </a:spcBef>
              <a:spcAft>
                <a:spcPts val="0"/>
              </a:spcAft>
              <a:buClrTx/>
              <a:buSzTx/>
              <a:buFontTx/>
              <a:buNone/>
              <a:defRPr/>
            </a:pPr>
            <a:endParaRPr lang="fr-FR" b="1" dirty="0">
              <a:solidFill>
                <a:srgbClr val="FF0000"/>
              </a:solidFill>
            </a:endParaRPr>
          </a:p>
          <a:p>
            <a:pPr marL="0" marR="0" indent="0" algn="l" defTabSz="914400">
              <a:lnSpc>
                <a:spcPct val="100000"/>
              </a:lnSpc>
              <a:spcBef>
                <a:spcPts val="0"/>
              </a:spcBef>
              <a:spcAft>
                <a:spcPts val="0"/>
              </a:spcAft>
              <a:buClrTx/>
              <a:buSzTx/>
              <a:buFontTx/>
              <a:buNone/>
              <a:defRPr/>
            </a:pPr>
            <a:r>
              <a:rPr lang="fr-FR" dirty="0">
                <a:solidFill>
                  <a:srgbClr val="FF0000"/>
                </a:solidFill>
              </a:rPr>
              <a:t>L’enseignant référent procédera à un </a:t>
            </a:r>
            <a:r>
              <a:rPr lang="fr-FR" b="1" u="sng" dirty="0">
                <a:solidFill>
                  <a:srgbClr val="FF0000"/>
                </a:solidFill>
              </a:rPr>
              <a:t>nouveau</a:t>
            </a:r>
            <a:r>
              <a:rPr lang="fr-FR" dirty="0">
                <a:solidFill>
                  <a:srgbClr val="FF0000"/>
                </a:solidFill>
              </a:rPr>
              <a:t> tirage au sort pour déterminer l’ordre de passage (établissement par établissement). </a:t>
            </a:r>
            <a:endParaRPr dirty="0"/>
          </a:p>
          <a:p>
            <a:pPr marL="0" marR="0" indent="0" algn="l" defTabSz="914400">
              <a:lnSpc>
                <a:spcPct val="100000"/>
              </a:lnSpc>
              <a:spcBef>
                <a:spcPts val="0"/>
              </a:spcBef>
              <a:spcAft>
                <a:spcPts val="0"/>
              </a:spcAft>
              <a:buClrTx/>
              <a:buSzTx/>
              <a:buFontTx/>
              <a:buNone/>
              <a:defRPr/>
            </a:pPr>
            <a:r>
              <a:rPr lang="fr-FR" dirty="0">
                <a:solidFill>
                  <a:srgbClr val="FF0000"/>
                </a:solidFill>
              </a:rPr>
              <a:t>L’ordre de passage est le même pour les 3 </a:t>
            </a:r>
            <a:r>
              <a:rPr lang="fr-FR" dirty="0" err="1">
                <a:solidFill>
                  <a:srgbClr val="FF0000"/>
                </a:solidFill>
              </a:rPr>
              <a:t>virelangues</a:t>
            </a:r>
            <a:r>
              <a:rPr lang="fr-FR" dirty="0">
                <a:solidFill>
                  <a:srgbClr val="FF0000"/>
                </a:solidFill>
              </a:rPr>
              <a:t> de cette manche.</a:t>
            </a:r>
            <a:endParaRPr dirty="0"/>
          </a:p>
          <a:p>
            <a:pPr marL="0" marR="0" indent="0" algn="l" defTabSz="914400">
              <a:lnSpc>
                <a:spcPct val="100000"/>
              </a:lnSpc>
              <a:spcBef>
                <a:spcPts val="0"/>
              </a:spcBef>
              <a:spcAft>
                <a:spcPts val="0"/>
              </a:spcAft>
              <a:buClrTx/>
              <a:buSzTx/>
              <a:buFontTx/>
              <a:buNone/>
              <a:defRPr/>
            </a:pPr>
            <a:endParaRPr lang="fr-FR" dirty="0"/>
          </a:p>
          <a:p>
            <a:pPr marL="0" marR="0" indent="0" algn="l" defTabSz="914400">
              <a:lnSpc>
                <a:spcPct val="100000"/>
              </a:lnSpc>
              <a:spcBef>
                <a:spcPts val="0"/>
              </a:spcBef>
              <a:spcAft>
                <a:spcPts val="0"/>
              </a:spcAft>
              <a:buClrTx/>
              <a:buSzTx/>
              <a:buFontTx/>
              <a:buNone/>
              <a:defRPr/>
            </a:pPr>
            <a:endParaRPr lang="fr-FR" dirty="0"/>
          </a:p>
          <a:p>
            <a:pPr marL="171450" marR="0" indent="-171450" algn="l" defTabSz="914400">
              <a:lnSpc>
                <a:spcPct val="100000"/>
              </a:lnSpc>
              <a:spcBef>
                <a:spcPts val="0"/>
              </a:spcBef>
              <a:spcAft>
                <a:spcPts val="0"/>
              </a:spcAft>
              <a:buClrTx/>
              <a:buSzTx/>
              <a:buFont typeface="Arial"/>
              <a:buChar char="•"/>
              <a:defRPr/>
            </a:pPr>
            <a:r>
              <a:rPr lang="fr-FR" dirty="0"/>
              <a:t>Le 1er élève de la </a:t>
            </a:r>
            <a:r>
              <a:rPr lang="fr-FR" dirty="0">
                <a:solidFill>
                  <a:srgbClr val="FF0000"/>
                </a:solidFill>
              </a:rPr>
              <a:t>1</a:t>
            </a:r>
            <a:r>
              <a:rPr lang="fr-FR" baseline="30000" dirty="0">
                <a:solidFill>
                  <a:srgbClr val="FF0000"/>
                </a:solidFill>
              </a:rPr>
              <a:t>ère</a:t>
            </a:r>
            <a:r>
              <a:rPr lang="fr-FR" dirty="0"/>
              <a:t> équipe s’avance et lit ce </a:t>
            </a:r>
            <a:r>
              <a:rPr lang="fr-FR" dirty="0" err="1"/>
              <a:t>virelangue</a:t>
            </a:r>
            <a:r>
              <a:rPr lang="fr-FR" dirty="0"/>
              <a:t> de façon intelligible.</a:t>
            </a:r>
            <a:br>
              <a:rPr lang="fr-FR" dirty="0"/>
            </a:br>
            <a:r>
              <a:rPr lang="fr-FR" dirty="0"/>
              <a:t>Les 2 membres du jury évaluent cet élève en utilisant les fiches d’évaluation.</a:t>
            </a:r>
            <a:endParaRPr dirty="0"/>
          </a:p>
          <a:p>
            <a:pPr marL="171450" marR="0" indent="-171450" algn="l" defTabSz="914400">
              <a:lnSpc>
                <a:spcPct val="100000"/>
              </a:lnSpc>
              <a:spcBef>
                <a:spcPts val="0"/>
              </a:spcBef>
              <a:spcAft>
                <a:spcPts val="0"/>
              </a:spcAft>
              <a:buClrTx/>
              <a:buSzTx/>
              <a:buFont typeface="Arial"/>
              <a:buChar char="•"/>
              <a:defRPr/>
            </a:pPr>
            <a:r>
              <a:rPr lang="fr-FR" dirty="0"/>
              <a:t>Le 1</a:t>
            </a:r>
            <a:r>
              <a:rPr lang="fr-FR" baseline="30000" dirty="0"/>
              <a:t>er</a:t>
            </a:r>
            <a:r>
              <a:rPr lang="fr-FR" dirty="0"/>
              <a:t> élève de la </a:t>
            </a:r>
            <a:r>
              <a:rPr lang="fr-FR" dirty="0">
                <a:solidFill>
                  <a:srgbClr val="FF0000"/>
                </a:solidFill>
              </a:rPr>
              <a:t>2</a:t>
            </a:r>
            <a:r>
              <a:rPr lang="fr-FR" baseline="30000" dirty="0">
                <a:solidFill>
                  <a:srgbClr val="FF0000"/>
                </a:solidFill>
              </a:rPr>
              <a:t>ème</a:t>
            </a:r>
            <a:r>
              <a:rPr lang="fr-FR" dirty="0"/>
              <a:t> équipe s’avance et lit ce </a:t>
            </a:r>
            <a:r>
              <a:rPr lang="fr-FR" dirty="0" err="1"/>
              <a:t>virelangue</a:t>
            </a:r>
            <a:r>
              <a:rPr lang="fr-FR" dirty="0"/>
              <a:t> de façon intelligible.</a:t>
            </a:r>
            <a:br>
              <a:rPr lang="fr-FR" dirty="0"/>
            </a:br>
            <a:r>
              <a:rPr lang="fr-FR" dirty="0"/>
              <a:t>Les 2 membres du jury évaluent cet élève </a:t>
            </a:r>
            <a:r>
              <a:rPr lang="fr-FR" b="1" dirty="0"/>
              <a:t>et ainsi de suite</a:t>
            </a:r>
            <a:r>
              <a:rPr lang="fr-FR" dirty="0"/>
              <a:t>.</a:t>
            </a:r>
            <a:endParaRPr dirty="0"/>
          </a:p>
          <a:p>
            <a:pPr marL="0" marR="0" indent="0" algn="l" defTabSz="914400">
              <a:lnSpc>
                <a:spcPct val="100000"/>
              </a:lnSpc>
              <a:spcBef>
                <a:spcPts val="0"/>
              </a:spcBef>
              <a:spcAft>
                <a:spcPts val="0"/>
              </a:spcAft>
              <a:buClrTx/>
              <a:buSzTx/>
              <a:buFont typeface="Arial"/>
              <a:buNone/>
              <a:defRPr/>
            </a:pPr>
            <a:endParaRPr lang="fr-FR" dirty="0"/>
          </a:p>
          <a:p>
            <a:pPr marL="0" marR="0" indent="0" algn="l" defTabSz="914400">
              <a:lnSpc>
                <a:spcPct val="100000"/>
              </a:lnSpc>
              <a:spcBef>
                <a:spcPts val="0"/>
              </a:spcBef>
              <a:spcAft>
                <a:spcPts val="0"/>
              </a:spcAft>
              <a:buClrTx/>
              <a:buSzTx/>
              <a:buFont typeface="Arial"/>
              <a:buNone/>
              <a:defRPr/>
            </a:pPr>
            <a:r>
              <a:rPr lang="fr-FR" dirty="0"/>
              <a:t>Les membres du jury communiquent les notes à la personne qui saisit les résultats sur un fichier Excel.</a:t>
            </a:r>
            <a:endParaRPr dirty="0"/>
          </a:p>
          <a:p>
            <a:pPr marL="171450" marR="0" indent="-171450" algn="l" defTabSz="914400">
              <a:lnSpc>
                <a:spcPct val="100000"/>
              </a:lnSpc>
              <a:spcBef>
                <a:spcPts val="0"/>
              </a:spcBef>
              <a:spcAft>
                <a:spcPts val="0"/>
              </a:spcAft>
              <a:buClrTx/>
              <a:buSzTx/>
              <a:buFont typeface="Arial"/>
              <a:buChar char="•"/>
              <a:defRPr/>
            </a:pPr>
            <a:endParaRPr lang="fr-FR" dirty="0"/>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49</a:t>
            </a:fld>
            <a:endParaRPr lang="fr-FR"/>
          </a:p>
        </p:txBody>
      </p:sp>
    </p:spTree>
    <p:extLst>
      <p:ext uri="{BB962C8B-B14F-4D97-AF65-F5344CB8AC3E}">
        <p14:creationId xmlns:p14="http://schemas.microsoft.com/office/powerpoint/2010/main" val="36000901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marL="0" marR="0" indent="0" algn="l" defTabSz="914400">
              <a:lnSpc>
                <a:spcPct val="100000"/>
              </a:lnSpc>
              <a:spcBef>
                <a:spcPts val="0"/>
              </a:spcBef>
              <a:spcAft>
                <a:spcPts val="0"/>
              </a:spcAft>
              <a:buClrTx/>
              <a:buSzTx/>
              <a:buFontTx/>
              <a:buNone/>
              <a:defRPr/>
            </a:pPr>
            <a:r>
              <a:rPr lang="fr-FR" b="0" dirty="0">
                <a:solidFill>
                  <a:srgbClr val="FF0000"/>
                </a:solidFill>
              </a:rPr>
              <a:t>Ce </a:t>
            </a:r>
            <a:r>
              <a:rPr lang="fr-FR" b="0" dirty="0" err="1">
                <a:solidFill>
                  <a:srgbClr val="FF0000"/>
                </a:solidFill>
              </a:rPr>
              <a:t>virelangue</a:t>
            </a:r>
            <a:r>
              <a:rPr lang="fr-FR" b="0" dirty="0">
                <a:solidFill>
                  <a:srgbClr val="FF0000"/>
                </a:solidFill>
              </a:rPr>
              <a:t> a été travaillé en classe, il est donc connu des élèves.</a:t>
            </a:r>
            <a:endParaRPr dirty="0"/>
          </a:p>
          <a:p>
            <a:pPr marL="0" marR="0" indent="0" algn="l" defTabSz="914400">
              <a:lnSpc>
                <a:spcPct val="100000"/>
              </a:lnSpc>
              <a:spcBef>
                <a:spcPts val="0"/>
              </a:spcBef>
              <a:spcAft>
                <a:spcPts val="0"/>
              </a:spcAft>
              <a:buClrTx/>
              <a:buSzTx/>
              <a:buFontTx/>
              <a:buNone/>
              <a:defRPr/>
            </a:pPr>
            <a:endParaRPr lang="fr-FR" b="1" dirty="0">
              <a:solidFill>
                <a:srgbClr val="FF0000"/>
              </a:solidFill>
            </a:endParaRPr>
          </a:p>
          <a:p>
            <a:pPr marL="171450" marR="0" indent="-171450" algn="l" defTabSz="914400">
              <a:lnSpc>
                <a:spcPct val="100000"/>
              </a:lnSpc>
              <a:spcBef>
                <a:spcPts val="0"/>
              </a:spcBef>
              <a:spcAft>
                <a:spcPts val="0"/>
              </a:spcAft>
              <a:buClrTx/>
              <a:buSzTx/>
              <a:buFont typeface="Arial"/>
              <a:buChar char="•"/>
              <a:defRPr/>
            </a:pPr>
            <a:r>
              <a:rPr lang="fr-FR" dirty="0"/>
              <a:t>Le 2</a:t>
            </a:r>
            <a:r>
              <a:rPr lang="fr-FR" baseline="30000" dirty="0"/>
              <a:t>ème</a:t>
            </a:r>
            <a:r>
              <a:rPr lang="fr-FR" dirty="0"/>
              <a:t> élève de la </a:t>
            </a:r>
            <a:r>
              <a:rPr lang="fr-FR" dirty="0">
                <a:solidFill>
                  <a:srgbClr val="FF0000"/>
                </a:solidFill>
              </a:rPr>
              <a:t>1</a:t>
            </a:r>
            <a:r>
              <a:rPr lang="fr-FR" baseline="30000" dirty="0">
                <a:solidFill>
                  <a:srgbClr val="FF0000"/>
                </a:solidFill>
              </a:rPr>
              <a:t>ère</a:t>
            </a:r>
            <a:r>
              <a:rPr lang="fr-FR" dirty="0"/>
              <a:t> équipe s’avance et lit ce </a:t>
            </a:r>
            <a:r>
              <a:rPr lang="fr-FR" dirty="0" err="1"/>
              <a:t>virelangue</a:t>
            </a:r>
            <a:r>
              <a:rPr lang="fr-FR" dirty="0"/>
              <a:t> de façon intelligible.</a:t>
            </a:r>
            <a:br>
              <a:rPr lang="fr-FR" dirty="0"/>
            </a:br>
            <a:r>
              <a:rPr lang="fr-FR" dirty="0"/>
              <a:t>Les 2 membres du jury évaluent cet élève en utilisant les fiches d’évaluation.</a:t>
            </a:r>
            <a:endParaRPr dirty="0"/>
          </a:p>
          <a:p>
            <a:pPr marL="171450" marR="0" indent="-171450" algn="l" defTabSz="914400">
              <a:lnSpc>
                <a:spcPct val="100000"/>
              </a:lnSpc>
              <a:spcBef>
                <a:spcPts val="0"/>
              </a:spcBef>
              <a:spcAft>
                <a:spcPts val="0"/>
              </a:spcAft>
              <a:buClrTx/>
              <a:buSzTx/>
              <a:buFont typeface="Arial"/>
              <a:buChar char="•"/>
              <a:defRPr/>
            </a:pPr>
            <a:r>
              <a:rPr lang="fr-FR" dirty="0"/>
              <a:t>Le 2</a:t>
            </a:r>
            <a:r>
              <a:rPr lang="fr-FR" baseline="30000" dirty="0"/>
              <a:t>ème</a:t>
            </a:r>
            <a:r>
              <a:rPr lang="fr-FR" dirty="0"/>
              <a:t> élève de la </a:t>
            </a:r>
            <a:r>
              <a:rPr lang="fr-FR" dirty="0">
                <a:solidFill>
                  <a:srgbClr val="FF0000"/>
                </a:solidFill>
              </a:rPr>
              <a:t>2</a:t>
            </a:r>
            <a:r>
              <a:rPr lang="fr-FR" baseline="30000" dirty="0">
                <a:solidFill>
                  <a:srgbClr val="FF0000"/>
                </a:solidFill>
              </a:rPr>
              <a:t>ème</a:t>
            </a:r>
            <a:r>
              <a:rPr lang="fr-FR" dirty="0"/>
              <a:t> équipe s’avance et lit ce </a:t>
            </a:r>
            <a:r>
              <a:rPr lang="fr-FR" dirty="0" err="1"/>
              <a:t>virelangue</a:t>
            </a:r>
            <a:r>
              <a:rPr lang="fr-FR" dirty="0"/>
              <a:t> de façon intelligible.</a:t>
            </a:r>
            <a:br>
              <a:rPr lang="fr-FR" dirty="0"/>
            </a:br>
            <a:r>
              <a:rPr lang="fr-FR" dirty="0"/>
              <a:t>Les 2 membres du jury évaluent cet élève </a:t>
            </a:r>
            <a:r>
              <a:rPr lang="fr-FR" b="1" dirty="0"/>
              <a:t>et ainsi de suite</a:t>
            </a:r>
            <a:r>
              <a:rPr lang="fr-FR" dirty="0"/>
              <a:t>.</a:t>
            </a:r>
            <a:endParaRPr dirty="0"/>
          </a:p>
          <a:p>
            <a:pPr marL="0" marR="0" indent="0" algn="l" defTabSz="914400">
              <a:lnSpc>
                <a:spcPct val="100000"/>
              </a:lnSpc>
              <a:spcBef>
                <a:spcPts val="0"/>
              </a:spcBef>
              <a:spcAft>
                <a:spcPts val="0"/>
              </a:spcAft>
              <a:buClrTx/>
              <a:buSzTx/>
              <a:buFont typeface="Arial"/>
              <a:buNone/>
              <a:defRPr/>
            </a:pPr>
            <a:endParaRPr lang="fr-FR" dirty="0"/>
          </a:p>
          <a:p>
            <a:pPr marL="0" marR="0" indent="0" algn="l" defTabSz="914400">
              <a:lnSpc>
                <a:spcPct val="100000"/>
              </a:lnSpc>
              <a:spcBef>
                <a:spcPts val="0"/>
              </a:spcBef>
              <a:spcAft>
                <a:spcPts val="0"/>
              </a:spcAft>
              <a:buClrTx/>
              <a:buSzTx/>
              <a:buFont typeface="Arial"/>
              <a:buNone/>
              <a:defRPr/>
            </a:pPr>
            <a:r>
              <a:rPr lang="fr-FR" dirty="0"/>
              <a:t>Les membres du jury communiquent les notes à la personne qui saisit les résultats sur un fichier Excel.</a:t>
            </a:r>
            <a:endParaRPr dirty="0"/>
          </a:p>
          <a:p>
            <a:pPr marL="171450" marR="0" indent="-171450" algn="l" defTabSz="914400">
              <a:lnSpc>
                <a:spcPct val="100000"/>
              </a:lnSpc>
              <a:spcBef>
                <a:spcPts val="0"/>
              </a:spcBef>
              <a:spcAft>
                <a:spcPts val="0"/>
              </a:spcAft>
              <a:buClrTx/>
              <a:buSzTx/>
              <a:buFont typeface="Arial"/>
              <a:buChar char="•"/>
              <a:defRPr/>
            </a:pPr>
            <a:endParaRPr lang="fr-FR" dirty="0"/>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50</a:t>
            </a:fld>
            <a:endParaRPr lang="fr-FR"/>
          </a:p>
        </p:txBody>
      </p:sp>
    </p:spTree>
    <p:extLst>
      <p:ext uri="{BB962C8B-B14F-4D97-AF65-F5344CB8AC3E}">
        <p14:creationId xmlns:p14="http://schemas.microsoft.com/office/powerpoint/2010/main" val="34375466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marL="0" marR="0" indent="0" algn="l" defTabSz="914400">
              <a:lnSpc>
                <a:spcPct val="100000"/>
              </a:lnSpc>
              <a:spcBef>
                <a:spcPts val="0"/>
              </a:spcBef>
              <a:spcAft>
                <a:spcPts val="0"/>
              </a:spcAft>
              <a:buClrTx/>
              <a:buSzTx/>
              <a:buFontTx/>
              <a:buNone/>
              <a:defRPr/>
            </a:pPr>
            <a:r>
              <a:rPr lang="fr-FR" b="0" dirty="0">
                <a:solidFill>
                  <a:srgbClr val="FF0000"/>
                </a:solidFill>
              </a:rPr>
              <a:t>Ce </a:t>
            </a:r>
            <a:r>
              <a:rPr lang="fr-FR" b="0" dirty="0" err="1">
                <a:solidFill>
                  <a:srgbClr val="FF0000"/>
                </a:solidFill>
              </a:rPr>
              <a:t>virelangue</a:t>
            </a:r>
            <a:r>
              <a:rPr lang="fr-FR" b="0" dirty="0">
                <a:solidFill>
                  <a:srgbClr val="FF0000"/>
                </a:solidFill>
              </a:rPr>
              <a:t> a été travaillé en classe, il est donc connu des élèves.</a:t>
            </a:r>
            <a:endParaRPr dirty="0"/>
          </a:p>
          <a:p>
            <a:pPr marL="0" marR="0" indent="0" algn="l" defTabSz="914400">
              <a:lnSpc>
                <a:spcPct val="100000"/>
              </a:lnSpc>
              <a:spcBef>
                <a:spcPts val="0"/>
              </a:spcBef>
              <a:spcAft>
                <a:spcPts val="0"/>
              </a:spcAft>
              <a:buClrTx/>
              <a:buSzTx/>
              <a:buFontTx/>
              <a:buNone/>
              <a:defRPr/>
            </a:pPr>
            <a:endParaRPr lang="fr-FR" b="1" dirty="0">
              <a:solidFill>
                <a:srgbClr val="FF0000"/>
              </a:solidFill>
            </a:endParaRPr>
          </a:p>
          <a:p>
            <a:pPr marL="0" marR="0" indent="0" algn="l" defTabSz="914400">
              <a:lnSpc>
                <a:spcPct val="100000"/>
              </a:lnSpc>
              <a:spcBef>
                <a:spcPts val="0"/>
              </a:spcBef>
              <a:spcAft>
                <a:spcPts val="0"/>
              </a:spcAft>
              <a:buClrTx/>
              <a:buSzTx/>
              <a:buFontTx/>
              <a:buNone/>
              <a:defRPr/>
            </a:pPr>
            <a:endParaRPr lang="fr-FR" dirty="0"/>
          </a:p>
          <a:p>
            <a:pPr marL="171450" marR="0" indent="-171450" algn="l" defTabSz="914400">
              <a:lnSpc>
                <a:spcPct val="100000"/>
              </a:lnSpc>
              <a:spcBef>
                <a:spcPts val="0"/>
              </a:spcBef>
              <a:spcAft>
                <a:spcPts val="0"/>
              </a:spcAft>
              <a:buClrTx/>
              <a:buSzTx/>
              <a:buFont typeface="Arial"/>
              <a:buChar char="•"/>
              <a:defRPr/>
            </a:pPr>
            <a:r>
              <a:rPr lang="fr-FR" dirty="0"/>
              <a:t>Le 3</a:t>
            </a:r>
            <a:r>
              <a:rPr lang="fr-FR" baseline="30000" dirty="0"/>
              <a:t>ème</a:t>
            </a:r>
            <a:r>
              <a:rPr lang="fr-FR" dirty="0"/>
              <a:t> élève de la </a:t>
            </a:r>
            <a:r>
              <a:rPr lang="fr-FR" dirty="0">
                <a:solidFill>
                  <a:srgbClr val="FF0000"/>
                </a:solidFill>
              </a:rPr>
              <a:t>1</a:t>
            </a:r>
            <a:r>
              <a:rPr lang="fr-FR" baseline="30000" dirty="0">
                <a:solidFill>
                  <a:srgbClr val="FF0000"/>
                </a:solidFill>
              </a:rPr>
              <a:t>ère</a:t>
            </a:r>
            <a:r>
              <a:rPr lang="fr-FR" dirty="0"/>
              <a:t> équipe s’avance et lit ce </a:t>
            </a:r>
            <a:r>
              <a:rPr lang="fr-FR" dirty="0" err="1"/>
              <a:t>virelangue</a:t>
            </a:r>
            <a:r>
              <a:rPr lang="fr-FR" dirty="0"/>
              <a:t> de façon intelligible.</a:t>
            </a:r>
            <a:br>
              <a:rPr lang="fr-FR" dirty="0"/>
            </a:br>
            <a:r>
              <a:rPr lang="fr-FR" dirty="0"/>
              <a:t>Les 2 membres du jury évaluent cet élève en utilisant les fiches d’évaluation.</a:t>
            </a:r>
            <a:endParaRPr dirty="0"/>
          </a:p>
          <a:p>
            <a:pPr marL="171450" marR="0" indent="-171450" algn="l" defTabSz="914400">
              <a:lnSpc>
                <a:spcPct val="100000"/>
              </a:lnSpc>
              <a:spcBef>
                <a:spcPts val="0"/>
              </a:spcBef>
              <a:spcAft>
                <a:spcPts val="0"/>
              </a:spcAft>
              <a:buClrTx/>
              <a:buSzTx/>
              <a:buFont typeface="Arial"/>
              <a:buChar char="•"/>
              <a:defRPr/>
            </a:pPr>
            <a:r>
              <a:rPr lang="fr-FR" dirty="0"/>
              <a:t>Le 3</a:t>
            </a:r>
            <a:r>
              <a:rPr lang="fr-FR" baseline="30000" dirty="0"/>
              <a:t>ème</a:t>
            </a:r>
            <a:r>
              <a:rPr lang="fr-FR" dirty="0"/>
              <a:t> élève de la </a:t>
            </a:r>
            <a:r>
              <a:rPr lang="fr-FR" dirty="0">
                <a:solidFill>
                  <a:srgbClr val="FF0000"/>
                </a:solidFill>
              </a:rPr>
              <a:t>2</a:t>
            </a:r>
            <a:r>
              <a:rPr lang="fr-FR" baseline="30000" dirty="0">
                <a:solidFill>
                  <a:srgbClr val="FF0000"/>
                </a:solidFill>
              </a:rPr>
              <a:t>ème</a:t>
            </a:r>
            <a:r>
              <a:rPr lang="fr-FR" dirty="0"/>
              <a:t> équipe s’avance et lit ce </a:t>
            </a:r>
            <a:r>
              <a:rPr lang="fr-FR" dirty="0" err="1"/>
              <a:t>virelangue</a:t>
            </a:r>
            <a:r>
              <a:rPr lang="fr-FR" dirty="0"/>
              <a:t> de façon intelligible.</a:t>
            </a:r>
            <a:br>
              <a:rPr lang="fr-FR" dirty="0"/>
            </a:br>
            <a:r>
              <a:rPr lang="fr-FR" dirty="0"/>
              <a:t>Les 2 membres du jury évaluent cet élève </a:t>
            </a:r>
            <a:r>
              <a:rPr lang="fr-FR" b="1" dirty="0"/>
              <a:t>et ainsi de suite</a:t>
            </a:r>
            <a:r>
              <a:rPr lang="fr-FR" dirty="0"/>
              <a:t>.</a:t>
            </a:r>
            <a:endParaRPr dirty="0"/>
          </a:p>
          <a:p>
            <a:pPr marL="171450" marR="0" indent="-171450" algn="l" defTabSz="914400">
              <a:lnSpc>
                <a:spcPct val="100000"/>
              </a:lnSpc>
              <a:spcBef>
                <a:spcPts val="0"/>
              </a:spcBef>
              <a:spcAft>
                <a:spcPts val="0"/>
              </a:spcAft>
              <a:buClrTx/>
              <a:buSzTx/>
              <a:buFont typeface="Arial"/>
              <a:buChar char="•"/>
              <a:defRPr/>
            </a:pPr>
            <a:r>
              <a:rPr lang="fr-FR" dirty="0"/>
              <a:t>Les membres du jury communiquent les notes à la personne qui saisit les résultats sur un fichier Excel.</a:t>
            </a:r>
            <a:endParaRPr dirty="0"/>
          </a:p>
          <a:p>
            <a:pPr marL="171450" marR="0" indent="-171450" algn="l" defTabSz="914400">
              <a:lnSpc>
                <a:spcPct val="100000"/>
              </a:lnSpc>
              <a:spcBef>
                <a:spcPts val="0"/>
              </a:spcBef>
              <a:spcAft>
                <a:spcPts val="0"/>
              </a:spcAft>
              <a:buClrTx/>
              <a:buSzTx/>
              <a:buFont typeface="Arial"/>
              <a:buChar char="•"/>
              <a:defRPr/>
            </a:pPr>
            <a:endParaRPr lang="fr-FR" dirty="0"/>
          </a:p>
          <a:p>
            <a:r>
              <a:rPr lang="fr-FR" sz="1200" dirty="0">
                <a:solidFill>
                  <a:schemeClr val="tx1"/>
                </a:solidFill>
                <a:effectLst/>
                <a:latin typeface="+mn-lt"/>
                <a:ea typeface="+mn-ea"/>
                <a:cs typeface="+mn-cs"/>
              </a:rPr>
              <a:t>Ce </a:t>
            </a:r>
            <a:r>
              <a:rPr lang="fr-FR" sz="1200" dirty="0" err="1">
                <a:solidFill>
                  <a:schemeClr val="tx1"/>
                </a:solidFill>
                <a:effectLst/>
                <a:latin typeface="+mn-lt"/>
                <a:ea typeface="+mn-ea"/>
                <a:cs typeface="+mn-cs"/>
              </a:rPr>
              <a:t>virelangue</a:t>
            </a:r>
            <a:r>
              <a:rPr lang="fr-FR" sz="1200" dirty="0">
                <a:solidFill>
                  <a:schemeClr val="tx1"/>
                </a:solidFill>
                <a:effectLst/>
                <a:latin typeface="+mn-lt"/>
                <a:ea typeface="+mn-ea"/>
                <a:cs typeface="+mn-cs"/>
              </a:rPr>
              <a:t> a été travaillé en classe, il est donc connu des élèves.</a:t>
            </a:r>
          </a:p>
          <a:p>
            <a:pPr lvl="0"/>
            <a:r>
              <a:rPr lang="fr-FR" sz="1200" dirty="0">
                <a:solidFill>
                  <a:schemeClr val="tx1"/>
                </a:solidFill>
                <a:effectLst/>
                <a:latin typeface="+mn-lt"/>
                <a:ea typeface="+mn-ea"/>
                <a:cs typeface="+mn-cs"/>
              </a:rPr>
              <a:t>Le 3</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élève de la 1</a:t>
            </a:r>
            <a:r>
              <a:rPr lang="fr-FR" sz="1200" baseline="30000" dirty="0">
                <a:solidFill>
                  <a:schemeClr val="tx1"/>
                </a:solidFill>
                <a:effectLst/>
                <a:latin typeface="+mn-lt"/>
                <a:ea typeface="+mn-ea"/>
                <a:cs typeface="+mn-cs"/>
              </a:rPr>
              <a:t>ère</a:t>
            </a:r>
            <a:r>
              <a:rPr lang="fr-FR" sz="1200" dirty="0">
                <a:solidFill>
                  <a:schemeClr val="tx1"/>
                </a:solidFill>
                <a:effectLst/>
                <a:latin typeface="+mn-lt"/>
                <a:ea typeface="+mn-ea"/>
                <a:cs typeface="+mn-cs"/>
              </a:rPr>
              <a:t> équipe s’avance et lit ce </a:t>
            </a:r>
            <a:r>
              <a:rPr lang="fr-FR" sz="1200" dirty="0" err="1">
                <a:solidFill>
                  <a:schemeClr val="tx1"/>
                </a:solidFill>
                <a:effectLst/>
                <a:latin typeface="+mn-lt"/>
                <a:ea typeface="+mn-ea"/>
                <a:cs typeface="+mn-cs"/>
              </a:rPr>
              <a:t>virelangue</a:t>
            </a:r>
            <a:r>
              <a:rPr lang="fr-FR" sz="1200" dirty="0">
                <a:solidFill>
                  <a:schemeClr val="tx1"/>
                </a:solidFill>
                <a:effectLst/>
                <a:latin typeface="+mn-lt"/>
                <a:ea typeface="+mn-ea"/>
                <a:cs typeface="+mn-cs"/>
              </a:rPr>
              <a:t> de façon intelligible.</a:t>
            </a:r>
            <a:br>
              <a:rPr lang="fr-FR" sz="1200" dirty="0">
                <a:solidFill>
                  <a:schemeClr val="tx1"/>
                </a:solidFill>
                <a:effectLst/>
                <a:latin typeface="+mn-lt"/>
                <a:ea typeface="+mn-ea"/>
                <a:cs typeface="+mn-cs"/>
              </a:rPr>
            </a:br>
            <a:r>
              <a:rPr lang="fr-FR" sz="1200" dirty="0">
                <a:solidFill>
                  <a:schemeClr val="tx1"/>
                </a:solidFill>
                <a:effectLst/>
                <a:latin typeface="+mn-lt"/>
                <a:ea typeface="+mn-ea"/>
                <a:cs typeface="+mn-cs"/>
              </a:rPr>
              <a:t>Les 2 membres du jury évaluent cet élève en utilisant les fiches d’évaluation.</a:t>
            </a:r>
          </a:p>
          <a:p>
            <a:pPr lvl="0"/>
            <a:r>
              <a:rPr lang="fr-FR" sz="1200" dirty="0">
                <a:solidFill>
                  <a:schemeClr val="tx1"/>
                </a:solidFill>
                <a:effectLst/>
                <a:latin typeface="+mn-lt"/>
                <a:ea typeface="+mn-ea"/>
                <a:cs typeface="+mn-cs"/>
              </a:rPr>
              <a:t>Le 3</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élève de la 2</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équipe s’avance et lit ce </a:t>
            </a:r>
            <a:r>
              <a:rPr lang="fr-FR" sz="1200" dirty="0" err="1">
                <a:solidFill>
                  <a:schemeClr val="tx1"/>
                </a:solidFill>
                <a:effectLst/>
                <a:latin typeface="+mn-lt"/>
                <a:ea typeface="+mn-ea"/>
                <a:cs typeface="+mn-cs"/>
              </a:rPr>
              <a:t>virelangue</a:t>
            </a:r>
            <a:r>
              <a:rPr lang="fr-FR" sz="1200" dirty="0">
                <a:solidFill>
                  <a:schemeClr val="tx1"/>
                </a:solidFill>
                <a:effectLst/>
                <a:latin typeface="+mn-lt"/>
                <a:ea typeface="+mn-ea"/>
                <a:cs typeface="+mn-cs"/>
              </a:rPr>
              <a:t> de façon intelligible.</a:t>
            </a:r>
            <a:br>
              <a:rPr lang="fr-FR" sz="1200" dirty="0">
                <a:solidFill>
                  <a:schemeClr val="tx1"/>
                </a:solidFill>
                <a:effectLst/>
                <a:latin typeface="+mn-lt"/>
                <a:ea typeface="+mn-ea"/>
                <a:cs typeface="+mn-cs"/>
              </a:rPr>
            </a:br>
            <a:r>
              <a:rPr lang="fr-FR" sz="1200" dirty="0">
                <a:solidFill>
                  <a:schemeClr val="tx1"/>
                </a:solidFill>
                <a:effectLst/>
                <a:latin typeface="+mn-lt"/>
                <a:ea typeface="+mn-ea"/>
                <a:cs typeface="+mn-cs"/>
              </a:rPr>
              <a:t>Les 2 membres du jury évaluent cet élève </a:t>
            </a:r>
            <a:r>
              <a:rPr lang="fr-FR" sz="1200" b="1" dirty="0">
                <a:solidFill>
                  <a:schemeClr val="tx1"/>
                </a:solidFill>
                <a:effectLst/>
                <a:latin typeface="+mn-lt"/>
                <a:ea typeface="+mn-ea"/>
                <a:cs typeface="+mn-cs"/>
              </a:rPr>
              <a:t>et ainsi de suite</a:t>
            </a:r>
            <a:r>
              <a:rPr lang="fr-FR" sz="1200" dirty="0">
                <a:solidFill>
                  <a:schemeClr val="tx1"/>
                </a:solidFill>
                <a:effectLst/>
                <a:latin typeface="+mn-lt"/>
                <a:ea typeface="+mn-ea"/>
                <a:cs typeface="+mn-cs"/>
              </a:rPr>
              <a:t>.</a:t>
            </a:r>
          </a:p>
          <a:p>
            <a:pPr lvl="0"/>
            <a:r>
              <a:rPr lang="fr-FR" sz="1200" dirty="0">
                <a:solidFill>
                  <a:schemeClr val="tx1"/>
                </a:solidFill>
                <a:effectLst/>
                <a:latin typeface="+mn-lt"/>
                <a:ea typeface="+mn-ea"/>
                <a:cs typeface="+mn-cs"/>
              </a:rPr>
              <a:t>Les membres du jury communiquent les notes à la personne qui saisit les résultats sur un fichier Excel.</a:t>
            </a:r>
          </a:p>
          <a:p>
            <a:r>
              <a:rPr lang="fr-FR" sz="1200" dirty="0">
                <a:solidFill>
                  <a:schemeClr val="tx1"/>
                </a:solidFill>
                <a:effectLst/>
                <a:latin typeface="+mn-lt"/>
                <a:ea typeface="+mn-ea"/>
                <a:cs typeface="+mn-cs"/>
              </a:rPr>
              <a:t> </a:t>
            </a:r>
          </a:p>
          <a:p>
            <a:r>
              <a:rPr lang="fr-FR" sz="1200" dirty="0">
                <a:solidFill>
                  <a:schemeClr val="tx1"/>
                </a:solidFill>
                <a:effectLst/>
                <a:latin typeface="+mn-lt"/>
                <a:ea typeface="+mn-ea"/>
                <a:cs typeface="+mn-cs"/>
              </a:rPr>
              <a:t>A l’issue de cette manche, une ou plusieurs équipes sont éliminées.</a:t>
            </a:r>
            <a:br>
              <a:rPr lang="fr-FR" sz="1200" dirty="0">
                <a:solidFill>
                  <a:schemeClr val="tx1"/>
                </a:solidFill>
                <a:effectLst/>
                <a:latin typeface="+mn-lt"/>
                <a:ea typeface="+mn-ea"/>
                <a:cs typeface="+mn-cs"/>
              </a:rPr>
            </a:br>
            <a:r>
              <a:rPr lang="fr-FR" sz="1200" dirty="0">
                <a:solidFill>
                  <a:schemeClr val="tx1"/>
                </a:solidFill>
                <a:effectLst/>
                <a:latin typeface="+mn-lt"/>
                <a:ea typeface="+mn-ea"/>
                <a:cs typeface="+mn-cs"/>
              </a:rPr>
              <a:t>Le nombre d’équipes éliminées est en fonction du nombre d’équipes engagées. Faire en sorte qu’il y ait 5 équipes par langue pour la dernière manche.</a:t>
            </a:r>
          </a:p>
          <a:p>
            <a:r>
              <a:rPr lang="fr-FR" sz="1200" b="1" dirty="0">
                <a:solidFill>
                  <a:schemeClr val="tx1"/>
                </a:solidFill>
                <a:effectLst/>
                <a:latin typeface="+mn-lt"/>
                <a:ea typeface="+mn-ea"/>
                <a:cs typeface="+mn-cs"/>
              </a:rPr>
              <a:t> </a:t>
            </a:r>
            <a:endParaRPr lang="fr-FR" sz="1200" dirty="0">
              <a:solidFill>
                <a:schemeClr val="tx1"/>
              </a:solidFill>
              <a:effectLst/>
              <a:latin typeface="+mn-lt"/>
              <a:ea typeface="+mn-ea"/>
              <a:cs typeface="+mn-cs"/>
            </a:endParaRPr>
          </a:p>
          <a:p>
            <a:r>
              <a:rPr lang="fr-FR" sz="1200" b="1" dirty="0">
                <a:solidFill>
                  <a:schemeClr val="tx1"/>
                </a:solidFill>
                <a:effectLst/>
                <a:latin typeface="+mn-lt"/>
                <a:ea typeface="+mn-ea"/>
                <a:cs typeface="+mn-cs"/>
              </a:rPr>
              <a:t>Exemple :</a:t>
            </a:r>
            <a:endParaRPr lang="fr-FR" sz="1200" dirty="0">
              <a:solidFill>
                <a:schemeClr val="tx1"/>
              </a:solidFill>
              <a:effectLst/>
              <a:latin typeface="+mn-lt"/>
              <a:ea typeface="+mn-ea"/>
              <a:cs typeface="+mn-cs"/>
            </a:endParaRPr>
          </a:p>
          <a:p>
            <a:r>
              <a:rPr lang="fr-FR" sz="1200" dirty="0">
                <a:solidFill>
                  <a:schemeClr val="tx1"/>
                </a:solidFill>
                <a:effectLst/>
                <a:latin typeface="+mn-lt"/>
                <a:ea typeface="+mn-ea"/>
                <a:cs typeface="+mn-cs"/>
              </a:rPr>
              <a:t>Le collège A présente 7 équipes en italien.</a:t>
            </a:r>
          </a:p>
          <a:p>
            <a:r>
              <a:rPr lang="fr-FR" sz="1200" dirty="0">
                <a:solidFill>
                  <a:schemeClr val="tx1"/>
                </a:solidFill>
                <a:effectLst/>
                <a:latin typeface="+mn-lt"/>
                <a:ea typeface="+mn-ea"/>
                <a:cs typeface="+mn-cs"/>
              </a:rPr>
              <a:t>Le collège B présente 4 équipes en italien. </a:t>
            </a:r>
          </a:p>
          <a:p>
            <a:r>
              <a:rPr lang="fr-FR" sz="1200" dirty="0">
                <a:solidFill>
                  <a:schemeClr val="tx1"/>
                </a:solidFill>
                <a:effectLst/>
                <a:latin typeface="+mn-lt"/>
                <a:ea typeface="+mn-ea"/>
                <a:cs typeface="+mn-cs"/>
              </a:rPr>
              <a:t>Le collège C présente 6 équipes en italien.</a:t>
            </a:r>
          </a:p>
          <a:p>
            <a:pPr lvl="0"/>
            <a:r>
              <a:rPr lang="fr-FR" sz="1200" dirty="0">
                <a:solidFill>
                  <a:schemeClr val="tx1"/>
                </a:solidFill>
                <a:effectLst/>
                <a:latin typeface="+mn-lt"/>
                <a:ea typeface="+mn-ea"/>
                <a:cs typeface="+mn-cs"/>
              </a:rPr>
              <a:t>6 équipes ont été éliminées à l’issue de la 4ème manche.</a:t>
            </a:r>
          </a:p>
          <a:p>
            <a:pPr lvl="0"/>
            <a:r>
              <a:rPr lang="fr-FR" sz="1200" dirty="0">
                <a:solidFill>
                  <a:schemeClr val="tx1"/>
                </a:solidFill>
                <a:effectLst/>
                <a:latin typeface="+mn-lt"/>
                <a:ea typeface="+mn-ea"/>
                <a:cs typeface="+mn-cs"/>
              </a:rPr>
              <a:t>6 équipes sont éliminées à l’issue de cette manche.</a:t>
            </a:r>
          </a:p>
          <a:p>
            <a:pPr lvl="0"/>
            <a:endParaRPr lang="fr-FR" sz="1200" dirty="0">
              <a:solidFill>
                <a:schemeClr val="tx1"/>
              </a:solidFill>
              <a:effectLst/>
              <a:latin typeface="+mn-lt"/>
              <a:ea typeface="+mn-ea"/>
              <a:cs typeface="+mn-cs"/>
            </a:endParaRPr>
          </a:p>
          <a:p>
            <a:pPr lvl="0"/>
            <a:r>
              <a:rPr lang="fr-FR" sz="1200" dirty="0">
                <a:solidFill>
                  <a:schemeClr val="tx1"/>
                </a:solidFill>
                <a:effectLst/>
                <a:latin typeface="+mn-lt"/>
                <a:ea typeface="+mn-ea"/>
                <a:cs typeface="+mn-cs"/>
              </a:rPr>
              <a:t>Il reste 5 équipes en italien, tous collèges confondus, pour la 6</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et dernière manche. </a:t>
            </a:r>
            <a:r>
              <a:rPr lang="fr-FR" sz="1200" b="1" dirty="0">
                <a:solidFill>
                  <a:schemeClr val="tx1"/>
                </a:solidFill>
                <a:effectLst/>
                <a:latin typeface="+mn-lt"/>
                <a:ea typeface="+mn-ea"/>
                <a:cs typeface="+mn-cs"/>
              </a:rPr>
              <a:t>(7 + 4 + 6 = 17 / 17 – 6 – 6 = 5, le compte est bon)</a:t>
            </a:r>
            <a:endParaRPr lang="fr-FR" sz="1200" dirty="0">
              <a:solidFill>
                <a:schemeClr val="tx1"/>
              </a:solidFill>
              <a:effectLst/>
              <a:latin typeface="+mn-lt"/>
              <a:ea typeface="+mn-ea"/>
              <a:cs typeface="+mn-cs"/>
            </a:endParaRPr>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51</a:t>
            </a:fld>
            <a:endParaRPr lang="fr-FR"/>
          </a:p>
        </p:txBody>
      </p:sp>
    </p:spTree>
    <p:extLst>
      <p:ext uri="{BB962C8B-B14F-4D97-AF65-F5344CB8AC3E}">
        <p14:creationId xmlns:p14="http://schemas.microsoft.com/office/powerpoint/2010/main" val="135319340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marL="0" marR="0" indent="0" algn="l" defTabSz="914400">
              <a:lnSpc>
                <a:spcPct val="100000"/>
              </a:lnSpc>
              <a:spcBef>
                <a:spcPts val="0"/>
              </a:spcBef>
              <a:spcAft>
                <a:spcPts val="0"/>
              </a:spcAft>
              <a:buClrTx/>
              <a:buSzTx/>
              <a:buFontTx/>
              <a:buNone/>
              <a:defRPr/>
            </a:pPr>
            <a:r>
              <a:rPr lang="fr-FR" b="0" dirty="0">
                <a:solidFill>
                  <a:srgbClr val="FF0000"/>
                </a:solidFill>
              </a:rPr>
              <a:t>Ce </a:t>
            </a:r>
            <a:r>
              <a:rPr lang="fr-FR" b="0" dirty="0" err="1">
                <a:solidFill>
                  <a:srgbClr val="FF0000"/>
                </a:solidFill>
              </a:rPr>
              <a:t>virelangue</a:t>
            </a:r>
            <a:r>
              <a:rPr lang="fr-FR" b="0" dirty="0">
                <a:solidFill>
                  <a:srgbClr val="FF0000"/>
                </a:solidFill>
              </a:rPr>
              <a:t> </a:t>
            </a:r>
            <a:r>
              <a:rPr lang="fr-FR" b="1" u="sng" dirty="0">
                <a:solidFill>
                  <a:srgbClr val="FF0000"/>
                </a:solidFill>
              </a:rPr>
              <a:t>n’a pas été travaillé en classe </a:t>
            </a:r>
            <a:r>
              <a:rPr lang="fr-FR" b="0" dirty="0">
                <a:solidFill>
                  <a:srgbClr val="FF0000"/>
                </a:solidFill>
              </a:rPr>
              <a:t>; il est donc inconnu des élèves.</a:t>
            </a:r>
            <a:endParaRPr dirty="0"/>
          </a:p>
          <a:p>
            <a:pPr marL="0" marR="0" indent="0" algn="l" defTabSz="914400">
              <a:lnSpc>
                <a:spcPct val="100000"/>
              </a:lnSpc>
              <a:spcBef>
                <a:spcPts val="0"/>
              </a:spcBef>
              <a:spcAft>
                <a:spcPts val="0"/>
              </a:spcAft>
              <a:buClrTx/>
              <a:buSzTx/>
              <a:buFontTx/>
              <a:buNone/>
              <a:defRPr/>
            </a:pPr>
            <a:r>
              <a:rPr lang="fr-FR" dirty="0">
                <a:solidFill>
                  <a:srgbClr val="FF0000"/>
                </a:solidFill>
              </a:rPr>
              <a:t>L’enseignant référent procédera à un </a:t>
            </a:r>
            <a:r>
              <a:rPr lang="fr-FR" b="1" u="sng" dirty="0">
                <a:solidFill>
                  <a:srgbClr val="FF0000"/>
                </a:solidFill>
              </a:rPr>
              <a:t>nouveau</a:t>
            </a:r>
            <a:r>
              <a:rPr lang="fr-FR" dirty="0">
                <a:solidFill>
                  <a:srgbClr val="FF0000"/>
                </a:solidFill>
              </a:rPr>
              <a:t> tirage au sort pour déterminer l’ordre de passage (établissement par établissement). </a:t>
            </a:r>
            <a:endParaRPr dirty="0"/>
          </a:p>
          <a:p>
            <a:pPr marL="0" marR="0" indent="0" algn="l" defTabSz="914400">
              <a:lnSpc>
                <a:spcPct val="100000"/>
              </a:lnSpc>
              <a:spcBef>
                <a:spcPts val="0"/>
              </a:spcBef>
              <a:spcAft>
                <a:spcPts val="0"/>
              </a:spcAft>
              <a:buClrTx/>
              <a:buSzTx/>
              <a:buFontTx/>
              <a:buNone/>
              <a:defRPr/>
            </a:pPr>
            <a:r>
              <a:rPr lang="fr-FR" dirty="0">
                <a:solidFill>
                  <a:srgbClr val="FF0000"/>
                </a:solidFill>
              </a:rPr>
              <a:t>L’ordre de passage est le même pour les 3 </a:t>
            </a:r>
            <a:r>
              <a:rPr lang="fr-FR" dirty="0" err="1">
                <a:solidFill>
                  <a:srgbClr val="FF0000"/>
                </a:solidFill>
              </a:rPr>
              <a:t>virelangues</a:t>
            </a:r>
            <a:r>
              <a:rPr lang="fr-FR" dirty="0">
                <a:solidFill>
                  <a:srgbClr val="FF0000"/>
                </a:solidFill>
              </a:rPr>
              <a:t> de cette manche.</a:t>
            </a:r>
            <a:endParaRPr dirty="0"/>
          </a:p>
          <a:p>
            <a:pPr marL="0" marR="0" indent="0" algn="l" defTabSz="914400">
              <a:lnSpc>
                <a:spcPct val="100000"/>
              </a:lnSpc>
              <a:spcBef>
                <a:spcPts val="0"/>
              </a:spcBef>
              <a:spcAft>
                <a:spcPts val="0"/>
              </a:spcAft>
              <a:buClrTx/>
              <a:buSzTx/>
              <a:buFontTx/>
              <a:buNone/>
              <a:defRPr/>
            </a:pPr>
            <a:endParaRPr lang="fr-FR" b="1" dirty="0">
              <a:solidFill>
                <a:srgbClr val="FF0000"/>
              </a:solidFill>
            </a:endParaRPr>
          </a:p>
          <a:p>
            <a:pPr marL="0" marR="0" indent="0" algn="l" defTabSz="914400">
              <a:lnSpc>
                <a:spcPct val="100000"/>
              </a:lnSpc>
              <a:spcBef>
                <a:spcPts val="0"/>
              </a:spcBef>
              <a:spcAft>
                <a:spcPts val="0"/>
              </a:spcAft>
              <a:buClrTx/>
              <a:buSzTx/>
              <a:buFontTx/>
              <a:buNone/>
              <a:defRPr/>
            </a:pPr>
            <a:endParaRPr lang="fr-FR" dirty="0"/>
          </a:p>
          <a:p>
            <a:pPr marL="171450" marR="0" indent="-171450" algn="l" defTabSz="914400">
              <a:lnSpc>
                <a:spcPct val="100000"/>
              </a:lnSpc>
              <a:spcBef>
                <a:spcPts val="0"/>
              </a:spcBef>
              <a:spcAft>
                <a:spcPts val="0"/>
              </a:spcAft>
              <a:buClrTx/>
              <a:buSzTx/>
              <a:buFont typeface="Arial"/>
              <a:buChar char="•"/>
              <a:defRPr/>
            </a:pPr>
            <a:r>
              <a:rPr lang="fr-FR" dirty="0"/>
              <a:t>Le 1</a:t>
            </a:r>
            <a:r>
              <a:rPr lang="fr-FR" baseline="30000" dirty="0"/>
              <a:t>er</a:t>
            </a:r>
            <a:r>
              <a:rPr lang="fr-FR" dirty="0"/>
              <a:t> élève de la </a:t>
            </a:r>
            <a:r>
              <a:rPr lang="fr-FR" dirty="0">
                <a:solidFill>
                  <a:srgbClr val="FF0000"/>
                </a:solidFill>
              </a:rPr>
              <a:t>1</a:t>
            </a:r>
            <a:r>
              <a:rPr lang="fr-FR" baseline="30000" dirty="0">
                <a:solidFill>
                  <a:srgbClr val="FF0000"/>
                </a:solidFill>
              </a:rPr>
              <a:t>ère</a:t>
            </a:r>
            <a:r>
              <a:rPr lang="fr-FR" dirty="0"/>
              <a:t> équipe s’avance et lit ce </a:t>
            </a:r>
            <a:r>
              <a:rPr lang="fr-FR" dirty="0" err="1"/>
              <a:t>virelangue</a:t>
            </a:r>
            <a:r>
              <a:rPr lang="fr-FR" dirty="0"/>
              <a:t> de façon intelligible.</a:t>
            </a:r>
            <a:br>
              <a:rPr lang="fr-FR" dirty="0"/>
            </a:br>
            <a:r>
              <a:rPr lang="fr-FR" dirty="0"/>
              <a:t>Les 2 membres du jury évaluent cet élève en utilisant les fiches d’évaluation.</a:t>
            </a:r>
            <a:endParaRPr dirty="0"/>
          </a:p>
          <a:p>
            <a:pPr marL="171450" marR="0" indent="-171450" algn="l" defTabSz="914400">
              <a:lnSpc>
                <a:spcPct val="100000"/>
              </a:lnSpc>
              <a:spcBef>
                <a:spcPts val="0"/>
              </a:spcBef>
              <a:spcAft>
                <a:spcPts val="0"/>
              </a:spcAft>
              <a:buClrTx/>
              <a:buSzTx/>
              <a:buFont typeface="Arial"/>
              <a:buChar char="•"/>
              <a:defRPr/>
            </a:pPr>
            <a:r>
              <a:rPr lang="fr-FR" dirty="0"/>
              <a:t>Le 1</a:t>
            </a:r>
            <a:r>
              <a:rPr lang="fr-FR" baseline="30000" dirty="0"/>
              <a:t>er</a:t>
            </a:r>
            <a:r>
              <a:rPr lang="fr-FR" dirty="0"/>
              <a:t> élève de la </a:t>
            </a:r>
            <a:r>
              <a:rPr lang="fr-FR" dirty="0">
                <a:solidFill>
                  <a:srgbClr val="FF0000"/>
                </a:solidFill>
              </a:rPr>
              <a:t>2</a:t>
            </a:r>
            <a:r>
              <a:rPr lang="fr-FR" baseline="30000" dirty="0">
                <a:solidFill>
                  <a:srgbClr val="FF0000"/>
                </a:solidFill>
              </a:rPr>
              <a:t>ème</a:t>
            </a:r>
            <a:r>
              <a:rPr lang="fr-FR" dirty="0"/>
              <a:t> équipe s’avance et lit ce </a:t>
            </a:r>
            <a:r>
              <a:rPr lang="fr-FR" dirty="0" err="1"/>
              <a:t>virelangue</a:t>
            </a:r>
            <a:r>
              <a:rPr lang="fr-FR" dirty="0"/>
              <a:t> de façon intelligible.</a:t>
            </a:r>
            <a:br>
              <a:rPr lang="fr-FR" dirty="0"/>
            </a:br>
            <a:r>
              <a:rPr lang="fr-FR" dirty="0"/>
              <a:t>Les 2 membres du jury évaluent cet élève </a:t>
            </a:r>
            <a:r>
              <a:rPr lang="fr-FR" b="1" dirty="0"/>
              <a:t>et ainsi de suite</a:t>
            </a:r>
            <a:r>
              <a:rPr lang="fr-FR" dirty="0"/>
              <a:t>.</a:t>
            </a:r>
            <a:endParaRPr dirty="0"/>
          </a:p>
          <a:p>
            <a:pPr marL="171450" marR="0" indent="-171450" algn="l" defTabSz="914400">
              <a:lnSpc>
                <a:spcPct val="100000"/>
              </a:lnSpc>
              <a:spcBef>
                <a:spcPts val="0"/>
              </a:spcBef>
              <a:spcAft>
                <a:spcPts val="0"/>
              </a:spcAft>
              <a:buClrTx/>
              <a:buSzTx/>
              <a:buFont typeface="Arial"/>
              <a:buChar char="•"/>
              <a:defRPr/>
            </a:pPr>
            <a:r>
              <a:rPr lang="fr-FR" dirty="0"/>
              <a:t>Les membres du jury communiquent les notes à la personne qui saisit les résultats sur un fichier Excel.</a:t>
            </a:r>
            <a:endParaRPr dirty="0"/>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52</a:t>
            </a:fld>
            <a:endParaRPr lang="fr-FR"/>
          </a:p>
        </p:txBody>
      </p:sp>
    </p:spTree>
    <p:extLst>
      <p:ext uri="{BB962C8B-B14F-4D97-AF65-F5344CB8AC3E}">
        <p14:creationId xmlns:p14="http://schemas.microsoft.com/office/powerpoint/2010/main" val="277276372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marL="0" marR="0" indent="0" algn="l" defTabSz="914400">
              <a:lnSpc>
                <a:spcPct val="100000"/>
              </a:lnSpc>
              <a:spcBef>
                <a:spcPts val="0"/>
              </a:spcBef>
              <a:spcAft>
                <a:spcPts val="0"/>
              </a:spcAft>
              <a:buClrTx/>
              <a:buSzTx/>
              <a:buFontTx/>
              <a:buNone/>
              <a:defRPr/>
            </a:pPr>
            <a:r>
              <a:rPr lang="fr-FR" b="0" dirty="0">
                <a:solidFill>
                  <a:srgbClr val="FF0000"/>
                </a:solidFill>
              </a:rPr>
              <a:t>Ce </a:t>
            </a:r>
            <a:r>
              <a:rPr lang="fr-FR" b="0" dirty="0" err="1">
                <a:solidFill>
                  <a:srgbClr val="FF0000"/>
                </a:solidFill>
              </a:rPr>
              <a:t>virelangue</a:t>
            </a:r>
            <a:r>
              <a:rPr lang="fr-FR" b="0" dirty="0">
                <a:solidFill>
                  <a:srgbClr val="FF0000"/>
                </a:solidFill>
              </a:rPr>
              <a:t> </a:t>
            </a:r>
            <a:r>
              <a:rPr lang="fr-FR" b="1" u="sng" dirty="0">
                <a:solidFill>
                  <a:srgbClr val="FF0000"/>
                </a:solidFill>
              </a:rPr>
              <a:t>n’a pas été travaillé en classe </a:t>
            </a:r>
            <a:r>
              <a:rPr lang="fr-FR" b="0" dirty="0">
                <a:solidFill>
                  <a:srgbClr val="FF0000"/>
                </a:solidFill>
              </a:rPr>
              <a:t>; il est donc inconnu des élèves.</a:t>
            </a:r>
            <a:endParaRPr dirty="0"/>
          </a:p>
          <a:p>
            <a:pPr marL="0" marR="0" indent="0" algn="l" defTabSz="914400">
              <a:lnSpc>
                <a:spcPct val="100000"/>
              </a:lnSpc>
              <a:spcBef>
                <a:spcPts val="0"/>
              </a:spcBef>
              <a:spcAft>
                <a:spcPts val="0"/>
              </a:spcAft>
              <a:buClrTx/>
              <a:buSzTx/>
              <a:buFontTx/>
              <a:buNone/>
              <a:defRPr/>
            </a:pPr>
            <a:endParaRPr lang="fr-FR" dirty="0"/>
          </a:p>
          <a:p>
            <a:pPr marL="171450" marR="0" indent="-171450" algn="l" defTabSz="914400">
              <a:lnSpc>
                <a:spcPct val="100000"/>
              </a:lnSpc>
              <a:spcBef>
                <a:spcPts val="0"/>
              </a:spcBef>
              <a:spcAft>
                <a:spcPts val="0"/>
              </a:spcAft>
              <a:buClrTx/>
              <a:buSzTx/>
              <a:buFont typeface="Arial"/>
              <a:buChar char="•"/>
              <a:defRPr/>
            </a:pPr>
            <a:r>
              <a:rPr lang="fr-FR" dirty="0"/>
              <a:t>Le 2</a:t>
            </a:r>
            <a:r>
              <a:rPr lang="fr-FR" baseline="30000" dirty="0"/>
              <a:t>ème</a:t>
            </a:r>
            <a:r>
              <a:rPr lang="fr-FR" dirty="0"/>
              <a:t> élève de la </a:t>
            </a:r>
            <a:r>
              <a:rPr lang="fr-FR" dirty="0">
                <a:solidFill>
                  <a:srgbClr val="FF0000"/>
                </a:solidFill>
              </a:rPr>
              <a:t>1</a:t>
            </a:r>
            <a:r>
              <a:rPr lang="fr-FR" baseline="30000" dirty="0">
                <a:solidFill>
                  <a:srgbClr val="FF0000"/>
                </a:solidFill>
              </a:rPr>
              <a:t>ère</a:t>
            </a:r>
            <a:r>
              <a:rPr lang="fr-FR" dirty="0"/>
              <a:t> équipe s’avance et lit ce </a:t>
            </a:r>
            <a:r>
              <a:rPr lang="fr-FR" dirty="0" err="1"/>
              <a:t>virelangue</a:t>
            </a:r>
            <a:r>
              <a:rPr lang="fr-FR" dirty="0"/>
              <a:t> de façon intelligible.</a:t>
            </a:r>
            <a:br>
              <a:rPr lang="fr-FR" dirty="0"/>
            </a:br>
            <a:r>
              <a:rPr lang="fr-FR" dirty="0"/>
              <a:t>Les 2 membres du jury évaluent cet élève en utilisant les fiches d’évaluation.</a:t>
            </a:r>
            <a:endParaRPr dirty="0"/>
          </a:p>
          <a:p>
            <a:pPr marL="171450" marR="0" indent="-171450" algn="l" defTabSz="914400">
              <a:lnSpc>
                <a:spcPct val="100000"/>
              </a:lnSpc>
              <a:spcBef>
                <a:spcPts val="0"/>
              </a:spcBef>
              <a:spcAft>
                <a:spcPts val="0"/>
              </a:spcAft>
              <a:buClrTx/>
              <a:buSzTx/>
              <a:buFont typeface="Arial"/>
              <a:buChar char="•"/>
              <a:defRPr/>
            </a:pPr>
            <a:r>
              <a:rPr lang="fr-FR" dirty="0"/>
              <a:t>Le 2</a:t>
            </a:r>
            <a:r>
              <a:rPr lang="fr-FR" baseline="30000" dirty="0"/>
              <a:t>ème</a:t>
            </a:r>
            <a:r>
              <a:rPr lang="fr-FR" dirty="0"/>
              <a:t> élève de la </a:t>
            </a:r>
            <a:r>
              <a:rPr lang="fr-FR" dirty="0">
                <a:solidFill>
                  <a:srgbClr val="FF0000"/>
                </a:solidFill>
              </a:rPr>
              <a:t>2</a:t>
            </a:r>
            <a:r>
              <a:rPr lang="fr-FR" baseline="30000" dirty="0">
                <a:solidFill>
                  <a:srgbClr val="FF0000"/>
                </a:solidFill>
              </a:rPr>
              <a:t>ème</a:t>
            </a:r>
            <a:r>
              <a:rPr lang="fr-FR" dirty="0"/>
              <a:t> équipe s’avance et lit ce </a:t>
            </a:r>
            <a:r>
              <a:rPr lang="fr-FR" dirty="0" err="1"/>
              <a:t>virelangue</a:t>
            </a:r>
            <a:r>
              <a:rPr lang="fr-FR" dirty="0"/>
              <a:t> de façon intelligible.</a:t>
            </a:r>
            <a:br>
              <a:rPr lang="fr-FR" dirty="0"/>
            </a:br>
            <a:r>
              <a:rPr lang="fr-FR" dirty="0"/>
              <a:t>Les 2 membres du jury évaluent cet élève </a:t>
            </a:r>
            <a:r>
              <a:rPr lang="fr-FR" b="1" dirty="0"/>
              <a:t>et ainsi de suite</a:t>
            </a:r>
            <a:r>
              <a:rPr lang="fr-FR" dirty="0"/>
              <a:t>.</a:t>
            </a:r>
            <a:endParaRPr dirty="0"/>
          </a:p>
          <a:p>
            <a:pPr marL="171450" marR="0" indent="-171450" algn="l" defTabSz="914400">
              <a:lnSpc>
                <a:spcPct val="100000"/>
              </a:lnSpc>
              <a:spcBef>
                <a:spcPts val="0"/>
              </a:spcBef>
              <a:spcAft>
                <a:spcPts val="0"/>
              </a:spcAft>
              <a:buClrTx/>
              <a:buSzTx/>
              <a:buFont typeface="Arial"/>
              <a:buChar char="•"/>
              <a:defRPr/>
            </a:pPr>
            <a:r>
              <a:rPr lang="fr-FR" dirty="0"/>
              <a:t>Les membres du jury communiquent les notes à la personne qui saisit les résultats sur un fichier Excel.</a:t>
            </a:r>
            <a:endParaRPr dirty="0"/>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53</a:t>
            </a:fld>
            <a:endParaRPr lang="fr-FR"/>
          </a:p>
        </p:txBody>
      </p:sp>
    </p:spTree>
    <p:extLst>
      <p:ext uri="{BB962C8B-B14F-4D97-AF65-F5344CB8AC3E}">
        <p14:creationId xmlns:p14="http://schemas.microsoft.com/office/powerpoint/2010/main" val="139420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marL="0" marR="0" indent="0" algn="l" defTabSz="914400">
              <a:lnSpc>
                <a:spcPct val="100000"/>
              </a:lnSpc>
              <a:spcBef>
                <a:spcPts val="0"/>
              </a:spcBef>
              <a:spcAft>
                <a:spcPts val="0"/>
              </a:spcAft>
              <a:buClrTx/>
              <a:buSzTx/>
              <a:buFontTx/>
              <a:buNone/>
              <a:defRPr/>
            </a:pPr>
            <a:r>
              <a:rPr lang="fr-FR" b="0" dirty="0">
                <a:solidFill>
                  <a:srgbClr val="FF0000"/>
                </a:solidFill>
              </a:rPr>
              <a:t>Ce </a:t>
            </a:r>
            <a:r>
              <a:rPr lang="fr-FR" b="0" dirty="0" err="1">
                <a:solidFill>
                  <a:srgbClr val="FF0000"/>
                </a:solidFill>
              </a:rPr>
              <a:t>virelangue</a:t>
            </a:r>
            <a:r>
              <a:rPr lang="fr-FR" b="0" dirty="0">
                <a:solidFill>
                  <a:srgbClr val="FF0000"/>
                </a:solidFill>
              </a:rPr>
              <a:t> a été travaillé en classe ; il est donc connu des élèves.</a:t>
            </a:r>
            <a:endParaRPr dirty="0"/>
          </a:p>
          <a:p>
            <a:pPr marL="0" marR="0" indent="0" algn="l" defTabSz="914400">
              <a:lnSpc>
                <a:spcPct val="100000"/>
              </a:lnSpc>
              <a:spcBef>
                <a:spcPts val="0"/>
              </a:spcBef>
              <a:spcAft>
                <a:spcPts val="0"/>
              </a:spcAft>
              <a:buClrTx/>
              <a:buSzTx/>
              <a:buFontTx/>
              <a:buNone/>
              <a:defRPr/>
            </a:pPr>
            <a:endParaRPr lang="fr-FR" b="1" dirty="0">
              <a:solidFill>
                <a:srgbClr val="FF0000"/>
              </a:solidFill>
            </a:endParaRPr>
          </a:p>
          <a:p>
            <a:pPr marL="0" marR="0" indent="0" algn="l" defTabSz="914400">
              <a:lnSpc>
                <a:spcPct val="100000"/>
              </a:lnSpc>
              <a:spcBef>
                <a:spcPts val="0"/>
              </a:spcBef>
              <a:spcAft>
                <a:spcPts val="0"/>
              </a:spcAft>
              <a:buClrTx/>
              <a:buSzTx/>
              <a:buFontTx/>
              <a:buNone/>
              <a:defRPr/>
            </a:pPr>
            <a:endParaRPr lang="fr-FR" dirty="0"/>
          </a:p>
          <a:p>
            <a:pPr marL="171450" marR="0" indent="-171450" algn="l" defTabSz="914400">
              <a:lnSpc>
                <a:spcPct val="100000"/>
              </a:lnSpc>
              <a:spcBef>
                <a:spcPts val="0"/>
              </a:spcBef>
              <a:spcAft>
                <a:spcPts val="0"/>
              </a:spcAft>
              <a:buClrTx/>
              <a:buSzTx/>
              <a:buFont typeface="Arial"/>
              <a:buChar char="•"/>
              <a:defRPr/>
            </a:pPr>
            <a:r>
              <a:rPr lang="fr-FR" dirty="0"/>
              <a:t>Le 3</a:t>
            </a:r>
            <a:r>
              <a:rPr lang="fr-FR" baseline="30000" dirty="0"/>
              <a:t>ème</a:t>
            </a:r>
            <a:r>
              <a:rPr lang="fr-FR" dirty="0"/>
              <a:t> élève de la </a:t>
            </a:r>
            <a:r>
              <a:rPr lang="fr-FR" dirty="0">
                <a:solidFill>
                  <a:srgbClr val="FF0000"/>
                </a:solidFill>
              </a:rPr>
              <a:t>1</a:t>
            </a:r>
            <a:r>
              <a:rPr lang="fr-FR" baseline="30000" dirty="0">
                <a:solidFill>
                  <a:srgbClr val="FF0000"/>
                </a:solidFill>
              </a:rPr>
              <a:t>ère</a:t>
            </a:r>
            <a:r>
              <a:rPr lang="fr-FR" dirty="0"/>
              <a:t> équipe s’avance et lit ce </a:t>
            </a:r>
            <a:r>
              <a:rPr lang="fr-FR" dirty="0" err="1"/>
              <a:t>virelangue</a:t>
            </a:r>
            <a:r>
              <a:rPr lang="fr-FR" dirty="0"/>
              <a:t> de façon intelligible.</a:t>
            </a:r>
            <a:br>
              <a:rPr lang="fr-FR" dirty="0"/>
            </a:br>
            <a:r>
              <a:rPr lang="fr-FR" dirty="0"/>
              <a:t>Les 2 membres du jury évaluent cet élève en utilisant les fiches d’évaluation.</a:t>
            </a:r>
            <a:endParaRPr dirty="0"/>
          </a:p>
          <a:p>
            <a:pPr marL="171450" marR="0" indent="-171450" algn="l" defTabSz="914400">
              <a:lnSpc>
                <a:spcPct val="100000"/>
              </a:lnSpc>
              <a:spcBef>
                <a:spcPts val="0"/>
              </a:spcBef>
              <a:spcAft>
                <a:spcPts val="0"/>
              </a:spcAft>
              <a:buClrTx/>
              <a:buSzTx/>
              <a:buFont typeface="Arial"/>
              <a:buChar char="•"/>
              <a:defRPr/>
            </a:pPr>
            <a:r>
              <a:rPr lang="fr-FR" dirty="0"/>
              <a:t>Le 3</a:t>
            </a:r>
            <a:r>
              <a:rPr lang="fr-FR" baseline="30000" dirty="0"/>
              <a:t>ème</a:t>
            </a:r>
            <a:r>
              <a:rPr lang="fr-FR" dirty="0"/>
              <a:t> élève de la </a:t>
            </a:r>
            <a:r>
              <a:rPr lang="fr-FR" dirty="0">
                <a:solidFill>
                  <a:srgbClr val="FF0000"/>
                </a:solidFill>
              </a:rPr>
              <a:t>2</a:t>
            </a:r>
            <a:r>
              <a:rPr lang="fr-FR" baseline="30000" dirty="0">
                <a:solidFill>
                  <a:srgbClr val="FF0000"/>
                </a:solidFill>
              </a:rPr>
              <a:t>ème</a:t>
            </a:r>
            <a:r>
              <a:rPr lang="fr-FR" dirty="0"/>
              <a:t> équipe s’avance et lit ce </a:t>
            </a:r>
            <a:r>
              <a:rPr lang="fr-FR" dirty="0" err="1"/>
              <a:t>virelangue</a:t>
            </a:r>
            <a:r>
              <a:rPr lang="fr-FR" dirty="0"/>
              <a:t> de façon intelligible.</a:t>
            </a:r>
            <a:br>
              <a:rPr lang="fr-FR" dirty="0"/>
            </a:br>
            <a:r>
              <a:rPr lang="fr-FR" dirty="0"/>
              <a:t>Les 2 membres du jury évaluent cet élève </a:t>
            </a:r>
            <a:r>
              <a:rPr lang="fr-FR" b="1" dirty="0"/>
              <a:t>et ainsi de suite</a:t>
            </a:r>
            <a:r>
              <a:rPr lang="fr-FR" dirty="0"/>
              <a:t>.</a:t>
            </a:r>
            <a:endParaRPr dirty="0"/>
          </a:p>
          <a:p>
            <a:pPr marL="171450" marR="0" indent="-171450" algn="l" defTabSz="914400">
              <a:lnSpc>
                <a:spcPct val="100000"/>
              </a:lnSpc>
              <a:spcBef>
                <a:spcPts val="0"/>
              </a:spcBef>
              <a:spcAft>
                <a:spcPts val="0"/>
              </a:spcAft>
              <a:buClrTx/>
              <a:buSzTx/>
              <a:buFont typeface="Arial"/>
              <a:buChar char="•"/>
              <a:defRPr/>
            </a:pPr>
            <a:r>
              <a:rPr lang="fr-FR" dirty="0"/>
              <a:t>Les membres du jury communiquent les notes à la personne qui saisit les résultats sur un fichier Excel.</a:t>
            </a:r>
            <a:endParaRPr dirty="0"/>
          </a:p>
          <a:p>
            <a:pPr marL="171450" marR="0" indent="-171450" algn="l" defTabSz="914400">
              <a:lnSpc>
                <a:spcPct val="100000"/>
              </a:lnSpc>
              <a:spcBef>
                <a:spcPts val="0"/>
              </a:spcBef>
              <a:spcAft>
                <a:spcPts val="0"/>
              </a:spcAft>
              <a:buClrTx/>
              <a:buSzTx/>
              <a:buFont typeface="Arial"/>
              <a:buChar char="•"/>
              <a:defRPr/>
            </a:pPr>
            <a:endParaRPr lang="fr-FR" dirty="0"/>
          </a:p>
          <a:p>
            <a:pPr marL="0" marR="0" indent="0" algn="l" defTabSz="914400">
              <a:lnSpc>
                <a:spcPct val="100000"/>
              </a:lnSpc>
              <a:spcBef>
                <a:spcPts val="0"/>
              </a:spcBef>
              <a:spcAft>
                <a:spcPts val="0"/>
              </a:spcAft>
              <a:buClrTx/>
              <a:buSzTx/>
              <a:buFont typeface="Arial"/>
              <a:buNone/>
              <a:defRPr/>
            </a:pPr>
            <a:r>
              <a:rPr lang="fr-FR" dirty="0"/>
              <a:t>A l’issue de cette manche, une ou plusieurs équipes sont éliminées.</a:t>
            </a:r>
            <a:br>
              <a:rPr lang="fr-FR" dirty="0"/>
            </a:br>
            <a:r>
              <a:rPr lang="fr-FR" dirty="0"/>
              <a:t>Le nombre d’équipes éliminées est en fonction du nombre d’équipes engagées. </a:t>
            </a:r>
          </a:p>
          <a:p>
            <a:pPr marL="0" marR="0" indent="0" algn="l" defTabSz="914400">
              <a:lnSpc>
                <a:spcPct val="100000"/>
              </a:lnSpc>
              <a:spcBef>
                <a:spcPts val="0"/>
              </a:spcBef>
              <a:spcAft>
                <a:spcPts val="0"/>
              </a:spcAft>
              <a:buClrTx/>
              <a:buSzTx/>
              <a:buFont typeface="Arial"/>
              <a:buNone/>
              <a:defRPr/>
            </a:pPr>
            <a:r>
              <a:rPr lang="fr-FR" dirty="0"/>
              <a:t>Faire en sorte qu’il y ait 5 équipes par langue pour la dernière manche.</a:t>
            </a:r>
            <a:endParaRPr dirty="0"/>
          </a:p>
          <a:p>
            <a:pPr marL="0" marR="0" indent="0" algn="l" defTabSz="914400">
              <a:lnSpc>
                <a:spcPct val="100000"/>
              </a:lnSpc>
              <a:spcBef>
                <a:spcPts val="0"/>
              </a:spcBef>
              <a:spcAft>
                <a:spcPts val="0"/>
              </a:spcAft>
              <a:buClrTx/>
              <a:buSzTx/>
              <a:buFont typeface="Arial"/>
              <a:buNone/>
              <a:defRPr/>
            </a:pPr>
            <a:endParaRPr lang="fr-FR" dirty="0"/>
          </a:p>
          <a:p>
            <a:pPr marL="0" marR="0" indent="0" algn="l" defTabSz="914400">
              <a:lnSpc>
                <a:spcPct val="100000"/>
              </a:lnSpc>
              <a:spcBef>
                <a:spcPts val="0"/>
              </a:spcBef>
              <a:spcAft>
                <a:spcPts val="0"/>
              </a:spcAft>
              <a:buClrTx/>
              <a:buSzTx/>
              <a:buFont typeface="Arial"/>
              <a:buNone/>
              <a:defRPr/>
            </a:pPr>
            <a:r>
              <a:rPr lang="fr-FR" b="1" dirty="0"/>
              <a:t>Exemple :</a:t>
            </a:r>
            <a:endParaRPr dirty="0"/>
          </a:p>
          <a:p>
            <a:pPr marL="0" marR="0" indent="0" algn="l" defTabSz="914400">
              <a:lnSpc>
                <a:spcPct val="100000"/>
              </a:lnSpc>
              <a:spcBef>
                <a:spcPts val="0"/>
              </a:spcBef>
              <a:spcAft>
                <a:spcPts val="0"/>
              </a:spcAft>
              <a:buClrTx/>
              <a:buSzTx/>
              <a:buFont typeface="Arial"/>
              <a:buNone/>
              <a:defRPr/>
            </a:pPr>
            <a:r>
              <a:rPr lang="fr-FR" dirty="0"/>
              <a:t>Le collège A présente 7 équipes en allemand.</a:t>
            </a:r>
            <a:endParaRPr dirty="0"/>
          </a:p>
          <a:p>
            <a:pPr marL="0" marR="0" indent="0" algn="l" defTabSz="914400">
              <a:lnSpc>
                <a:spcPct val="100000"/>
              </a:lnSpc>
              <a:spcBef>
                <a:spcPts val="0"/>
              </a:spcBef>
              <a:spcAft>
                <a:spcPts val="0"/>
              </a:spcAft>
              <a:buClrTx/>
              <a:buSzTx/>
              <a:buFont typeface="Arial"/>
              <a:buNone/>
              <a:defRPr/>
            </a:pPr>
            <a:r>
              <a:rPr lang="fr-FR" dirty="0"/>
              <a:t>Le collège B présente 4 équipes en allemand. </a:t>
            </a:r>
            <a:endParaRPr dirty="0"/>
          </a:p>
          <a:p>
            <a:pPr marL="0" marR="0" indent="0" algn="l" defTabSz="914400">
              <a:lnSpc>
                <a:spcPct val="100000"/>
              </a:lnSpc>
              <a:spcBef>
                <a:spcPts val="0"/>
              </a:spcBef>
              <a:spcAft>
                <a:spcPts val="0"/>
              </a:spcAft>
              <a:buClrTx/>
              <a:buSzTx/>
              <a:buFont typeface="Arial"/>
              <a:buNone/>
              <a:defRPr/>
            </a:pPr>
            <a:r>
              <a:rPr lang="fr-FR" dirty="0"/>
              <a:t>Le collège C présente 6 équipes en allemand.</a:t>
            </a:r>
            <a:endParaRPr dirty="0"/>
          </a:p>
          <a:p>
            <a:pPr marL="171450" marR="0" indent="-171450" algn="l" defTabSz="914400">
              <a:lnSpc>
                <a:spcPct val="100000"/>
              </a:lnSpc>
              <a:spcBef>
                <a:spcPts val="0"/>
              </a:spcBef>
              <a:spcAft>
                <a:spcPts val="0"/>
              </a:spcAft>
              <a:buClrTx/>
              <a:buSzTx/>
              <a:buFont typeface="Symbol"/>
              <a:buChar char="Þ"/>
              <a:defRPr/>
            </a:pPr>
            <a:r>
              <a:rPr lang="fr-FR" dirty="0"/>
              <a:t> </a:t>
            </a:r>
            <a:r>
              <a:rPr lang="fr-FR" dirty="0">
                <a:solidFill>
                  <a:schemeClr val="accent6"/>
                </a:solidFill>
              </a:rPr>
              <a:t>6 </a:t>
            </a:r>
            <a:r>
              <a:rPr lang="fr-FR" dirty="0"/>
              <a:t>équipes sont éliminées à l’issue de cette manche.</a:t>
            </a:r>
            <a:endParaRPr dirty="0"/>
          </a:p>
          <a:p>
            <a:pPr marL="171450" marR="0" indent="-171450" algn="l" defTabSz="914400">
              <a:lnSpc>
                <a:spcPct val="100000"/>
              </a:lnSpc>
              <a:spcBef>
                <a:spcPts val="0"/>
              </a:spcBef>
              <a:spcAft>
                <a:spcPts val="0"/>
              </a:spcAft>
              <a:buClrTx/>
              <a:buSzTx/>
              <a:buFont typeface="Symbol"/>
              <a:buChar char="Þ"/>
              <a:defRPr/>
            </a:pPr>
            <a:endParaRPr lang="fr-FR" dirty="0"/>
          </a:p>
          <a:p>
            <a:pPr marL="0" marR="0" indent="0" algn="l" defTabSz="914400">
              <a:lnSpc>
                <a:spcPct val="100000"/>
              </a:lnSpc>
              <a:spcBef>
                <a:spcPts val="0"/>
              </a:spcBef>
              <a:spcAft>
                <a:spcPts val="0"/>
              </a:spcAft>
              <a:buClrTx/>
              <a:buSzTx/>
              <a:buFont typeface="Symbol"/>
              <a:buNone/>
              <a:defRPr/>
            </a:pPr>
            <a:r>
              <a:rPr lang="fr-FR" dirty="0"/>
              <a:t>Le collège A présente 3 équipes en allemand.</a:t>
            </a:r>
            <a:endParaRPr dirty="0"/>
          </a:p>
          <a:p>
            <a:pPr marL="0" marR="0" indent="0" algn="l" defTabSz="914400">
              <a:lnSpc>
                <a:spcPct val="100000"/>
              </a:lnSpc>
              <a:spcBef>
                <a:spcPts val="0"/>
              </a:spcBef>
              <a:spcAft>
                <a:spcPts val="0"/>
              </a:spcAft>
              <a:buClrTx/>
              <a:buSzTx/>
              <a:buFont typeface="Symbol"/>
              <a:buNone/>
              <a:defRPr/>
            </a:pPr>
            <a:r>
              <a:rPr lang="fr-FR" dirty="0"/>
              <a:t>Le collège B présente 5 équipes en allemand.</a:t>
            </a:r>
            <a:endParaRPr dirty="0"/>
          </a:p>
          <a:p>
            <a:pPr marL="0" marR="0" indent="0" algn="l" defTabSz="914400">
              <a:lnSpc>
                <a:spcPct val="100000"/>
              </a:lnSpc>
              <a:spcBef>
                <a:spcPts val="0"/>
              </a:spcBef>
              <a:spcAft>
                <a:spcPts val="0"/>
              </a:spcAft>
              <a:buClrTx/>
              <a:buSzTx/>
              <a:buFont typeface="Symbol"/>
              <a:buNone/>
              <a:defRPr/>
            </a:pPr>
            <a:r>
              <a:rPr lang="fr-FR" dirty="0"/>
              <a:t>Le collège C présente 2 équipes en allemand.</a:t>
            </a:r>
            <a:endParaRPr dirty="0"/>
          </a:p>
          <a:p>
            <a:pPr marL="171450" marR="0" indent="-171450" algn="l" defTabSz="914400">
              <a:lnSpc>
                <a:spcPct val="100000"/>
              </a:lnSpc>
              <a:spcBef>
                <a:spcPts val="0"/>
              </a:spcBef>
              <a:spcAft>
                <a:spcPts val="0"/>
              </a:spcAft>
              <a:buClrTx/>
              <a:buSzTx/>
              <a:buFont typeface="Symbol"/>
              <a:buChar char="Þ"/>
              <a:defRPr/>
            </a:pPr>
            <a:r>
              <a:rPr lang="fr-FR" dirty="0"/>
              <a:t>2 équipes sont éliminées à l’issue de cette manche.</a:t>
            </a:r>
            <a:endParaRPr dirty="0"/>
          </a:p>
          <a:p>
            <a:pPr marL="171450" marR="0" indent="-171450" algn="l" defTabSz="914400">
              <a:lnSpc>
                <a:spcPct val="100000"/>
              </a:lnSpc>
              <a:spcBef>
                <a:spcPts val="0"/>
              </a:spcBef>
              <a:spcAft>
                <a:spcPts val="0"/>
              </a:spcAft>
              <a:buClrTx/>
              <a:buSzTx/>
              <a:buFont typeface="Arial"/>
              <a:buChar char="•"/>
              <a:defRPr/>
            </a:pPr>
            <a:endParaRPr lang="fr-FR" dirty="0"/>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6</a:t>
            </a:fld>
            <a:endParaRPr lang="fr-FR"/>
          </a:p>
        </p:txBody>
      </p:sp>
    </p:spTree>
    <p:extLst>
      <p:ext uri="{BB962C8B-B14F-4D97-AF65-F5344CB8AC3E}">
        <p14:creationId xmlns:p14="http://schemas.microsoft.com/office/powerpoint/2010/main" val="259930743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marL="0" marR="0" indent="0" algn="l" defTabSz="914400">
              <a:lnSpc>
                <a:spcPct val="100000"/>
              </a:lnSpc>
              <a:spcBef>
                <a:spcPts val="0"/>
              </a:spcBef>
              <a:spcAft>
                <a:spcPts val="0"/>
              </a:spcAft>
              <a:buClrTx/>
              <a:buSzTx/>
              <a:buFontTx/>
              <a:buNone/>
              <a:defRPr/>
            </a:pPr>
            <a:r>
              <a:rPr lang="fr-FR" b="0" dirty="0">
                <a:solidFill>
                  <a:srgbClr val="FF0000"/>
                </a:solidFill>
              </a:rPr>
              <a:t>Ce </a:t>
            </a:r>
            <a:r>
              <a:rPr lang="fr-FR" b="0" dirty="0" err="1">
                <a:solidFill>
                  <a:srgbClr val="FF0000"/>
                </a:solidFill>
              </a:rPr>
              <a:t>virelangue</a:t>
            </a:r>
            <a:r>
              <a:rPr lang="fr-FR" b="0" dirty="0">
                <a:solidFill>
                  <a:srgbClr val="FF0000"/>
                </a:solidFill>
              </a:rPr>
              <a:t> </a:t>
            </a:r>
            <a:r>
              <a:rPr lang="fr-FR" b="1" u="sng" dirty="0">
                <a:solidFill>
                  <a:srgbClr val="FF0000"/>
                </a:solidFill>
              </a:rPr>
              <a:t>n’a pas été travaillé en classe </a:t>
            </a:r>
            <a:r>
              <a:rPr lang="fr-FR" b="0" dirty="0">
                <a:solidFill>
                  <a:srgbClr val="FF0000"/>
                </a:solidFill>
              </a:rPr>
              <a:t>; il est donc inconnu des élèves.</a:t>
            </a:r>
            <a:endParaRPr dirty="0"/>
          </a:p>
          <a:p>
            <a:pPr marL="0" marR="0" indent="0" algn="l" defTabSz="914400">
              <a:lnSpc>
                <a:spcPct val="100000"/>
              </a:lnSpc>
              <a:spcBef>
                <a:spcPts val="0"/>
              </a:spcBef>
              <a:spcAft>
                <a:spcPts val="0"/>
              </a:spcAft>
              <a:buClrTx/>
              <a:buSzTx/>
              <a:buFontTx/>
              <a:buNone/>
              <a:defRPr/>
            </a:pPr>
            <a:endParaRPr lang="fr-FR" dirty="0"/>
          </a:p>
          <a:p>
            <a:pPr marL="171450" marR="0" indent="-171450" algn="l" defTabSz="914400">
              <a:lnSpc>
                <a:spcPct val="100000"/>
              </a:lnSpc>
              <a:spcBef>
                <a:spcPts val="0"/>
              </a:spcBef>
              <a:spcAft>
                <a:spcPts val="0"/>
              </a:spcAft>
              <a:buClrTx/>
              <a:buSzTx/>
              <a:buFont typeface="Arial"/>
              <a:buChar char="•"/>
              <a:defRPr/>
            </a:pPr>
            <a:r>
              <a:rPr lang="fr-FR" dirty="0"/>
              <a:t>Le 3</a:t>
            </a:r>
            <a:r>
              <a:rPr lang="fr-FR" baseline="30000" dirty="0"/>
              <a:t>ème</a:t>
            </a:r>
            <a:r>
              <a:rPr lang="fr-FR" dirty="0"/>
              <a:t> élève de la </a:t>
            </a:r>
            <a:r>
              <a:rPr lang="fr-FR" dirty="0">
                <a:solidFill>
                  <a:srgbClr val="FF0000"/>
                </a:solidFill>
              </a:rPr>
              <a:t>1</a:t>
            </a:r>
            <a:r>
              <a:rPr lang="fr-FR" baseline="30000" dirty="0">
                <a:solidFill>
                  <a:srgbClr val="FF0000"/>
                </a:solidFill>
              </a:rPr>
              <a:t>ère</a:t>
            </a:r>
            <a:r>
              <a:rPr lang="fr-FR" dirty="0"/>
              <a:t> équipe s’avance et lit ce </a:t>
            </a:r>
            <a:r>
              <a:rPr lang="fr-FR" dirty="0" err="1"/>
              <a:t>virelangue</a:t>
            </a:r>
            <a:r>
              <a:rPr lang="fr-FR" dirty="0"/>
              <a:t> de façon intelligible.</a:t>
            </a:r>
            <a:br>
              <a:rPr lang="fr-FR" dirty="0"/>
            </a:br>
            <a:r>
              <a:rPr lang="fr-FR" dirty="0"/>
              <a:t>Les 2 membres du jury évaluent cet élève en utilisant les fiches d’évaluation.</a:t>
            </a:r>
            <a:endParaRPr dirty="0"/>
          </a:p>
          <a:p>
            <a:pPr marL="171450" marR="0" indent="-171450" algn="l" defTabSz="914400">
              <a:lnSpc>
                <a:spcPct val="100000"/>
              </a:lnSpc>
              <a:spcBef>
                <a:spcPts val="0"/>
              </a:spcBef>
              <a:spcAft>
                <a:spcPts val="0"/>
              </a:spcAft>
              <a:buClrTx/>
              <a:buSzTx/>
              <a:buFont typeface="Arial"/>
              <a:buChar char="•"/>
              <a:defRPr/>
            </a:pPr>
            <a:r>
              <a:rPr lang="fr-FR" dirty="0"/>
              <a:t>Le 3</a:t>
            </a:r>
            <a:r>
              <a:rPr lang="fr-FR" baseline="30000" dirty="0"/>
              <a:t>ème</a:t>
            </a:r>
            <a:r>
              <a:rPr lang="fr-FR" dirty="0"/>
              <a:t> élève de la </a:t>
            </a:r>
            <a:r>
              <a:rPr lang="fr-FR" dirty="0">
                <a:solidFill>
                  <a:srgbClr val="FF0000"/>
                </a:solidFill>
              </a:rPr>
              <a:t>2</a:t>
            </a:r>
            <a:r>
              <a:rPr lang="fr-FR" baseline="30000" dirty="0">
                <a:solidFill>
                  <a:srgbClr val="FF0000"/>
                </a:solidFill>
              </a:rPr>
              <a:t>ème</a:t>
            </a:r>
            <a:r>
              <a:rPr lang="fr-FR" dirty="0"/>
              <a:t> équipe s’avance et lit ce </a:t>
            </a:r>
            <a:r>
              <a:rPr lang="fr-FR" dirty="0" err="1"/>
              <a:t>virelangue</a:t>
            </a:r>
            <a:r>
              <a:rPr lang="fr-FR" dirty="0"/>
              <a:t> de façon intelligible.</a:t>
            </a:r>
            <a:br>
              <a:rPr lang="fr-FR" dirty="0"/>
            </a:br>
            <a:r>
              <a:rPr lang="fr-FR" dirty="0"/>
              <a:t>Les 2 membres du jury évaluent cet élève </a:t>
            </a:r>
            <a:r>
              <a:rPr lang="fr-FR" b="1" dirty="0"/>
              <a:t>et ainsi de suite</a:t>
            </a:r>
            <a:r>
              <a:rPr lang="fr-FR" dirty="0"/>
              <a:t>.</a:t>
            </a:r>
            <a:endParaRPr dirty="0"/>
          </a:p>
          <a:p>
            <a:pPr marL="171450" marR="0" indent="-171450" algn="l" defTabSz="914400">
              <a:lnSpc>
                <a:spcPct val="100000"/>
              </a:lnSpc>
              <a:spcBef>
                <a:spcPts val="0"/>
              </a:spcBef>
              <a:spcAft>
                <a:spcPts val="0"/>
              </a:spcAft>
              <a:buClrTx/>
              <a:buSzTx/>
              <a:buFont typeface="Arial"/>
              <a:buChar char="•"/>
              <a:defRPr/>
            </a:pPr>
            <a:r>
              <a:rPr lang="fr-FR" dirty="0"/>
              <a:t>Les membres du jury communiquent les notes à la personne qui saisit les résultats sur un fichier Excel.</a:t>
            </a:r>
            <a:endParaRPr dirty="0"/>
          </a:p>
          <a:p>
            <a:pPr marL="171450" marR="0" indent="-171450" algn="l" defTabSz="914400">
              <a:lnSpc>
                <a:spcPct val="100000"/>
              </a:lnSpc>
              <a:spcBef>
                <a:spcPts val="0"/>
              </a:spcBef>
              <a:spcAft>
                <a:spcPts val="0"/>
              </a:spcAft>
              <a:buClrTx/>
              <a:buSzTx/>
              <a:buFont typeface="Arial"/>
              <a:buChar char="•"/>
              <a:defRPr/>
            </a:pPr>
            <a:endParaRPr lang="fr-FR" dirty="0"/>
          </a:p>
          <a:p>
            <a:pPr marL="0" marR="0" indent="0" algn="l" defTabSz="914400">
              <a:lnSpc>
                <a:spcPct val="100000"/>
              </a:lnSpc>
              <a:spcBef>
                <a:spcPts val="0"/>
              </a:spcBef>
              <a:spcAft>
                <a:spcPts val="0"/>
              </a:spcAft>
              <a:buClrTx/>
              <a:buSzTx/>
              <a:buFont typeface="Arial"/>
              <a:buNone/>
              <a:defRPr/>
            </a:pPr>
            <a:r>
              <a:rPr lang="fr-FR" dirty="0"/>
              <a:t>A l’issue de cette manche, les résultats permettent de classer les 5 équipes restantes langue par langue.</a:t>
            </a:r>
            <a:endParaRPr dirty="0"/>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54</a:t>
            </a:fld>
            <a:endParaRPr lang="fr-FR"/>
          </a:p>
        </p:txBody>
      </p:sp>
    </p:spTree>
    <p:extLst>
      <p:ext uri="{BB962C8B-B14F-4D97-AF65-F5344CB8AC3E}">
        <p14:creationId xmlns:p14="http://schemas.microsoft.com/office/powerpoint/2010/main" val="354854707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marL="0" marR="0" indent="0" algn="l" defTabSz="914400">
              <a:lnSpc>
                <a:spcPct val="100000"/>
              </a:lnSpc>
              <a:spcBef>
                <a:spcPts val="0"/>
              </a:spcBef>
              <a:spcAft>
                <a:spcPts val="0"/>
              </a:spcAft>
              <a:buClrTx/>
              <a:buSzTx/>
              <a:buFontTx/>
              <a:buNone/>
              <a:defRPr/>
            </a:pPr>
            <a:r>
              <a:rPr lang="fr-FR" b="0" dirty="0">
                <a:solidFill>
                  <a:srgbClr val="FF0000"/>
                </a:solidFill>
              </a:rPr>
              <a:t>Ce </a:t>
            </a:r>
            <a:r>
              <a:rPr lang="fr-FR" b="0" dirty="0" err="1">
                <a:solidFill>
                  <a:srgbClr val="FF0000"/>
                </a:solidFill>
              </a:rPr>
              <a:t>virelangue</a:t>
            </a:r>
            <a:r>
              <a:rPr lang="fr-FR" b="0" dirty="0">
                <a:solidFill>
                  <a:srgbClr val="FF0000"/>
                </a:solidFill>
              </a:rPr>
              <a:t> a été travaillé en classe ; il est donc connu des élèves.</a:t>
            </a:r>
            <a:endParaRPr dirty="0"/>
          </a:p>
          <a:p>
            <a:pPr marL="0" marR="0" indent="0" algn="l" defTabSz="914400">
              <a:lnSpc>
                <a:spcPct val="100000"/>
              </a:lnSpc>
              <a:spcBef>
                <a:spcPts val="0"/>
              </a:spcBef>
              <a:spcAft>
                <a:spcPts val="0"/>
              </a:spcAft>
              <a:buClrTx/>
              <a:buSzTx/>
              <a:buFontTx/>
              <a:buNone/>
              <a:defRPr/>
            </a:pPr>
            <a:endParaRPr lang="fr-FR" b="1" dirty="0">
              <a:solidFill>
                <a:srgbClr val="FF0000"/>
              </a:solidFill>
            </a:endParaRPr>
          </a:p>
          <a:p>
            <a:pPr marL="0" marR="0" indent="0" algn="l" defTabSz="914400">
              <a:lnSpc>
                <a:spcPct val="100000"/>
              </a:lnSpc>
              <a:spcBef>
                <a:spcPts val="0"/>
              </a:spcBef>
              <a:spcAft>
                <a:spcPts val="0"/>
              </a:spcAft>
              <a:buClrTx/>
              <a:buSzTx/>
              <a:buFontTx/>
              <a:buNone/>
              <a:defRPr/>
            </a:pPr>
            <a:r>
              <a:rPr lang="fr-FR" dirty="0">
                <a:solidFill>
                  <a:srgbClr val="FF0000"/>
                </a:solidFill>
              </a:rPr>
              <a:t>L’enseignant référent procédera à un tirage au sort pour déterminer l’ordre de passage (établissement par établissement). </a:t>
            </a:r>
            <a:br>
              <a:rPr lang="fr-FR" dirty="0">
                <a:solidFill>
                  <a:srgbClr val="FF0000"/>
                </a:solidFill>
              </a:rPr>
            </a:br>
            <a:r>
              <a:rPr lang="fr-FR" dirty="0">
                <a:solidFill>
                  <a:srgbClr val="FF0000"/>
                </a:solidFill>
              </a:rPr>
              <a:t>L’ordre de passage est le même pour les 3 </a:t>
            </a:r>
            <a:r>
              <a:rPr lang="fr-FR" dirty="0" err="1">
                <a:solidFill>
                  <a:srgbClr val="FF0000"/>
                </a:solidFill>
              </a:rPr>
              <a:t>virelangues</a:t>
            </a:r>
            <a:r>
              <a:rPr lang="fr-FR" dirty="0">
                <a:solidFill>
                  <a:srgbClr val="FF0000"/>
                </a:solidFill>
              </a:rPr>
              <a:t> de cette manche.</a:t>
            </a:r>
            <a:endParaRPr dirty="0"/>
          </a:p>
          <a:p>
            <a:pPr marL="0" marR="0" indent="0" algn="l" defTabSz="914400">
              <a:lnSpc>
                <a:spcPct val="100000"/>
              </a:lnSpc>
              <a:spcBef>
                <a:spcPts val="0"/>
              </a:spcBef>
              <a:spcAft>
                <a:spcPts val="0"/>
              </a:spcAft>
              <a:buClrTx/>
              <a:buSzTx/>
              <a:buFontTx/>
              <a:buNone/>
              <a:defRPr/>
            </a:pPr>
            <a:endParaRPr lang="fr-FR" dirty="0"/>
          </a:p>
          <a:p>
            <a:pPr marL="171450" marR="0" indent="-171450" algn="l" defTabSz="914400">
              <a:lnSpc>
                <a:spcPct val="100000"/>
              </a:lnSpc>
              <a:spcBef>
                <a:spcPts val="0"/>
              </a:spcBef>
              <a:spcAft>
                <a:spcPts val="0"/>
              </a:spcAft>
              <a:buClrTx/>
              <a:buSzTx/>
              <a:buFont typeface="Arial"/>
              <a:buChar char="•"/>
              <a:defRPr/>
            </a:pPr>
            <a:r>
              <a:rPr lang="fr-FR" dirty="0"/>
              <a:t>Le 1</a:t>
            </a:r>
            <a:r>
              <a:rPr lang="fr-FR" baseline="30000" dirty="0"/>
              <a:t>er</a:t>
            </a:r>
            <a:r>
              <a:rPr lang="fr-FR" dirty="0"/>
              <a:t> élève de la </a:t>
            </a:r>
            <a:r>
              <a:rPr lang="fr-FR" dirty="0">
                <a:solidFill>
                  <a:srgbClr val="FF0000"/>
                </a:solidFill>
              </a:rPr>
              <a:t>1</a:t>
            </a:r>
            <a:r>
              <a:rPr lang="fr-FR" baseline="30000" dirty="0">
                <a:solidFill>
                  <a:srgbClr val="FF0000"/>
                </a:solidFill>
              </a:rPr>
              <a:t>ère</a:t>
            </a:r>
            <a:r>
              <a:rPr lang="fr-FR" dirty="0"/>
              <a:t> équipe s’avance et lit ce </a:t>
            </a:r>
            <a:r>
              <a:rPr lang="fr-FR" dirty="0" err="1"/>
              <a:t>virelangue</a:t>
            </a:r>
            <a:r>
              <a:rPr lang="fr-FR" dirty="0"/>
              <a:t> de façon intelligible.</a:t>
            </a:r>
            <a:br>
              <a:rPr lang="fr-FR" dirty="0"/>
            </a:br>
            <a:r>
              <a:rPr lang="fr-FR" dirty="0"/>
              <a:t>Les 2 membres du jury évaluent cet élève en utilisant les fiches d’évaluation.</a:t>
            </a:r>
            <a:endParaRPr dirty="0"/>
          </a:p>
          <a:p>
            <a:pPr marL="171450" marR="0" indent="-171450" algn="l" defTabSz="914400">
              <a:lnSpc>
                <a:spcPct val="100000"/>
              </a:lnSpc>
              <a:spcBef>
                <a:spcPts val="0"/>
              </a:spcBef>
              <a:spcAft>
                <a:spcPts val="0"/>
              </a:spcAft>
              <a:buClrTx/>
              <a:buSzTx/>
              <a:buFont typeface="Arial"/>
              <a:buChar char="•"/>
              <a:defRPr/>
            </a:pPr>
            <a:r>
              <a:rPr lang="fr-FR" dirty="0"/>
              <a:t>Le 1</a:t>
            </a:r>
            <a:r>
              <a:rPr lang="fr-FR" baseline="30000" dirty="0"/>
              <a:t>er</a:t>
            </a:r>
            <a:r>
              <a:rPr lang="fr-FR" dirty="0"/>
              <a:t> élève de la </a:t>
            </a:r>
            <a:r>
              <a:rPr lang="fr-FR" dirty="0">
                <a:solidFill>
                  <a:srgbClr val="FF0000"/>
                </a:solidFill>
              </a:rPr>
              <a:t>2</a:t>
            </a:r>
            <a:r>
              <a:rPr lang="fr-FR" baseline="30000" dirty="0">
                <a:solidFill>
                  <a:srgbClr val="FF0000"/>
                </a:solidFill>
              </a:rPr>
              <a:t>ème</a:t>
            </a:r>
            <a:r>
              <a:rPr lang="fr-FR" dirty="0"/>
              <a:t> équipe s’avance et lit ce </a:t>
            </a:r>
            <a:r>
              <a:rPr lang="fr-FR" dirty="0" err="1"/>
              <a:t>virelangue</a:t>
            </a:r>
            <a:r>
              <a:rPr lang="fr-FR" dirty="0"/>
              <a:t> de façon intelligible.</a:t>
            </a:r>
            <a:br>
              <a:rPr lang="fr-FR" dirty="0"/>
            </a:br>
            <a:r>
              <a:rPr lang="fr-FR" dirty="0"/>
              <a:t>Les 2 membres du jury évaluent cet élève </a:t>
            </a:r>
            <a:r>
              <a:rPr lang="fr-FR" b="1" dirty="0"/>
              <a:t>et ainsi de suite</a:t>
            </a:r>
            <a:r>
              <a:rPr lang="fr-FR" dirty="0"/>
              <a:t>.</a:t>
            </a:r>
            <a:endParaRPr dirty="0"/>
          </a:p>
          <a:p>
            <a:pPr marL="0" marR="0" indent="0" algn="l" defTabSz="914400">
              <a:lnSpc>
                <a:spcPct val="100000"/>
              </a:lnSpc>
              <a:spcBef>
                <a:spcPts val="0"/>
              </a:spcBef>
              <a:spcAft>
                <a:spcPts val="0"/>
              </a:spcAft>
              <a:buClrTx/>
              <a:buSzTx/>
              <a:buFont typeface="Arial"/>
              <a:buNone/>
              <a:defRPr/>
            </a:pPr>
            <a:endParaRPr lang="fr-FR" dirty="0"/>
          </a:p>
          <a:p>
            <a:pPr marL="0" marR="0" indent="0" algn="l" defTabSz="914400">
              <a:lnSpc>
                <a:spcPct val="100000"/>
              </a:lnSpc>
              <a:spcBef>
                <a:spcPts val="0"/>
              </a:spcBef>
              <a:spcAft>
                <a:spcPts val="0"/>
              </a:spcAft>
              <a:buClrTx/>
              <a:buSzTx/>
              <a:buFont typeface="Arial"/>
              <a:buNone/>
              <a:defRPr/>
            </a:pPr>
            <a:r>
              <a:rPr lang="fr-FR" dirty="0"/>
              <a:t>Les membres du jury communiquent les notes à la personne qui saisit les résultats sur un fichier Excel.</a:t>
            </a:r>
            <a:endParaRPr dirty="0"/>
          </a:p>
          <a:p>
            <a:pPr marL="171450" marR="0" indent="-171450" algn="l" defTabSz="914400">
              <a:lnSpc>
                <a:spcPct val="100000"/>
              </a:lnSpc>
              <a:spcBef>
                <a:spcPts val="0"/>
              </a:spcBef>
              <a:spcAft>
                <a:spcPts val="0"/>
              </a:spcAft>
              <a:buClrTx/>
              <a:buSzTx/>
              <a:buFont typeface="Arial"/>
              <a:buChar char="•"/>
              <a:defRPr/>
            </a:pPr>
            <a:endParaRPr lang="fr-FR" dirty="0"/>
          </a:p>
          <a:p>
            <a:pPr marL="171450" marR="0" indent="-171450" algn="l" defTabSz="914400">
              <a:lnSpc>
                <a:spcPct val="100000"/>
              </a:lnSpc>
              <a:spcBef>
                <a:spcPts val="0"/>
              </a:spcBef>
              <a:spcAft>
                <a:spcPts val="0"/>
              </a:spcAft>
              <a:buClrTx/>
              <a:buSzTx/>
              <a:buFont typeface="Arial"/>
              <a:buChar char="•"/>
              <a:defRPr/>
            </a:pPr>
            <a:endParaRPr lang="fr-FR" dirty="0"/>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56</a:t>
            </a:fld>
            <a:endParaRPr lang="fr-FR"/>
          </a:p>
        </p:txBody>
      </p:sp>
    </p:spTree>
    <p:extLst>
      <p:ext uri="{BB962C8B-B14F-4D97-AF65-F5344CB8AC3E}">
        <p14:creationId xmlns:p14="http://schemas.microsoft.com/office/powerpoint/2010/main" val="345895854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marL="0" marR="0" indent="0" algn="l" defTabSz="914400">
              <a:lnSpc>
                <a:spcPct val="100000"/>
              </a:lnSpc>
              <a:spcBef>
                <a:spcPts val="0"/>
              </a:spcBef>
              <a:spcAft>
                <a:spcPts val="0"/>
              </a:spcAft>
              <a:buClrTx/>
              <a:buSzTx/>
              <a:buFontTx/>
              <a:buNone/>
              <a:defRPr/>
            </a:pPr>
            <a:r>
              <a:rPr lang="fr-FR" b="0" dirty="0">
                <a:solidFill>
                  <a:srgbClr val="FF0000"/>
                </a:solidFill>
              </a:rPr>
              <a:t>Ce </a:t>
            </a:r>
            <a:r>
              <a:rPr lang="fr-FR" b="0" dirty="0" err="1">
                <a:solidFill>
                  <a:srgbClr val="FF0000"/>
                </a:solidFill>
              </a:rPr>
              <a:t>virelangue</a:t>
            </a:r>
            <a:r>
              <a:rPr lang="fr-FR" b="0" dirty="0">
                <a:solidFill>
                  <a:srgbClr val="FF0000"/>
                </a:solidFill>
              </a:rPr>
              <a:t> a été travaillé en classe ; il est donc connu des élèves.</a:t>
            </a:r>
            <a:endParaRPr dirty="0"/>
          </a:p>
          <a:p>
            <a:pPr marL="0" marR="0" indent="0" algn="l" defTabSz="914400">
              <a:lnSpc>
                <a:spcPct val="100000"/>
              </a:lnSpc>
              <a:spcBef>
                <a:spcPts val="0"/>
              </a:spcBef>
              <a:spcAft>
                <a:spcPts val="0"/>
              </a:spcAft>
              <a:buClrTx/>
              <a:buSzTx/>
              <a:buFontTx/>
              <a:buNone/>
              <a:defRPr/>
            </a:pPr>
            <a:endParaRPr lang="fr-FR" b="1" dirty="0">
              <a:solidFill>
                <a:srgbClr val="FF0000"/>
              </a:solidFill>
            </a:endParaRPr>
          </a:p>
          <a:p>
            <a:pPr marL="0" marR="0" indent="0" algn="l" defTabSz="914400">
              <a:lnSpc>
                <a:spcPct val="100000"/>
              </a:lnSpc>
              <a:spcBef>
                <a:spcPts val="0"/>
              </a:spcBef>
              <a:spcAft>
                <a:spcPts val="0"/>
              </a:spcAft>
              <a:buClrTx/>
              <a:buSzTx/>
              <a:buFontTx/>
              <a:buNone/>
              <a:defRPr/>
            </a:pPr>
            <a:endParaRPr lang="fr-FR" dirty="0"/>
          </a:p>
          <a:p>
            <a:pPr marL="171450" marR="0" indent="-171450" algn="l" defTabSz="914400">
              <a:lnSpc>
                <a:spcPct val="100000"/>
              </a:lnSpc>
              <a:spcBef>
                <a:spcPts val="0"/>
              </a:spcBef>
              <a:spcAft>
                <a:spcPts val="0"/>
              </a:spcAft>
              <a:buClrTx/>
              <a:buSzTx/>
              <a:buFont typeface="Arial"/>
              <a:buChar char="•"/>
              <a:defRPr/>
            </a:pPr>
            <a:r>
              <a:rPr lang="fr-FR" dirty="0"/>
              <a:t>Le 2</a:t>
            </a:r>
            <a:r>
              <a:rPr lang="fr-FR" baseline="30000" dirty="0"/>
              <a:t>ème</a:t>
            </a:r>
            <a:r>
              <a:rPr lang="fr-FR" dirty="0"/>
              <a:t> élève de la </a:t>
            </a:r>
            <a:r>
              <a:rPr lang="fr-FR" dirty="0">
                <a:solidFill>
                  <a:srgbClr val="FF0000"/>
                </a:solidFill>
              </a:rPr>
              <a:t>1</a:t>
            </a:r>
            <a:r>
              <a:rPr lang="fr-FR" baseline="30000" dirty="0">
                <a:solidFill>
                  <a:srgbClr val="FF0000"/>
                </a:solidFill>
              </a:rPr>
              <a:t>ère</a:t>
            </a:r>
            <a:r>
              <a:rPr lang="fr-FR" dirty="0"/>
              <a:t> équipe s’avance et lit ce </a:t>
            </a:r>
            <a:r>
              <a:rPr lang="fr-FR" dirty="0" err="1"/>
              <a:t>virelangue</a:t>
            </a:r>
            <a:r>
              <a:rPr lang="fr-FR" dirty="0"/>
              <a:t> de façon intelligible.</a:t>
            </a:r>
            <a:br>
              <a:rPr lang="fr-FR" dirty="0"/>
            </a:br>
            <a:r>
              <a:rPr lang="fr-FR" dirty="0"/>
              <a:t>Les 2 membres du jury évaluent cet élève en utilisant les fiches d’évaluation.</a:t>
            </a:r>
            <a:endParaRPr dirty="0"/>
          </a:p>
          <a:p>
            <a:pPr marL="171450" marR="0" indent="-171450" algn="l" defTabSz="914400">
              <a:lnSpc>
                <a:spcPct val="100000"/>
              </a:lnSpc>
              <a:spcBef>
                <a:spcPts val="0"/>
              </a:spcBef>
              <a:spcAft>
                <a:spcPts val="0"/>
              </a:spcAft>
              <a:buClrTx/>
              <a:buSzTx/>
              <a:buFont typeface="Arial"/>
              <a:buChar char="•"/>
              <a:defRPr/>
            </a:pPr>
            <a:r>
              <a:rPr lang="fr-FR" dirty="0"/>
              <a:t>Le 2</a:t>
            </a:r>
            <a:r>
              <a:rPr lang="fr-FR" baseline="30000" dirty="0"/>
              <a:t>ème</a:t>
            </a:r>
            <a:r>
              <a:rPr lang="fr-FR" dirty="0"/>
              <a:t> élève de la </a:t>
            </a:r>
            <a:r>
              <a:rPr lang="fr-FR" dirty="0">
                <a:solidFill>
                  <a:srgbClr val="FF0000"/>
                </a:solidFill>
              </a:rPr>
              <a:t>2</a:t>
            </a:r>
            <a:r>
              <a:rPr lang="fr-FR" baseline="30000" dirty="0">
                <a:solidFill>
                  <a:srgbClr val="FF0000"/>
                </a:solidFill>
              </a:rPr>
              <a:t>ème</a:t>
            </a:r>
            <a:r>
              <a:rPr lang="fr-FR" dirty="0"/>
              <a:t> équipe s’avance et lit ce </a:t>
            </a:r>
            <a:r>
              <a:rPr lang="fr-FR" dirty="0" err="1"/>
              <a:t>virelangue</a:t>
            </a:r>
            <a:r>
              <a:rPr lang="fr-FR" dirty="0"/>
              <a:t> de façon intelligible.</a:t>
            </a:r>
            <a:br>
              <a:rPr lang="fr-FR" dirty="0"/>
            </a:br>
            <a:r>
              <a:rPr lang="fr-FR" dirty="0"/>
              <a:t>Les 2 membres du jury évaluent cet élève </a:t>
            </a:r>
            <a:r>
              <a:rPr lang="fr-FR" b="1" dirty="0"/>
              <a:t>et ainsi de suite</a:t>
            </a:r>
            <a:r>
              <a:rPr lang="fr-FR" dirty="0"/>
              <a:t>.</a:t>
            </a:r>
            <a:endParaRPr dirty="0"/>
          </a:p>
          <a:p>
            <a:pPr marL="171450" marR="0" indent="-171450" algn="l" defTabSz="914400">
              <a:lnSpc>
                <a:spcPct val="100000"/>
              </a:lnSpc>
              <a:spcBef>
                <a:spcPts val="0"/>
              </a:spcBef>
              <a:spcAft>
                <a:spcPts val="0"/>
              </a:spcAft>
              <a:buClrTx/>
              <a:buSzTx/>
              <a:buFont typeface="Arial"/>
              <a:buChar char="•"/>
              <a:defRPr/>
            </a:pPr>
            <a:r>
              <a:rPr lang="fr-FR" dirty="0"/>
              <a:t>Les membres du jury communiquent les notes à la personne qui saisit les résultats sur un fichier Excel.</a:t>
            </a:r>
            <a:endParaRPr dirty="0"/>
          </a:p>
          <a:p>
            <a:pPr marL="171450" marR="0" indent="-171450" algn="l" defTabSz="914400">
              <a:lnSpc>
                <a:spcPct val="100000"/>
              </a:lnSpc>
              <a:spcBef>
                <a:spcPts val="0"/>
              </a:spcBef>
              <a:spcAft>
                <a:spcPts val="0"/>
              </a:spcAft>
              <a:buClrTx/>
              <a:buSzTx/>
              <a:buFont typeface="Arial"/>
              <a:buChar char="•"/>
              <a:defRPr/>
            </a:pPr>
            <a:endParaRPr lang="fr-FR" dirty="0"/>
          </a:p>
          <a:p>
            <a:pPr marL="171450" marR="0" indent="-171450" algn="l" defTabSz="914400">
              <a:lnSpc>
                <a:spcPct val="100000"/>
              </a:lnSpc>
              <a:spcBef>
                <a:spcPts val="0"/>
              </a:spcBef>
              <a:spcAft>
                <a:spcPts val="0"/>
              </a:spcAft>
              <a:buClrTx/>
              <a:buSzTx/>
              <a:buFont typeface="Arial"/>
              <a:buChar char="•"/>
              <a:defRPr/>
            </a:pPr>
            <a:endParaRPr lang="fr-FR" dirty="0"/>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57</a:t>
            </a:fld>
            <a:endParaRPr lang="fr-FR"/>
          </a:p>
        </p:txBody>
      </p:sp>
    </p:spTree>
    <p:extLst>
      <p:ext uri="{BB962C8B-B14F-4D97-AF65-F5344CB8AC3E}">
        <p14:creationId xmlns:p14="http://schemas.microsoft.com/office/powerpoint/2010/main" val="13789949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marL="0" marR="0" indent="0" algn="l" defTabSz="914400">
              <a:lnSpc>
                <a:spcPct val="100000"/>
              </a:lnSpc>
              <a:spcBef>
                <a:spcPts val="0"/>
              </a:spcBef>
              <a:spcAft>
                <a:spcPts val="0"/>
              </a:spcAft>
              <a:buClrTx/>
              <a:buSzTx/>
              <a:buFontTx/>
              <a:buNone/>
              <a:defRPr/>
            </a:pPr>
            <a:r>
              <a:rPr lang="fr-FR" b="0" dirty="0">
                <a:solidFill>
                  <a:srgbClr val="FF0000"/>
                </a:solidFill>
              </a:rPr>
              <a:t>Ce </a:t>
            </a:r>
            <a:r>
              <a:rPr lang="fr-FR" b="0" dirty="0" err="1">
                <a:solidFill>
                  <a:srgbClr val="FF0000"/>
                </a:solidFill>
              </a:rPr>
              <a:t>virelangue</a:t>
            </a:r>
            <a:r>
              <a:rPr lang="fr-FR" b="0" dirty="0">
                <a:solidFill>
                  <a:srgbClr val="FF0000"/>
                </a:solidFill>
              </a:rPr>
              <a:t> a été travaillé en classe ; il est donc connu des élèves.</a:t>
            </a:r>
            <a:endParaRPr dirty="0"/>
          </a:p>
          <a:p>
            <a:pPr marL="0" marR="0" indent="0" algn="l" defTabSz="914400">
              <a:lnSpc>
                <a:spcPct val="100000"/>
              </a:lnSpc>
              <a:spcBef>
                <a:spcPts val="0"/>
              </a:spcBef>
              <a:spcAft>
                <a:spcPts val="0"/>
              </a:spcAft>
              <a:buClrTx/>
              <a:buSzTx/>
              <a:buFontTx/>
              <a:buNone/>
              <a:defRPr/>
            </a:pPr>
            <a:endParaRPr lang="fr-FR" b="1" dirty="0">
              <a:solidFill>
                <a:srgbClr val="FF0000"/>
              </a:solidFill>
            </a:endParaRPr>
          </a:p>
          <a:p>
            <a:pPr marL="0" marR="0" indent="0" algn="l" defTabSz="914400">
              <a:lnSpc>
                <a:spcPct val="100000"/>
              </a:lnSpc>
              <a:spcBef>
                <a:spcPts val="0"/>
              </a:spcBef>
              <a:spcAft>
                <a:spcPts val="0"/>
              </a:spcAft>
              <a:buClrTx/>
              <a:buSzTx/>
              <a:buFontTx/>
              <a:buNone/>
              <a:defRPr/>
            </a:pPr>
            <a:endParaRPr lang="fr-FR" dirty="0"/>
          </a:p>
          <a:p>
            <a:pPr marL="171450" marR="0" indent="-171450" algn="l" defTabSz="914400">
              <a:lnSpc>
                <a:spcPct val="100000"/>
              </a:lnSpc>
              <a:spcBef>
                <a:spcPts val="0"/>
              </a:spcBef>
              <a:spcAft>
                <a:spcPts val="0"/>
              </a:spcAft>
              <a:buClrTx/>
              <a:buSzTx/>
              <a:buFont typeface="Arial"/>
              <a:buChar char="•"/>
              <a:defRPr/>
            </a:pPr>
            <a:r>
              <a:rPr lang="fr-FR" dirty="0"/>
              <a:t>Le 3</a:t>
            </a:r>
            <a:r>
              <a:rPr lang="fr-FR" baseline="30000" dirty="0"/>
              <a:t>ème</a:t>
            </a:r>
            <a:r>
              <a:rPr lang="fr-FR" dirty="0"/>
              <a:t> élève de la </a:t>
            </a:r>
            <a:r>
              <a:rPr lang="fr-FR" dirty="0">
                <a:solidFill>
                  <a:srgbClr val="FF0000"/>
                </a:solidFill>
              </a:rPr>
              <a:t>1</a:t>
            </a:r>
            <a:r>
              <a:rPr lang="fr-FR" baseline="30000" dirty="0">
                <a:solidFill>
                  <a:srgbClr val="FF0000"/>
                </a:solidFill>
              </a:rPr>
              <a:t>ère</a:t>
            </a:r>
            <a:r>
              <a:rPr lang="fr-FR" dirty="0"/>
              <a:t> équipe s’avance et lit ce </a:t>
            </a:r>
            <a:r>
              <a:rPr lang="fr-FR" dirty="0" err="1"/>
              <a:t>virelangue</a:t>
            </a:r>
            <a:r>
              <a:rPr lang="fr-FR" dirty="0"/>
              <a:t> de façon intelligible.</a:t>
            </a:r>
            <a:br>
              <a:rPr lang="fr-FR" dirty="0"/>
            </a:br>
            <a:r>
              <a:rPr lang="fr-FR" dirty="0"/>
              <a:t>Les 2 membres du jury évaluent cet élève en utilisant les fiches d’évaluation.</a:t>
            </a:r>
            <a:endParaRPr dirty="0"/>
          </a:p>
          <a:p>
            <a:pPr marL="171450" marR="0" indent="-171450" algn="l" defTabSz="914400">
              <a:lnSpc>
                <a:spcPct val="100000"/>
              </a:lnSpc>
              <a:spcBef>
                <a:spcPts val="0"/>
              </a:spcBef>
              <a:spcAft>
                <a:spcPts val="0"/>
              </a:spcAft>
              <a:buClrTx/>
              <a:buSzTx/>
              <a:buFont typeface="Arial"/>
              <a:buChar char="•"/>
              <a:defRPr/>
            </a:pPr>
            <a:r>
              <a:rPr lang="fr-FR" dirty="0"/>
              <a:t>Le 3</a:t>
            </a:r>
            <a:r>
              <a:rPr lang="fr-FR" baseline="30000" dirty="0"/>
              <a:t>ème</a:t>
            </a:r>
            <a:r>
              <a:rPr lang="fr-FR" dirty="0"/>
              <a:t> élève de la </a:t>
            </a:r>
            <a:r>
              <a:rPr lang="fr-FR" dirty="0">
                <a:solidFill>
                  <a:srgbClr val="FF0000"/>
                </a:solidFill>
              </a:rPr>
              <a:t>2</a:t>
            </a:r>
            <a:r>
              <a:rPr lang="fr-FR" baseline="30000" dirty="0">
                <a:solidFill>
                  <a:srgbClr val="FF0000"/>
                </a:solidFill>
              </a:rPr>
              <a:t>ème</a:t>
            </a:r>
            <a:r>
              <a:rPr lang="fr-FR" dirty="0"/>
              <a:t> équipe s’avance et lit ce </a:t>
            </a:r>
            <a:r>
              <a:rPr lang="fr-FR" dirty="0" err="1"/>
              <a:t>virelangue</a:t>
            </a:r>
            <a:r>
              <a:rPr lang="fr-FR" dirty="0"/>
              <a:t> de façon intelligible.</a:t>
            </a:r>
            <a:br>
              <a:rPr lang="fr-FR" dirty="0"/>
            </a:br>
            <a:r>
              <a:rPr lang="fr-FR" dirty="0"/>
              <a:t>Les 2 membres du jury évaluent cet élève </a:t>
            </a:r>
            <a:r>
              <a:rPr lang="fr-FR" b="1" dirty="0"/>
              <a:t>et ainsi de suite</a:t>
            </a:r>
            <a:r>
              <a:rPr lang="fr-FR" dirty="0"/>
              <a:t>.</a:t>
            </a:r>
            <a:endParaRPr dirty="0"/>
          </a:p>
          <a:p>
            <a:pPr marL="171450" marR="0" indent="-171450" algn="l" defTabSz="914400">
              <a:lnSpc>
                <a:spcPct val="100000"/>
              </a:lnSpc>
              <a:spcBef>
                <a:spcPts val="0"/>
              </a:spcBef>
              <a:spcAft>
                <a:spcPts val="0"/>
              </a:spcAft>
              <a:buClrTx/>
              <a:buSzTx/>
              <a:buFont typeface="Arial"/>
              <a:buChar char="•"/>
              <a:defRPr/>
            </a:pPr>
            <a:r>
              <a:rPr lang="fr-FR" dirty="0"/>
              <a:t>Les membres du jury communiquent les notes à la personne qui saisit les résultats sur un fichier Excel.</a:t>
            </a:r>
            <a:endParaRPr dirty="0"/>
          </a:p>
          <a:p>
            <a:pPr marL="171450" marR="0" indent="-171450" algn="l" defTabSz="914400">
              <a:lnSpc>
                <a:spcPct val="100000"/>
              </a:lnSpc>
              <a:spcBef>
                <a:spcPts val="0"/>
              </a:spcBef>
              <a:spcAft>
                <a:spcPts val="0"/>
              </a:spcAft>
              <a:buClrTx/>
              <a:buSzTx/>
              <a:buFont typeface="Arial"/>
              <a:buChar char="•"/>
              <a:defRPr/>
            </a:pPr>
            <a:endParaRPr lang="fr-FR" dirty="0"/>
          </a:p>
          <a:p>
            <a:pPr marL="0" marR="0" indent="0" algn="l" defTabSz="914400">
              <a:lnSpc>
                <a:spcPct val="100000"/>
              </a:lnSpc>
              <a:spcBef>
                <a:spcPts val="0"/>
              </a:spcBef>
              <a:spcAft>
                <a:spcPts val="0"/>
              </a:spcAft>
              <a:buClrTx/>
              <a:buSzTx/>
              <a:buFont typeface="Arial"/>
              <a:buNone/>
              <a:defRPr/>
            </a:pPr>
            <a:r>
              <a:rPr lang="fr-FR" dirty="0"/>
              <a:t>A l’issue de cette manche, une ou plusieurs équipes sont éliminées.</a:t>
            </a:r>
            <a:br>
              <a:rPr lang="fr-FR" dirty="0"/>
            </a:br>
            <a:r>
              <a:rPr lang="fr-FR" dirty="0"/>
              <a:t>Le nombre d’équipes éliminées est en fonction du nombre d’équipes engagées. Faire en sorte qu’il y ait 5 équipes par langue pour la dernière manche.</a:t>
            </a:r>
            <a:endParaRPr dirty="0"/>
          </a:p>
          <a:p>
            <a:pPr marL="0" marR="0" indent="0" algn="l" defTabSz="914400">
              <a:lnSpc>
                <a:spcPct val="100000"/>
              </a:lnSpc>
              <a:spcBef>
                <a:spcPts val="0"/>
              </a:spcBef>
              <a:spcAft>
                <a:spcPts val="0"/>
              </a:spcAft>
              <a:buClrTx/>
              <a:buSzTx/>
              <a:buFont typeface="Arial"/>
              <a:buNone/>
              <a:defRPr/>
            </a:pPr>
            <a:endParaRPr lang="fr-FR" dirty="0"/>
          </a:p>
          <a:p>
            <a:pPr marL="0" marR="0" indent="0" algn="l" defTabSz="914400">
              <a:lnSpc>
                <a:spcPct val="100000"/>
              </a:lnSpc>
              <a:spcBef>
                <a:spcPts val="0"/>
              </a:spcBef>
              <a:spcAft>
                <a:spcPts val="0"/>
              </a:spcAft>
              <a:buClrTx/>
              <a:buSzTx/>
              <a:buFont typeface="Arial"/>
              <a:buNone/>
              <a:defRPr/>
            </a:pPr>
            <a:r>
              <a:rPr lang="fr-FR" b="1" dirty="0"/>
              <a:t>Exemple :</a:t>
            </a:r>
            <a:endParaRPr dirty="0"/>
          </a:p>
          <a:p>
            <a:pPr marL="0" marR="0" indent="0" algn="l" defTabSz="914400">
              <a:lnSpc>
                <a:spcPct val="100000"/>
              </a:lnSpc>
              <a:spcBef>
                <a:spcPts val="0"/>
              </a:spcBef>
              <a:spcAft>
                <a:spcPts val="0"/>
              </a:spcAft>
              <a:buClrTx/>
              <a:buSzTx/>
              <a:buFont typeface="Arial"/>
              <a:buNone/>
              <a:defRPr/>
            </a:pPr>
            <a:r>
              <a:rPr lang="fr-FR" dirty="0"/>
              <a:t>Le collège A présente 7 équipes en portugais.</a:t>
            </a:r>
            <a:endParaRPr dirty="0"/>
          </a:p>
          <a:p>
            <a:pPr marL="0" marR="0" indent="0" algn="l" defTabSz="914400">
              <a:lnSpc>
                <a:spcPct val="100000"/>
              </a:lnSpc>
              <a:spcBef>
                <a:spcPts val="0"/>
              </a:spcBef>
              <a:spcAft>
                <a:spcPts val="0"/>
              </a:spcAft>
              <a:buClrTx/>
              <a:buSzTx/>
              <a:buFont typeface="Arial"/>
              <a:buNone/>
              <a:defRPr/>
            </a:pPr>
            <a:r>
              <a:rPr lang="fr-FR" dirty="0"/>
              <a:t>Le collège B présente 4 équipes en portugais. </a:t>
            </a:r>
            <a:endParaRPr dirty="0"/>
          </a:p>
          <a:p>
            <a:pPr marL="0" marR="0" indent="0" algn="l" defTabSz="914400">
              <a:lnSpc>
                <a:spcPct val="100000"/>
              </a:lnSpc>
              <a:spcBef>
                <a:spcPts val="0"/>
              </a:spcBef>
              <a:spcAft>
                <a:spcPts val="0"/>
              </a:spcAft>
              <a:buClrTx/>
              <a:buSzTx/>
              <a:buFont typeface="Arial"/>
              <a:buNone/>
              <a:defRPr/>
            </a:pPr>
            <a:r>
              <a:rPr lang="fr-FR" dirty="0"/>
              <a:t>Le collège C présente 6 équipes en portugais.</a:t>
            </a:r>
            <a:endParaRPr dirty="0"/>
          </a:p>
          <a:p>
            <a:pPr marL="171450" marR="0" indent="-171450" algn="l" defTabSz="914400">
              <a:lnSpc>
                <a:spcPct val="100000"/>
              </a:lnSpc>
              <a:spcBef>
                <a:spcPts val="0"/>
              </a:spcBef>
              <a:spcAft>
                <a:spcPts val="0"/>
              </a:spcAft>
              <a:buClrTx/>
              <a:buSzTx/>
              <a:buFont typeface="Symbol"/>
              <a:buChar char="Þ"/>
              <a:defRPr/>
            </a:pPr>
            <a:r>
              <a:rPr lang="fr-FR" dirty="0"/>
              <a:t>6 équipes sont éliminées à l’issue de cette manche.</a:t>
            </a:r>
            <a:endParaRPr dirty="0"/>
          </a:p>
          <a:p>
            <a:pPr marL="171450" marR="0" indent="-171450" algn="l" defTabSz="914400">
              <a:lnSpc>
                <a:spcPct val="100000"/>
              </a:lnSpc>
              <a:spcBef>
                <a:spcPts val="0"/>
              </a:spcBef>
              <a:spcAft>
                <a:spcPts val="0"/>
              </a:spcAft>
              <a:buClrTx/>
              <a:buSzTx/>
              <a:buFont typeface="Symbol"/>
              <a:buChar char="Þ"/>
              <a:defRPr/>
            </a:pPr>
            <a:endParaRPr lang="fr-FR" dirty="0"/>
          </a:p>
          <a:p>
            <a:pPr marL="0" marR="0" indent="0" algn="l" defTabSz="914400">
              <a:lnSpc>
                <a:spcPct val="100000"/>
              </a:lnSpc>
              <a:spcBef>
                <a:spcPts val="0"/>
              </a:spcBef>
              <a:spcAft>
                <a:spcPts val="0"/>
              </a:spcAft>
              <a:buClrTx/>
              <a:buSzTx/>
              <a:buFont typeface="Symbol"/>
              <a:buNone/>
              <a:defRPr/>
            </a:pPr>
            <a:r>
              <a:rPr lang="fr-FR" dirty="0"/>
              <a:t>Le collège A présente 3 équipes en portugais.</a:t>
            </a:r>
            <a:endParaRPr dirty="0"/>
          </a:p>
          <a:p>
            <a:pPr marL="0" marR="0" indent="0" algn="l" defTabSz="914400">
              <a:lnSpc>
                <a:spcPct val="100000"/>
              </a:lnSpc>
              <a:spcBef>
                <a:spcPts val="0"/>
              </a:spcBef>
              <a:spcAft>
                <a:spcPts val="0"/>
              </a:spcAft>
              <a:buClrTx/>
              <a:buSzTx/>
              <a:buFont typeface="Symbol"/>
              <a:buNone/>
              <a:defRPr/>
            </a:pPr>
            <a:r>
              <a:rPr lang="fr-FR" dirty="0"/>
              <a:t>Le collège B présente 5 équipes en portugais.</a:t>
            </a:r>
            <a:endParaRPr dirty="0"/>
          </a:p>
          <a:p>
            <a:pPr marL="0" marR="0" indent="0" algn="l" defTabSz="914400">
              <a:lnSpc>
                <a:spcPct val="100000"/>
              </a:lnSpc>
              <a:spcBef>
                <a:spcPts val="0"/>
              </a:spcBef>
              <a:spcAft>
                <a:spcPts val="0"/>
              </a:spcAft>
              <a:buClrTx/>
              <a:buSzTx/>
              <a:buFont typeface="Symbol"/>
              <a:buNone/>
              <a:defRPr/>
            </a:pPr>
            <a:r>
              <a:rPr lang="fr-FR" dirty="0"/>
              <a:t>Le collège C présente 2 équipes en portugais.</a:t>
            </a:r>
            <a:endParaRPr dirty="0"/>
          </a:p>
          <a:p>
            <a:pPr marL="171450" marR="0" indent="-171450" algn="l" defTabSz="914400">
              <a:lnSpc>
                <a:spcPct val="100000"/>
              </a:lnSpc>
              <a:spcBef>
                <a:spcPts val="0"/>
              </a:spcBef>
              <a:spcAft>
                <a:spcPts val="0"/>
              </a:spcAft>
              <a:buClrTx/>
              <a:buSzTx/>
              <a:buFont typeface="Symbol"/>
              <a:buChar char="Þ"/>
              <a:defRPr/>
            </a:pPr>
            <a:r>
              <a:rPr lang="fr-FR" dirty="0"/>
              <a:t>2 équipes sont éliminées à l’issue de cette manche.</a:t>
            </a:r>
            <a:endParaRPr dirty="0"/>
          </a:p>
          <a:p>
            <a:pPr marL="171450" marR="0" indent="-171450" algn="l" defTabSz="914400">
              <a:lnSpc>
                <a:spcPct val="100000"/>
              </a:lnSpc>
              <a:spcBef>
                <a:spcPts val="0"/>
              </a:spcBef>
              <a:spcAft>
                <a:spcPts val="0"/>
              </a:spcAft>
              <a:buClrTx/>
              <a:buSzTx/>
              <a:buFont typeface="Arial"/>
              <a:buChar char="•"/>
              <a:defRPr/>
            </a:pPr>
            <a:endParaRPr lang="fr-FR" dirty="0"/>
          </a:p>
          <a:p>
            <a:pPr marL="171450" marR="0" indent="-171450" algn="l" defTabSz="914400">
              <a:lnSpc>
                <a:spcPct val="100000"/>
              </a:lnSpc>
              <a:spcBef>
                <a:spcPts val="0"/>
              </a:spcBef>
              <a:spcAft>
                <a:spcPts val="0"/>
              </a:spcAft>
              <a:buClrTx/>
              <a:buSzTx/>
              <a:buFont typeface="Arial"/>
              <a:buChar char="•"/>
              <a:defRPr/>
            </a:pPr>
            <a:endParaRPr lang="fr-FR" dirty="0"/>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58</a:t>
            </a:fld>
            <a:endParaRPr lang="fr-FR"/>
          </a:p>
        </p:txBody>
      </p:sp>
    </p:spTree>
    <p:extLst>
      <p:ext uri="{BB962C8B-B14F-4D97-AF65-F5344CB8AC3E}">
        <p14:creationId xmlns:p14="http://schemas.microsoft.com/office/powerpoint/2010/main" val="244278704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marL="0" marR="0" indent="0" algn="l" defTabSz="914400">
              <a:lnSpc>
                <a:spcPct val="100000"/>
              </a:lnSpc>
              <a:spcBef>
                <a:spcPts val="0"/>
              </a:spcBef>
              <a:spcAft>
                <a:spcPts val="0"/>
              </a:spcAft>
              <a:buClrTx/>
              <a:buSzTx/>
              <a:buFontTx/>
              <a:buNone/>
              <a:defRPr/>
            </a:pPr>
            <a:r>
              <a:rPr lang="fr-FR" b="0" dirty="0">
                <a:solidFill>
                  <a:srgbClr val="FF0000"/>
                </a:solidFill>
              </a:rPr>
              <a:t>Ce </a:t>
            </a:r>
            <a:r>
              <a:rPr lang="fr-FR" b="0" dirty="0" err="1">
                <a:solidFill>
                  <a:srgbClr val="FF0000"/>
                </a:solidFill>
              </a:rPr>
              <a:t>virelangue</a:t>
            </a:r>
            <a:r>
              <a:rPr lang="fr-FR" b="0" dirty="0">
                <a:solidFill>
                  <a:srgbClr val="FF0000"/>
                </a:solidFill>
              </a:rPr>
              <a:t> a été travaillé en classe ; il est donc connu des élèves.</a:t>
            </a:r>
            <a:endParaRPr dirty="0"/>
          </a:p>
          <a:p>
            <a:pPr marL="0" marR="0" indent="0" algn="l" defTabSz="914400">
              <a:lnSpc>
                <a:spcPct val="100000"/>
              </a:lnSpc>
              <a:spcBef>
                <a:spcPts val="0"/>
              </a:spcBef>
              <a:spcAft>
                <a:spcPts val="0"/>
              </a:spcAft>
              <a:buClrTx/>
              <a:buSzTx/>
              <a:buFontTx/>
              <a:buNone/>
              <a:defRPr/>
            </a:pPr>
            <a:endParaRPr lang="fr-FR" b="1" dirty="0">
              <a:solidFill>
                <a:srgbClr val="FF0000"/>
              </a:solidFill>
            </a:endParaRPr>
          </a:p>
          <a:p>
            <a:pPr marL="0" marR="0" indent="0" algn="l" defTabSz="914400">
              <a:lnSpc>
                <a:spcPct val="100000"/>
              </a:lnSpc>
              <a:spcBef>
                <a:spcPts val="0"/>
              </a:spcBef>
              <a:spcAft>
                <a:spcPts val="0"/>
              </a:spcAft>
              <a:buClrTx/>
              <a:buSzTx/>
              <a:buFontTx/>
              <a:buNone/>
              <a:defRPr/>
            </a:pPr>
            <a:r>
              <a:rPr lang="fr-FR" dirty="0">
                <a:solidFill>
                  <a:srgbClr val="FF0000"/>
                </a:solidFill>
              </a:rPr>
              <a:t>L’enseignant référent procédera à un </a:t>
            </a:r>
            <a:r>
              <a:rPr lang="fr-FR" b="1" u="sng" dirty="0">
                <a:solidFill>
                  <a:srgbClr val="FF0000"/>
                </a:solidFill>
              </a:rPr>
              <a:t>nouveau</a:t>
            </a:r>
            <a:r>
              <a:rPr lang="fr-FR" dirty="0">
                <a:solidFill>
                  <a:srgbClr val="FF0000"/>
                </a:solidFill>
              </a:rPr>
              <a:t> tirage au sort pour déterminer l’ordre de passage (établissement par établissement). </a:t>
            </a:r>
            <a:endParaRPr dirty="0"/>
          </a:p>
          <a:p>
            <a:pPr marL="0" marR="0" indent="0" algn="l" defTabSz="914400">
              <a:lnSpc>
                <a:spcPct val="100000"/>
              </a:lnSpc>
              <a:spcBef>
                <a:spcPts val="0"/>
              </a:spcBef>
              <a:spcAft>
                <a:spcPts val="0"/>
              </a:spcAft>
              <a:buClrTx/>
              <a:buSzTx/>
              <a:buFontTx/>
              <a:buNone/>
              <a:defRPr/>
            </a:pPr>
            <a:r>
              <a:rPr lang="fr-FR" dirty="0">
                <a:solidFill>
                  <a:srgbClr val="FF0000"/>
                </a:solidFill>
              </a:rPr>
              <a:t>L’ordre de passage est le même pour les 3 </a:t>
            </a:r>
            <a:r>
              <a:rPr lang="fr-FR" dirty="0" err="1">
                <a:solidFill>
                  <a:srgbClr val="FF0000"/>
                </a:solidFill>
              </a:rPr>
              <a:t>virelangues</a:t>
            </a:r>
            <a:r>
              <a:rPr lang="fr-FR" dirty="0">
                <a:solidFill>
                  <a:srgbClr val="FF0000"/>
                </a:solidFill>
              </a:rPr>
              <a:t> de cette manche.</a:t>
            </a:r>
            <a:endParaRPr dirty="0"/>
          </a:p>
          <a:p>
            <a:pPr marL="0" marR="0" indent="0" algn="l" defTabSz="914400">
              <a:lnSpc>
                <a:spcPct val="100000"/>
              </a:lnSpc>
              <a:spcBef>
                <a:spcPts val="0"/>
              </a:spcBef>
              <a:spcAft>
                <a:spcPts val="0"/>
              </a:spcAft>
              <a:buClrTx/>
              <a:buSzTx/>
              <a:buFontTx/>
              <a:buNone/>
              <a:defRPr/>
            </a:pPr>
            <a:endParaRPr lang="fr-FR" dirty="0"/>
          </a:p>
          <a:p>
            <a:pPr marL="0" marR="0" indent="0" algn="l" defTabSz="914400">
              <a:lnSpc>
                <a:spcPct val="100000"/>
              </a:lnSpc>
              <a:spcBef>
                <a:spcPts val="0"/>
              </a:spcBef>
              <a:spcAft>
                <a:spcPts val="0"/>
              </a:spcAft>
              <a:buClrTx/>
              <a:buSzTx/>
              <a:buFontTx/>
              <a:buNone/>
              <a:defRPr/>
            </a:pPr>
            <a:endParaRPr lang="fr-FR" dirty="0"/>
          </a:p>
          <a:p>
            <a:pPr marL="171450" marR="0" indent="-171450" algn="l" defTabSz="914400">
              <a:lnSpc>
                <a:spcPct val="100000"/>
              </a:lnSpc>
              <a:spcBef>
                <a:spcPts val="0"/>
              </a:spcBef>
              <a:spcAft>
                <a:spcPts val="0"/>
              </a:spcAft>
              <a:buClrTx/>
              <a:buSzTx/>
              <a:buFont typeface="Arial"/>
              <a:buChar char="•"/>
              <a:defRPr/>
            </a:pPr>
            <a:r>
              <a:rPr lang="fr-FR" dirty="0"/>
              <a:t>Le 2</a:t>
            </a:r>
            <a:r>
              <a:rPr lang="fr-FR" baseline="30000" dirty="0"/>
              <a:t>ème</a:t>
            </a:r>
            <a:r>
              <a:rPr lang="fr-FR" dirty="0"/>
              <a:t> élève de la </a:t>
            </a:r>
            <a:r>
              <a:rPr lang="fr-FR" dirty="0">
                <a:solidFill>
                  <a:srgbClr val="FF0000"/>
                </a:solidFill>
              </a:rPr>
              <a:t>1</a:t>
            </a:r>
            <a:r>
              <a:rPr lang="fr-FR" baseline="30000" dirty="0">
                <a:solidFill>
                  <a:srgbClr val="FF0000"/>
                </a:solidFill>
              </a:rPr>
              <a:t>ère</a:t>
            </a:r>
            <a:r>
              <a:rPr lang="fr-FR" dirty="0"/>
              <a:t> équipe s’avance et lit ce </a:t>
            </a:r>
            <a:r>
              <a:rPr lang="fr-FR" dirty="0" err="1"/>
              <a:t>virelangue</a:t>
            </a:r>
            <a:r>
              <a:rPr lang="fr-FR" dirty="0"/>
              <a:t> de façon intelligible.</a:t>
            </a:r>
            <a:br>
              <a:rPr lang="fr-FR" dirty="0"/>
            </a:br>
            <a:r>
              <a:rPr lang="fr-FR" dirty="0"/>
              <a:t>Les 2 membres du jury évaluent cet élève en utilisant les fiches d’évaluation.</a:t>
            </a:r>
            <a:endParaRPr dirty="0"/>
          </a:p>
          <a:p>
            <a:pPr marL="171450" marR="0" indent="-171450" algn="l" defTabSz="914400">
              <a:lnSpc>
                <a:spcPct val="100000"/>
              </a:lnSpc>
              <a:spcBef>
                <a:spcPts val="0"/>
              </a:spcBef>
              <a:spcAft>
                <a:spcPts val="0"/>
              </a:spcAft>
              <a:buClrTx/>
              <a:buSzTx/>
              <a:buFont typeface="Arial"/>
              <a:buChar char="•"/>
              <a:defRPr/>
            </a:pPr>
            <a:r>
              <a:rPr lang="fr-FR" dirty="0"/>
              <a:t>Le 2</a:t>
            </a:r>
            <a:r>
              <a:rPr lang="fr-FR" baseline="30000" dirty="0"/>
              <a:t>ème</a:t>
            </a:r>
            <a:r>
              <a:rPr lang="fr-FR" dirty="0"/>
              <a:t> élève de la </a:t>
            </a:r>
            <a:r>
              <a:rPr lang="fr-FR" dirty="0">
                <a:solidFill>
                  <a:srgbClr val="FF0000"/>
                </a:solidFill>
              </a:rPr>
              <a:t>2</a:t>
            </a:r>
            <a:r>
              <a:rPr lang="fr-FR" baseline="30000" dirty="0">
                <a:solidFill>
                  <a:srgbClr val="FF0000"/>
                </a:solidFill>
              </a:rPr>
              <a:t>ème</a:t>
            </a:r>
            <a:r>
              <a:rPr lang="fr-FR" dirty="0"/>
              <a:t> équipe s’avance et lit ce </a:t>
            </a:r>
            <a:r>
              <a:rPr lang="fr-FR" dirty="0" err="1"/>
              <a:t>virelangue</a:t>
            </a:r>
            <a:r>
              <a:rPr lang="fr-FR" dirty="0"/>
              <a:t> de façon intelligible.</a:t>
            </a:r>
            <a:br>
              <a:rPr lang="fr-FR" dirty="0"/>
            </a:br>
            <a:r>
              <a:rPr lang="fr-FR" dirty="0"/>
              <a:t>Les 2 membres du jury évaluent cet élève </a:t>
            </a:r>
            <a:r>
              <a:rPr lang="fr-FR" b="1" dirty="0"/>
              <a:t>et ainsi de suite</a:t>
            </a:r>
            <a:r>
              <a:rPr lang="fr-FR" dirty="0"/>
              <a:t>.</a:t>
            </a:r>
            <a:endParaRPr dirty="0"/>
          </a:p>
          <a:p>
            <a:pPr marL="0" marR="0" indent="0" algn="l" defTabSz="914400">
              <a:lnSpc>
                <a:spcPct val="100000"/>
              </a:lnSpc>
              <a:spcBef>
                <a:spcPts val="0"/>
              </a:spcBef>
              <a:spcAft>
                <a:spcPts val="0"/>
              </a:spcAft>
              <a:buClrTx/>
              <a:buSzTx/>
              <a:buFont typeface="Arial"/>
              <a:buNone/>
              <a:defRPr/>
            </a:pPr>
            <a:endParaRPr lang="fr-FR" dirty="0"/>
          </a:p>
          <a:p>
            <a:pPr marL="0" marR="0" indent="0" algn="l" defTabSz="914400">
              <a:lnSpc>
                <a:spcPct val="100000"/>
              </a:lnSpc>
              <a:spcBef>
                <a:spcPts val="0"/>
              </a:spcBef>
              <a:spcAft>
                <a:spcPts val="0"/>
              </a:spcAft>
              <a:buClrTx/>
              <a:buSzTx/>
              <a:buFont typeface="Arial"/>
              <a:buNone/>
              <a:defRPr/>
            </a:pPr>
            <a:r>
              <a:rPr lang="fr-FR" dirty="0"/>
              <a:t>Les membres du jury communiquent les notes à la personne qui saisit les résultats sur un fichier Excel.</a:t>
            </a:r>
            <a:endParaRPr dirty="0"/>
          </a:p>
          <a:p>
            <a:pPr marL="171450" marR="0" indent="-171450" algn="l" defTabSz="914400">
              <a:lnSpc>
                <a:spcPct val="100000"/>
              </a:lnSpc>
              <a:spcBef>
                <a:spcPts val="0"/>
              </a:spcBef>
              <a:spcAft>
                <a:spcPts val="0"/>
              </a:spcAft>
              <a:buClrTx/>
              <a:buSzTx/>
              <a:buFont typeface="Arial"/>
              <a:buChar char="•"/>
              <a:defRPr/>
            </a:pPr>
            <a:endParaRPr lang="fr-FR" dirty="0"/>
          </a:p>
          <a:p>
            <a:pPr marL="171450" marR="0" indent="-171450" algn="l" defTabSz="914400">
              <a:lnSpc>
                <a:spcPct val="100000"/>
              </a:lnSpc>
              <a:spcBef>
                <a:spcPts val="0"/>
              </a:spcBef>
              <a:spcAft>
                <a:spcPts val="0"/>
              </a:spcAft>
              <a:buClrTx/>
              <a:buSzTx/>
              <a:buFont typeface="Arial"/>
              <a:buChar char="•"/>
              <a:defRPr/>
            </a:pPr>
            <a:endParaRPr lang="fr-FR" dirty="0"/>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59</a:t>
            </a:fld>
            <a:endParaRPr lang="fr-FR"/>
          </a:p>
        </p:txBody>
      </p:sp>
    </p:spTree>
    <p:extLst>
      <p:ext uri="{BB962C8B-B14F-4D97-AF65-F5344CB8AC3E}">
        <p14:creationId xmlns:p14="http://schemas.microsoft.com/office/powerpoint/2010/main" val="237100717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marL="0" marR="0" indent="0" algn="l" defTabSz="914400">
              <a:lnSpc>
                <a:spcPct val="100000"/>
              </a:lnSpc>
              <a:spcBef>
                <a:spcPts val="0"/>
              </a:spcBef>
              <a:spcAft>
                <a:spcPts val="0"/>
              </a:spcAft>
              <a:buClrTx/>
              <a:buSzTx/>
              <a:buFontTx/>
              <a:buNone/>
              <a:defRPr/>
            </a:pPr>
            <a:r>
              <a:rPr lang="fr-FR" b="0" dirty="0">
                <a:solidFill>
                  <a:srgbClr val="FF0000"/>
                </a:solidFill>
              </a:rPr>
              <a:t>Ce </a:t>
            </a:r>
            <a:r>
              <a:rPr lang="fr-FR" b="0" dirty="0" err="1">
                <a:solidFill>
                  <a:srgbClr val="FF0000"/>
                </a:solidFill>
              </a:rPr>
              <a:t>virelangue</a:t>
            </a:r>
            <a:r>
              <a:rPr lang="fr-FR" b="0" dirty="0">
                <a:solidFill>
                  <a:srgbClr val="FF0000"/>
                </a:solidFill>
              </a:rPr>
              <a:t> a été travaillé en classe, il est donc connu des élèves.</a:t>
            </a:r>
            <a:endParaRPr dirty="0"/>
          </a:p>
          <a:p>
            <a:pPr marL="0" marR="0" indent="0" algn="l" defTabSz="914400">
              <a:lnSpc>
                <a:spcPct val="100000"/>
              </a:lnSpc>
              <a:spcBef>
                <a:spcPts val="0"/>
              </a:spcBef>
              <a:spcAft>
                <a:spcPts val="0"/>
              </a:spcAft>
              <a:buClrTx/>
              <a:buSzTx/>
              <a:buFontTx/>
              <a:buNone/>
              <a:defRPr/>
            </a:pPr>
            <a:endParaRPr lang="fr-FR" b="1" dirty="0">
              <a:solidFill>
                <a:srgbClr val="FF0000"/>
              </a:solidFill>
            </a:endParaRPr>
          </a:p>
          <a:p>
            <a:pPr marL="171450" marR="0" indent="-171450" algn="l" defTabSz="914400">
              <a:lnSpc>
                <a:spcPct val="100000"/>
              </a:lnSpc>
              <a:spcBef>
                <a:spcPts val="0"/>
              </a:spcBef>
              <a:spcAft>
                <a:spcPts val="0"/>
              </a:spcAft>
              <a:buClrTx/>
              <a:buSzTx/>
              <a:buFont typeface="Arial"/>
              <a:buChar char="•"/>
              <a:defRPr/>
            </a:pPr>
            <a:r>
              <a:rPr lang="fr-FR" dirty="0"/>
              <a:t>Le 2</a:t>
            </a:r>
            <a:r>
              <a:rPr lang="fr-FR" baseline="30000" dirty="0"/>
              <a:t>ème</a:t>
            </a:r>
            <a:r>
              <a:rPr lang="fr-FR" dirty="0"/>
              <a:t> élève de la </a:t>
            </a:r>
            <a:r>
              <a:rPr lang="fr-FR" dirty="0">
                <a:solidFill>
                  <a:srgbClr val="FF0000"/>
                </a:solidFill>
              </a:rPr>
              <a:t>1</a:t>
            </a:r>
            <a:r>
              <a:rPr lang="fr-FR" baseline="30000" dirty="0">
                <a:solidFill>
                  <a:srgbClr val="FF0000"/>
                </a:solidFill>
              </a:rPr>
              <a:t>ère</a:t>
            </a:r>
            <a:r>
              <a:rPr lang="fr-FR" dirty="0"/>
              <a:t> équipe s’avance et lit ce </a:t>
            </a:r>
            <a:r>
              <a:rPr lang="fr-FR" dirty="0" err="1"/>
              <a:t>virelangue</a:t>
            </a:r>
            <a:r>
              <a:rPr lang="fr-FR" dirty="0"/>
              <a:t> de façon intelligible.</a:t>
            </a:r>
            <a:br>
              <a:rPr lang="fr-FR" dirty="0"/>
            </a:br>
            <a:r>
              <a:rPr lang="fr-FR" dirty="0"/>
              <a:t>Les 2 membres du jury évaluent cet élève en utilisant les fiches d’évaluation.</a:t>
            </a:r>
            <a:endParaRPr dirty="0"/>
          </a:p>
          <a:p>
            <a:pPr marL="171450" marR="0" indent="-171450" algn="l" defTabSz="914400">
              <a:lnSpc>
                <a:spcPct val="100000"/>
              </a:lnSpc>
              <a:spcBef>
                <a:spcPts val="0"/>
              </a:spcBef>
              <a:spcAft>
                <a:spcPts val="0"/>
              </a:spcAft>
              <a:buClrTx/>
              <a:buSzTx/>
              <a:buFont typeface="Arial"/>
              <a:buChar char="•"/>
              <a:defRPr/>
            </a:pPr>
            <a:r>
              <a:rPr lang="fr-FR" dirty="0"/>
              <a:t>Le 2</a:t>
            </a:r>
            <a:r>
              <a:rPr lang="fr-FR" baseline="30000" dirty="0"/>
              <a:t>ème</a:t>
            </a:r>
            <a:r>
              <a:rPr lang="fr-FR" dirty="0"/>
              <a:t> élève de la </a:t>
            </a:r>
            <a:r>
              <a:rPr lang="fr-FR" dirty="0">
                <a:solidFill>
                  <a:srgbClr val="FF0000"/>
                </a:solidFill>
              </a:rPr>
              <a:t>2</a:t>
            </a:r>
            <a:r>
              <a:rPr lang="fr-FR" baseline="30000" dirty="0">
                <a:solidFill>
                  <a:srgbClr val="FF0000"/>
                </a:solidFill>
              </a:rPr>
              <a:t>ème</a:t>
            </a:r>
            <a:r>
              <a:rPr lang="fr-FR" dirty="0"/>
              <a:t> équipe s’avance et lit ce </a:t>
            </a:r>
            <a:r>
              <a:rPr lang="fr-FR" dirty="0" err="1"/>
              <a:t>virelangue</a:t>
            </a:r>
            <a:r>
              <a:rPr lang="fr-FR" dirty="0"/>
              <a:t> de façon intelligible.</a:t>
            </a:r>
            <a:br>
              <a:rPr lang="fr-FR" dirty="0"/>
            </a:br>
            <a:r>
              <a:rPr lang="fr-FR" dirty="0"/>
              <a:t>Les 2 membres du jury évaluent cet élève </a:t>
            </a:r>
            <a:r>
              <a:rPr lang="fr-FR" b="1" dirty="0"/>
              <a:t>et ainsi de suite</a:t>
            </a:r>
            <a:r>
              <a:rPr lang="fr-FR" dirty="0"/>
              <a:t>.</a:t>
            </a:r>
            <a:endParaRPr dirty="0"/>
          </a:p>
          <a:p>
            <a:pPr marL="0" marR="0" indent="0" algn="l" defTabSz="914400">
              <a:lnSpc>
                <a:spcPct val="100000"/>
              </a:lnSpc>
              <a:spcBef>
                <a:spcPts val="0"/>
              </a:spcBef>
              <a:spcAft>
                <a:spcPts val="0"/>
              </a:spcAft>
              <a:buClrTx/>
              <a:buSzTx/>
              <a:buFont typeface="Arial"/>
              <a:buNone/>
              <a:defRPr/>
            </a:pPr>
            <a:endParaRPr lang="fr-FR" dirty="0"/>
          </a:p>
          <a:p>
            <a:pPr marL="0" marR="0" indent="0" algn="l" defTabSz="914400">
              <a:lnSpc>
                <a:spcPct val="100000"/>
              </a:lnSpc>
              <a:spcBef>
                <a:spcPts val="0"/>
              </a:spcBef>
              <a:spcAft>
                <a:spcPts val="0"/>
              </a:spcAft>
              <a:buClrTx/>
              <a:buSzTx/>
              <a:buFont typeface="Arial"/>
              <a:buNone/>
              <a:defRPr/>
            </a:pPr>
            <a:r>
              <a:rPr lang="fr-FR" dirty="0"/>
              <a:t>Les membres du jury communiquent les notes à la personne qui saisit les résultats sur un fichier Excel.</a:t>
            </a:r>
            <a:endParaRPr dirty="0"/>
          </a:p>
          <a:p>
            <a:pPr marL="171450" marR="0" indent="-171450" algn="l" defTabSz="914400">
              <a:lnSpc>
                <a:spcPct val="100000"/>
              </a:lnSpc>
              <a:spcBef>
                <a:spcPts val="0"/>
              </a:spcBef>
              <a:spcAft>
                <a:spcPts val="0"/>
              </a:spcAft>
              <a:buClrTx/>
              <a:buSzTx/>
              <a:buFont typeface="Arial"/>
              <a:buChar char="•"/>
              <a:defRPr/>
            </a:pPr>
            <a:endParaRPr lang="fr-FR" dirty="0"/>
          </a:p>
          <a:p>
            <a:pPr marL="171450" marR="0" indent="-171450" algn="l" defTabSz="914400">
              <a:lnSpc>
                <a:spcPct val="100000"/>
              </a:lnSpc>
              <a:spcBef>
                <a:spcPts val="0"/>
              </a:spcBef>
              <a:spcAft>
                <a:spcPts val="0"/>
              </a:spcAft>
              <a:buClrTx/>
              <a:buSzTx/>
              <a:buFont typeface="Arial"/>
              <a:buChar char="•"/>
              <a:defRPr/>
            </a:pPr>
            <a:endParaRPr lang="fr-FR" dirty="0"/>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60</a:t>
            </a:fld>
            <a:endParaRPr lang="fr-FR"/>
          </a:p>
        </p:txBody>
      </p:sp>
    </p:spTree>
    <p:extLst>
      <p:ext uri="{BB962C8B-B14F-4D97-AF65-F5344CB8AC3E}">
        <p14:creationId xmlns:p14="http://schemas.microsoft.com/office/powerpoint/2010/main" val="162367003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marL="0" marR="0" indent="0" algn="l" defTabSz="914400">
              <a:lnSpc>
                <a:spcPct val="100000"/>
              </a:lnSpc>
              <a:spcBef>
                <a:spcPts val="0"/>
              </a:spcBef>
              <a:spcAft>
                <a:spcPts val="0"/>
              </a:spcAft>
              <a:buClrTx/>
              <a:buSzTx/>
              <a:buFontTx/>
              <a:buNone/>
              <a:defRPr/>
            </a:pPr>
            <a:r>
              <a:rPr lang="fr-FR" b="0" dirty="0">
                <a:solidFill>
                  <a:srgbClr val="FF0000"/>
                </a:solidFill>
              </a:rPr>
              <a:t>Ce </a:t>
            </a:r>
            <a:r>
              <a:rPr lang="fr-FR" b="0" dirty="0" err="1">
                <a:solidFill>
                  <a:srgbClr val="FF0000"/>
                </a:solidFill>
              </a:rPr>
              <a:t>virelangue</a:t>
            </a:r>
            <a:r>
              <a:rPr lang="fr-FR" b="0" dirty="0">
                <a:solidFill>
                  <a:srgbClr val="FF0000"/>
                </a:solidFill>
              </a:rPr>
              <a:t> a été travaillé en classe, il est donc connu des élèves.</a:t>
            </a:r>
            <a:endParaRPr dirty="0"/>
          </a:p>
          <a:p>
            <a:pPr marL="0" marR="0" indent="0" algn="l" defTabSz="914400">
              <a:lnSpc>
                <a:spcPct val="100000"/>
              </a:lnSpc>
              <a:spcBef>
                <a:spcPts val="0"/>
              </a:spcBef>
              <a:spcAft>
                <a:spcPts val="0"/>
              </a:spcAft>
              <a:buClrTx/>
              <a:buSzTx/>
              <a:buFontTx/>
              <a:buNone/>
              <a:defRPr/>
            </a:pPr>
            <a:endParaRPr lang="fr-FR" b="1" dirty="0">
              <a:solidFill>
                <a:srgbClr val="FF0000"/>
              </a:solidFill>
            </a:endParaRPr>
          </a:p>
          <a:p>
            <a:pPr marL="0" marR="0" indent="0" algn="l" defTabSz="914400">
              <a:lnSpc>
                <a:spcPct val="100000"/>
              </a:lnSpc>
              <a:spcBef>
                <a:spcPts val="0"/>
              </a:spcBef>
              <a:spcAft>
                <a:spcPts val="0"/>
              </a:spcAft>
              <a:buClrTx/>
              <a:buSzTx/>
              <a:buFontTx/>
              <a:buNone/>
              <a:defRPr/>
            </a:pPr>
            <a:endParaRPr lang="fr-FR" dirty="0"/>
          </a:p>
          <a:p>
            <a:pPr marL="171450" marR="0" indent="-171450" algn="l" defTabSz="914400">
              <a:lnSpc>
                <a:spcPct val="100000"/>
              </a:lnSpc>
              <a:spcBef>
                <a:spcPts val="0"/>
              </a:spcBef>
              <a:spcAft>
                <a:spcPts val="0"/>
              </a:spcAft>
              <a:buClrTx/>
              <a:buSzTx/>
              <a:buFont typeface="Arial"/>
              <a:buChar char="•"/>
              <a:defRPr/>
            </a:pPr>
            <a:r>
              <a:rPr lang="fr-FR" dirty="0"/>
              <a:t>Le 3</a:t>
            </a:r>
            <a:r>
              <a:rPr lang="fr-FR" baseline="30000" dirty="0"/>
              <a:t>ème</a:t>
            </a:r>
            <a:r>
              <a:rPr lang="fr-FR" dirty="0"/>
              <a:t> élève de la </a:t>
            </a:r>
            <a:r>
              <a:rPr lang="fr-FR" dirty="0">
                <a:solidFill>
                  <a:srgbClr val="FF0000"/>
                </a:solidFill>
              </a:rPr>
              <a:t>1</a:t>
            </a:r>
            <a:r>
              <a:rPr lang="fr-FR" baseline="30000" dirty="0">
                <a:solidFill>
                  <a:srgbClr val="FF0000"/>
                </a:solidFill>
              </a:rPr>
              <a:t>ère</a:t>
            </a:r>
            <a:r>
              <a:rPr lang="fr-FR" dirty="0"/>
              <a:t> équipe s’avance et lit ce </a:t>
            </a:r>
            <a:r>
              <a:rPr lang="fr-FR" dirty="0" err="1"/>
              <a:t>virelangue</a:t>
            </a:r>
            <a:r>
              <a:rPr lang="fr-FR" dirty="0"/>
              <a:t> de façon intelligible.</a:t>
            </a:r>
            <a:br>
              <a:rPr lang="fr-FR" dirty="0"/>
            </a:br>
            <a:r>
              <a:rPr lang="fr-FR" dirty="0"/>
              <a:t>Les 2 membres du jury évaluent cet élève en utilisant les fiches d’évaluation.</a:t>
            </a:r>
            <a:endParaRPr dirty="0"/>
          </a:p>
          <a:p>
            <a:pPr marL="171450" marR="0" indent="-171450" algn="l" defTabSz="914400">
              <a:lnSpc>
                <a:spcPct val="100000"/>
              </a:lnSpc>
              <a:spcBef>
                <a:spcPts val="0"/>
              </a:spcBef>
              <a:spcAft>
                <a:spcPts val="0"/>
              </a:spcAft>
              <a:buClrTx/>
              <a:buSzTx/>
              <a:buFont typeface="Arial"/>
              <a:buChar char="•"/>
              <a:defRPr/>
            </a:pPr>
            <a:r>
              <a:rPr lang="fr-FR" dirty="0"/>
              <a:t>Le 3</a:t>
            </a:r>
            <a:r>
              <a:rPr lang="fr-FR" baseline="30000" dirty="0"/>
              <a:t>ème</a:t>
            </a:r>
            <a:r>
              <a:rPr lang="fr-FR" dirty="0"/>
              <a:t> élève de la </a:t>
            </a:r>
            <a:r>
              <a:rPr lang="fr-FR" dirty="0">
                <a:solidFill>
                  <a:srgbClr val="FF0000"/>
                </a:solidFill>
              </a:rPr>
              <a:t>2</a:t>
            </a:r>
            <a:r>
              <a:rPr lang="fr-FR" baseline="30000" dirty="0">
                <a:solidFill>
                  <a:srgbClr val="FF0000"/>
                </a:solidFill>
              </a:rPr>
              <a:t>ème</a:t>
            </a:r>
            <a:r>
              <a:rPr lang="fr-FR" dirty="0"/>
              <a:t> équipe s’avance et lit ce </a:t>
            </a:r>
            <a:r>
              <a:rPr lang="fr-FR" dirty="0" err="1"/>
              <a:t>virelangue</a:t>
            </a:r>
            <a:r>
              <a:rPr lang="fr-FR" dirty="0"/>
              <a:t> de façon intelligible.</a:t>
            </a:r>
            <a:br>
              <a:rPr lang="fr-FR" dirty="0"/>
            </a:br>
            <a:r>
              <a:rPr lang="fr-FR" dirty="0"/>
              <a:t>Les 2 membres du jury évaluent cet élève </a:t>
            </a:r>
            <a:r>
              <a:rPr lang="fr-FR" b="1" dirty="0"/>
              <a:t>et ainsi de suite</a:t>
            </a:r>
            <a:r>
              <a:rPr lang="fr-FR" dirty="0"/>
              <a:t>.</a:t>
            </a:r>
            <a:endParaRPr dirty="0"/>
          </a:p>
          <a:p>
            <a:pPr marL="171450" marR="0" indent="-171450" algn="l" defTabSz="914400">
              <a:lnSpc>
                <a:spcPct val="100000"/>
              </a:lnSpc>
              <a:spcBef>
                <a:spcPts val="0"/>
              </a:spcBef>
              <a:spcAft>
                <a:spcPts val="0"/>
              </a:spcAft>
              <a:buClrTx/>
              <a:buSzTx/>
              <a:buFont typeface="Arial"/>
              <a:buChar char="•"/>
              <a:defRPr/>
            </a:pPr>
            <a:r>
              <a:rPr lang="fr-FR" dirty="0"/>
              <a:t>Les membres de jury communiquent les notes à la personne qui saisit les résultats sur un fichier Excel.</a:t>
            </a:r>
            <a:endParaRPr dirty="0"/>
          </a:p>
          <a:p>
            <a:pPr marL="171450" marR="0" indent="-171450" algn="l" defTabSz="914400">
              <a:lnSpc>
                <a:spcPct val="100000"/>
              </a:lnSpc>
              <a:spcBef>
                <a:spcPts val="0"/>
              </a:spcBef>
              <a:spcAft>
                <a:spcPts val="0"/>
              </a:spcAft>
              <a:buClrTx/>
              <a:buSzTx/>
              <a:buFont typeface="Arial"/>
              <a:buChar char="•"/>
              <a:defRPr/>
            </a:pPr>
            <a:endParaRPr lang="fr-FR" dirty="0"/>
          </a:p>
          <a:p>
            <a:pPr marL="0" marR="0" indent="0" algn="l" defTabSz="914400">
              <a:lnSpc>
                <a:spcPct val="100000"/>
              </a:lnSpc>
              <a:spcBef>
                <a:spcPts val="0"/>
              </a:spcBef>
              <a:spcAft>
                <a:spcPts val="0"/>
              </a:spcAft>
              <a:buClrTx/>
              <a:buSzTx/>
              <a:buFont typeface="Arial"/>
              <a:buNone/>
              <a:defRPr/>
            </a:pPr>
            <a:r>
              <a:rPr lang="fr-FR" dirty="0"/>
              <a:t>A l’issue de cette manche, une ou plusieurs équipes sont éliminées.</a:t>
            </a:r>
            <a:br>
              <a:rPr lang="fr-FR" dirty="0"/>
            </a:br>
            <a:r>
              <a:rPr lang="fr-FR" dirty="0"/>
              <a:t>Le nombre d’équipes éliminées est en fonction du nombre d’équipes engagées. Faire en sorte qu’il y ait 5 équipes par langue pour la dernière manche.</a:t>
            </a:r>
            <a:endParaRPr dirty="0"/>
          </a:p>
          <a:p>
            <a:pPr marL="0" marR="0" indent="0" algn="l" defTabSz="914400">
              <a:lnSpc>
                <a:spcPct val="100000"/>
              </a:lnSpc>
              <a:spcBef>
                <a:spcPts val="0"/>
              </a:spcBef>
              <a:spcAft>
                <a:spcPts val="0"/>
              </a:spcAft>
              <a:buClrTx/>
              <a:buSzTx/>
              <a:buFont typeface="Arial"/>
              <a:buNone/>
              <a:defRPr/>
            </a:pPr>
            <a:endParaRPr lang="fr-FR" dirty="0"/>
          </a:p>
          <a:p>
            <a:pPr marL="0" marR="0" indent="0" algn="l" defTabSz="914400">
              <a:lnSpc>
                <a:spcPct val="100000"/>
              </a:lnSpc>
              <a:spcBef>
                <a:spcPts val="0"/>
              </a:spcBef>
              <a:spcAft>
                <a:spcPts val="0"/>
              </a:spcAft>
              <a:buClrTx/>
              <a:buSzTx/>
              <a:buFont typeface="Arial"/>
              <a:buNone/>
              <a:defRPr/>
            </a:pPr>
            <a:r>
              <a:rPr lang="fr-FR" b="1" dirty="0"/>
              <a:t>Exemple :</a:t>
            </a:r>
            <a:endParaRPr dirty="0"/>
          </a:p>
          <a:p>
            <a:pPr marL="0" marR="0" indent="0" algn="l" defTabSz="914400">
              <a:lnSpc>
                <a:spcPct val="100000"/>
              </a:lnSpc>
              <a:spcBef>
                <a:spcPts val="0"/>
              </a:spcBef>
              <a:spcAft>
                <a:spcPts val="0"/>
              </a:spcAft>
              <a:buClrTx/>
              <a:buSzTx/>
              <a:buFont typeface="Arial"/>
              <a:buNone/>
              <a:defRPr/>
            </a:pPr>
            <a:r>
              <a:rPr lang="fr-FR" dirty="0"/>
              <a:t>Le collège A présente 7 équipes en portugais.</a:t>
            </a:r>
            <a:endParaRPr dirty="0"/>
          </a:p>
          <a:p>
            <a:pPr marL="0" marR="0" indent="0" algn="l" defTabSz="914400">
              <a:lnSpc>
                <a:spcPct val="100000"/>
              </a:lnSpc>
              <a:spcBef>
                <a:spcPts val="0"/>
              </a:spcBef>
              <a:spcAft>
                <a:spcPts val="0"/>
              </a:spcAft>
              <a:buClrTx/>
              <a:buSzTx/>
              <a:buFont typeface="Arial"/>
              <a:buNone/>
              <a:defRPr/>
            </a:pPr>
            <a:r>
              <a:rPr lang="fr-FR" dirty="0"/>
              <a:t>Le collège B présente 4 équipes en portugais. </a:t>
            </a:r>
            <a:endParaRPr dirty="0"/>
          </a:p>
          <a:p>
            <a:pPr marL="0" marR="0" indent="0" algn="l" defTabSz="914400">
              <a:lnSpc>
                <a:spcPct val="100000"/>
              </a:lnSpc>
              <a:spcBef>
                <a:spcPts val="0"/>
              </a:spcBef>
              <a:spcAft>
                <a:spcPts val="0"/>
              </a:spcAft>
              <a:buClrTx/>
              <a:buSzTx/>
              <a:buFont typeface="Arial"/>
              <a:buNone/>
              <a:defRPr/>
            </a:pPr>
            <a:r>
              <a:rPr lang="fr-FR" dirty="0"/>
              <a:t>Le collège C présente 6 équipes en portugais.</a:t>
            </a:r>
            <a:endParaRPr dirty="0"/>
          </a:p>
          <a:p>
            <a:pPr marL="171450" marR="0" indent="-171450" algn="l" defTabSz="914400">
              <a:lnSpc>
                <a:spcPct val="100000"/>
              </a:lnSpc>
              <a:spcBef>
                <a:spcPts val="0"/>
              </a:spcBef>
              <a:spcAft>
                <a:spcPts val="0"/>
              </a:spcAft>
              <a:buClrTx/>
              <a:buSzTx/>
              <a:buFont typeface="Symbol"/>
              <a:buChar char="Þ"/>
              <a:defRPr/>
            </a:pPr>
            <a:r>
              <a:rPr lang="fr-FR" dirty="0"/>
              <a:t>6 équipes ont été éliminées à l’issue de la 4ème manche.</a:t>
            </a:r>
            <a:endParaRPr dirty="0"/>
          </a:p>
          <a:p>
            <a:pPr marL="171450" marR="0" indent="-171450" algn="l" defTabSz="914400">
              <a:lnSpc>
                <a:spcPct val="100000"/>
              </a:lnSpc>
              <a:spcBef>
                <a:spcPts val="0"/>
              </a:spcBef>
              <a:spcAft>
                <a:spcPts val="0"/>
              </a:spcAft>
              <a:buClrTx/>
              <a:buSzTx/>
              <a:buFont typeface="Symbol"/>
              <a:buChar char="Þ"/>
              <a:defRPr/>
            </a:pPr>
            <a:r>
              <a:rPr lang="fr-FR" dirty="0"/>
              <a:t>6 équipes sont éliminées à l’issue de cette manche.</a:t>
            </a:r>
            <a:endParaRPr dirty="0"/>
          </a:p>
          <a:p>
            <a:pPr marL="171450" marR="0" indent="-171450" algn="l" defTabSz="914400">
              <a:lnSpc>
                <a:spcPct val="100000"/>
              </a:lnSpc>
              <a:spcBef>
                <a:spcPts val="0"/>
              </a:spcBef>
              <a:spcAft>
                <a:spcPts val="0"/>
              </a:spcAft>
              <a:buClrTx/>
              <a:buSzTx/>
              <a:buFont typeface="Symbol"/>
              <a:buChar char="Þ"/>
              <a:defRPr/>
            </a:pPr>
            <a:r>
              <a:rPr lang="fr-FR" dirty="0"/>
              <a:t>Il reste 5 équipes en portugais, tous collèges confondus, pour la 6</a:t>
            </a:r>
            <a:r>
              <a:rPr lang="fr-FR" baseline="30000" dirty="0"/>
              <a:t>ème</a:t>
            </a:r>
            <a:r>
              <a:rPr lang="fr-FR" dirty="0"/>
              <a:t> et dernière manche.  </a:t>
            </a:r>
            <a:r>
              <a:rPr lang="fr-FR" sz="1200" b="1" dirty="0">
                <a:solidFill>
                  <a:schemeClr val="tx1"/>
                </a:solidFill>
                <a:effectLst/>
                <a:latin typeface="+mn-lt"/>
                <a:ea typeface="+mn-ea"/>
                <a:cs typeface="+mn-cs"/>
              </a:rPr>
              <a:t>(7 + 4 + 6 = 17 / 17 – 6 – 6 = 5, le compte est bon)</a:t>
            </a:r>
            <a:endParaRPr dirty="0"/>
          </a:p>
          <a:p>
            <a:pPr marL="171450" marR="0" indent="-171450" algn="l" defTabSz="914400">
              <a:lnSpc>
                <a:spcPct val="100000"/>
              </a:lnSpc>
              <a:spcBef>
                <a:spcPts val="0"/>
              </a:spcBef>
              <a:spcAft>
                <a:spcPts val="0"/>
              </a:spcAft>
              <a:buClrTx/>
              <a:buSzTx/>
              <a:buFont typeface="Symbol"/>
              <a:buChar char="Þ"/>
              <a:defRPr/>
            </a:pPr>
            <a:endParaRPr lang="fr-FR" dirty="0"/>
          </a:p>
          <a:p>
            <a:pPr marL="0" marR="0" indent="0" algn="l" defTabSz="914400">
              <a:lnSpc>
                <a:spcPct val="100000"/>
              </a:lnSpc>
              <a:spcBef>
                <a:spcPts val="0"/>
              </a:spcBef>
              <a:spcAft>
                <a:spcPts val="0"/>
              </a:spcAft>
              <a:buClrTx/>
              <a:buSzTx/>
              <a:buFont typeface="Symbol"/>
              <a:buNone/>
              <a:defRPr/>
            </a:pPr>
            <a:r>
              <a:rPr lang="fr-FR" dirty="0"/>
              <a:t>Le collège A présente 3 équipes en portugais.</a:t>
            </a:r>
            <a:endParaRPr dirty="0"/>
          </a:p>
          <a:p>
            <a:pPr marL="0" marR="0" indent="0" algn="l" defTabSz="914400">
              <a:lnSpc>
                <a:spcPct val="100000"/>
              </a:lnSpc>
              <a:spcBef>
                <a:spcPts val="0"/>
              </a:spcBef>
              <a:spcAft>
                <a:spcPts val="0"/>
              </a:spcAft>
              <a:buClrTx/>
              <a:buSzTx/>
              <a:buFont typeface="Symbol"/>
              <a:buNone/>
              <a:defRPr/>
            </a:pPr>
            <a:r>
              <a:rPr lang="fr-FR" dirty="0"/>
              <a:t>Le collège B présente 5 équipes en portugais.</a:t>
            </a:r>
            <a:endParaRPr dirty="0"/>
          </a:p>
          <a:p>
            <a:pPr marL="0" marR="0" indent="0" algn="l" defTabSz="914400">
              <a:lnSpc>
                <a:spcPct val="100000"/>
              </a:lnSpc>
              <a:spcBef>
                <a:spcPts val="0"/>
              </a:spcBef>
              <a:spcAft>
                <a:spcPts val="0"/>
              </a:spcAft>
              <a:buClrTx/>
              <a:buSzTx/>
              <a:buFont typeface="Symbol"/>
              <a:buNone/>
              <a:defRPr/>
            </a:pPr>
            <a:r>
              <a:rPr lang="fr-FR" dirty="0"/>
              <a:t>Le collège C présente 2 équipes en portugais.</a:t>
            </a:r>
            <a:endParaRPr dirty="0"/>
          </a:p>
          <a:p>
            <a:pPr marL="171450" marR="0" indent="-171450" algn="l" defTabSz="914400">
              <a:lnSpc>
                <a:spcPct val="100000"/>
              </a:lnSpc>
              <a:spcBef>
                <a:spcPts val="0"/>
              </a:spcBef>
              <a:spcAft>
                <a:spcPts val="0"/>
              </a:spcAft>
              <a:buClrTx/>
              <a:buSzTx/>
              <a:buFont typeface="Symbol"/>
              <a:buChar char="Þ"/>
              <a:defRPr/>
            </a:pPr>
            <a:r>
              <a:rPr lang="fr-FR" dirty="0"/>
              <a:t>2 équipes ont été éliminées à l’issue de la 4</a:t>
            </a:r>
            <a:r>
              <a:rPr lang="fr-FR" baseline="30000" dirty="0"/>
              <a:t>ème</a:t>
            </a:r>
            <a:r>
              <a:rPr lang="fr-FR" dirty="0"/>
              <a:t> manche.</a:t>
            </a:r>
            <a:endParaRPr dirty="0"/>
          </a:p>
          <a:p>
            <a:pPr marL="171450" marR="0" indent="-171450" algn="l" defTabSz="914400">
              <a:lnSpc>
                <a:spcPct val="100000"/>
              </a:lnSpc>
              <a:spcBef>
                <a:spcPts val="0"/>
              </a:spcBef>
              <a:spcAft>
                <a:spcPts val="0"/>
              </a:spcAft>
              <a:buClrTx/>
              <a:buSzTx/>
              <a:buFont typeface="Symbol"/>
              <a:buChar char="Þ"/>
              <a:defRPr/>
            </a:pPr>
            <a:r>
              <a:rPr lang="fr-FR" dirty="0"/>
              <a:t>3 équipes sont éliminées à l’issue de cette manche.</a:t>
            </a:r>
            <a:endParaRPr dirty="0"/>
          </a:p>
          <a:p>
            <a:pPr marL="171450" marR="0" indent="-171450" algn="l" defTabSz="914400">
              <a:lnSpc>
                <a:spcPct val="100000"/>
              </a:lnSpc>
              <a:spcBef>
                <a:spcPts val="0"/>
              </a:spcBef>
              <a:spcAft>
                <a:spcPts val="0"/>
              </a:spcAft>
              <a:buClrTx/>
              <a:buSzTx/>
              <a:buFont typeface="Symbol"/>
              <a:buChar char="Þ"/>
              <a:defRPr/>
            </a:pPr>
            <a:r>
              <a:rPr lang="fr-FR" dirty="0"/>
              <a:t>Il reste 5 équipes en portugais, tous collèges confondus, pour la 6</a:t>
            </a:r>
            <a:r>
              <a:rPr lang="fr-FR" baseline="30000" dirty="0"/>
              <a:t>ème</a:t>
            </a:r>
            <a:r>
              <a:rPr lang="fr-FR" dirty="0"/>
              <a:t> et dernière manche.</a:t>
            </a:r>
            <a:endParaRPr dirty="0"/>
          </a:p>
          <a:p>
            <a:pPr marL="171450" marR="0" indent="-171450" algn="l" defTabSz="914400">
              <a:lnSpc>
                <a:spcPct val="100000"/>
              </a:lnSpc>
              <a:spcBef>
                <a:spcPts val="0"/>
              </a:spcBef>
              <a:spcAft>
                <a:spcPts val="0"/>
              </a:spcAft>
              <a:buClrTx/>
              <a:buSzTx/>
              <a:buFont typeface="Arial"/>
              <a:buChar char="•"/>
              <a:defRPr/>
            </a:pPr>
            <a:endParaRPr lang="fr-FR" dirty="0"/>
          </a:p>
          <a:p>
            <a:pPr marL="171450" marR="0" indent="-171450" algn="l" defTabSz="914400">
              <a:lnSpc>
                <a:spcPct val="100000"/>
              </a:lnSpc>
              <a:spcBef>
                <a:spcPts val="0"/>
              </a:spcBef>
              <a:spcAft>
                <a:spcPts val="0"/>
              </a:spcAft>
              <a:buClrTx/>
              <a:buSzTx/>
              <a:buFont typeface="Arial"/>
              <a:buChar char="•"/>
              <a:defRPr/>
            </a:pPr>
            <a:endParaRPr lang="fr-FR" dirty="0"/>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61</a:t>
            </a:fld>
            <a:endParaRPr lang="fr-FR"/>
          </a:p>
        </p:txBody>
      </p:sp>
    </p:spTree>
    <p:extLst>
      <p:ext uri="{BB962C8B-B14F-4D97-AF65-F5344CB8AC3E}">
        <p14:creationId xmlns:p14="http://schemas.microsoft.com/office/powerpoint/2010/main" val="7938008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r>
              <a:rPr lang="fr-FR" sz="1200" b="1" dirty="0">
                <a:solidFill>
                  <a:schemeClr val="tx1"/>
                </a:solidFill>
                <a:effectLst/>
                <a:latin typeface="+mn-lt"/>
                <a:ea typeface="+mn-ea"/>
                <a:cs typeface="+mn-cs"/>
              </a:rPr>
              <a:t>Ce </a:t>
            </a:r>
            <a:r>
              <a:rPr lang="fr-FR" sz="1200" b="1" dirty="0" err="1">
                <a:solidFill>
                  <a:schemeClr val="tx1"/>
                </a:solidFill>
                <a:effectLst/>
                <a:latin typeface="+mn-lt"/>
                <a:ea typeface="+mn-ea"/>
                <a:cs typeface="+mn-cs"/>
              </a:rPr>
              <a:t>virelangue</a:t>
            </a:r>
            <a:r>
              <a:rPr lang="fr-FR" sz="1200" b="1" dirty="0">
                <a:solidFill>
                  <a:schemeClr val="tx1"/>
                </a:solidFill>
                <a:effectLst/>
                <a:latin typeface="+mn-lt"/>
                <a:ea typeface="+mn-ea"/>
                <a:cs typeface="+mn-cs"/>
              </a:rPr>
              <a:t> n’a </a:t>
            </a:r>
            <a:r>
              <a:rPr lang="fr-FR" sz="1200" b="1" u="sng" dirty="0">
                <a:solidFill>
                  <a:schemeClr val="tx1"/>
                </a:solidFill>
                <a:effectLst/>
                <a:latin typeface="+mn-lt"/>
                <a:ea typeface="+mn-ea"/>
                <a:cs typeface="+mn-cs"/>
              </a:rPr>
              <a:t>pas</a:t>
            </a:r>
            <a:r>
              <a:rPr lang="fr-FR" sz="1200" b="1" dirty="0">
                <a:solidFill>
                  <a:schemeClr val="tx1"/>
                </a:solidFill>
                <a:effectLst/>
                <a:latin typeface="+mn-lt"/>
                <a:ea typeface="+mn-ea"/>
                <a:cs typeface="+mn-cs"/>
              </a:rPr>
              <a:t> été travaillé en classe ; il est donc inconnu des élèves.</a:t>
            </a:r>
            <a:endParaRPr lang="fr-FR" sz="1200" dirty="0">
              <a:solidFill>
                <a:schemeClr val="tx1"/>
              </a:solidFill>
              <a:effectLst/>
              <a:latin typeface="+mn-lt"/>
              <a:ea typeface="+mn-ea"/>
              <a:cs typeface="+mn-cs"/>
            </a:endParaRPr>
          </a:p>
          <a:p>
            <a:endParaRPr lang="fr-FR" sz="1200" b="1" dirty="0">
              <a:solidFill>
                <a:schemeClr val="tx1"/>
              </a:solidFill>
              <a:effectLst/>
              <a:latin typeface="+mn-lt"/>
              <a:ea typeface="+mn-ea"/>
              <a:cs typeface="+mn-cs"/>
            </a:endParaRPr>
          </a:p>
          <a:p>
            <a:r>
              <a:rPr lang="fr-FR" sz="1200" b="1" dirty="0">
                <a:solidFill>
                  <a:schemeClr val="tx1"/>
                </a:solidFill>
                <a:effectLst/>
                <a:latin typeface="+mn-lt"/>
                <a:ea typeface="+mn-ea"/>
                <a:cs typeface="+mn-cs"/>
              </a:rPr>
              <a:t>Distribuer une version papier des </a:t>
            </a:r>
            <a:r>
              <a:rPr lang="fr-FR" sz="1200" b="1" dirty="0" err="1">
                <a:solidFill>
                  <a:schemeClr val="tx1"/>
                </a:solidFill>
                <a:effectLst/>
                <a:latin typeface="+mn-lt"/>
                <a:ea typeface="+mn-ea"/>
                <a:cs typeface="+mn-cs"/>
              </a:rPr>
              <a:t>virelangues</a:t>
            </a:r>
            <a:r>
              <a:rPr lang="fr-FR" sz="1200" b="1" dirty="0">
                <a:solidFill>
                  <a:schemeClr val="tx1"/>
                </a:solidFill>
                <a:effectLst/>
                <a:latin typeface="+mn-lt"/>
                <a:ea typeface="+mn-ea"/>
                <a:cs typeface="+mn-cs"/>
              </a:rPr>
              <a:t> inconnus. Laisser entre 10 et 15 minutes à chaque équipe pour lire, s’entraîner et se répartir les </a:t>
            </a:r>
            <a:r>
              <a:rPr lang="fr-FR" sz="1200" b="1" dirty="0" err="1">
                <a:solidFill>
                  <a:schemeClr val="tx1"/>
                </a:solidFill>
                <a:effectLst/>
                <a:latin typeface="+mn-lt"/>
                <a:ea typeface="+mn-ea"/>
                <a:cs typeface="+mn-cs"/>
              </a:rPr>
              <a:t>virelangues</a:t>
            </a:r>
            <a:r>
              <a:rPr lang="fr-FR" sz="1200" b="1" dirty="0">
                <a:solidFill>
                  <a:schemeClr val="tx1"/>
                </a:solidFill>
                <a:effectLst/>
                <a:latin typeface="+mn-lt"/>
                <a:ea typeface="+mn-ea"/>
                <a:cs typeface="+mn-cs"/>
              </a:rPr>
              <a:t>. Veiller à ce que chaque élève passe une fois. </a:t>
            </a:r>
            <a:endParaRPr lang="fr-FR" sz="1200" dirty="0">
              <a:solidFill>
                <a:schemeClr val="tx1"/>
              </a:solidFill>
              <a:effectLst/>
              <a:latin typeface="+mn-lt"/>
              <a:ea typeface="+mn-ea"/>
              <a:cs typeface="+mn-cs"/>
            </a:endParaRPr>
          </a:p>
          <a:p>
            <a:pPr lvl="0"/>
            <a:endParaRPr lang="fr-FR" sz="1200" dirty="0">
              <a:solidFill>
                <a:schemeClr val="tx1"/>
              </a:solidFill>
              <a:effectLst/>
              <a:latin typeface="+mn-lt"/>
              <a:ea typeface="+mn-ea"/>
              <a:cs typeface="+mn-cs"/>
            </a:endParaRPr>
          </a:p>
          <a:p>
            <a:pPr marL="171450" lvl="0" indent="-171450">
              <a:buFont typeface="Arial" panose="020B0604020202020204" pitchFamily="34" charset="0"/>
              <a:buChar char="•"/>
            </a:pPr>
            <a:r>
              <a:rPr lang="fr-FR" sz="1200" dirty="0">
                <a:solidFill>
                  <a:schemeClr val="tx1"/>
                </a:solidFill>
                <a:effectLst/>
                <a:latin typeface="+mn-lt"/>
                <a:ea typeface="+mn-ea"/>
                <a:cs typeface="+mn-cs"/>
              </a:rPr>
              <a:t>Le 1</a:t>
            </a:r>
            <a:r>
              <a:rPr lang="fr-FR" sz="1200" baseline="30000" dirty="0">
                <a:solidFill>
                  <a:schemeClr val="tx1"/>
                </a:solidFill>
                <a:effectLst/>
                <a:latin typeface="+mn-lt"/>
                <a:ea typeface="+mn-ea"/>
                <a:cs typeface="+mn-cs"/>
              </a:rPr>
              <a:t>er</a:t>
            </a:r>
            <a:r>
              <a:rPr lang="fr-FR" sz="1200" dirty="0">
                <a:solidFill>
                  <a:schemeClr val="tx1"/>
                </a:solidFill>
                <a:effectLst/>
                <a:latin typeface="+mn-lt"/>
                <a:ea typeface="+mn-ea"/>
                <a:cs typeface="+mn-cs"/>
              </a:rPr>
              <a:t> élève de la 1</a:t>
            </a:r>
            <a:r>
              <a:rPr lang="fr-FR" sz="1200" baseline="30000" dirty="0">
                <a:solidFill>
                  <a:schemeClr val="tx1"/>
                </a:solidFill>
                <a:effectLst/>
                <a:latin typeface="+mn-lt"/>
                <a:ea typeface="+mn-ea"/>
                <a:cs typeface="+mn-cs"/>
              </a:rPr>
              <a:t>ère</a:t>
            </a:r>
            <a:r>
              <a:rPr lang="fr-FR" sz="1200" dirty="0">
                <a:solidFill>
                  <a:schemeClr val="tx1"/>
                </a:solidFill>
                <a:effectLst/>
                <a:latin typeface="+mn-lt"/>
                <a:ea typeface="+mn-ea"/>
                <a:cs typeface="+mn-cs"/>
              </a:rPr>
              <a:t> équipe s’avance et lit ce </a:t>
            </a:r>
            <a:r>
              <a:rPr lang="fr-FR" sz="1200" dirty="0" err="1">
                <a:solidFill>
                  <a:schemeClr val="tx1"/>
                </a:solidFill>
                <a:effectLst/>
                <a:latin typeface="+mn-lt"/>
                <a:ea typeface="+mn-ea"/>
                <a:cs typeface="+mn-cs"/>
              </a:rPr>
              <a:t>virelangue</a:t>
            </a:r>
            <a:r>
              <a:rPr lang="fr-FR" sz="1200" dirty="0">
                <a:solidFill>
                  <a:schemeClr val="tx1"/>
                </a:solidFill>
                <a:effectLst/>
                <a:latin typeface="+mn-lt"/>
                <a:ea typeface="+mn-ea"/>
                <a:cs typeface="+mn-cs"/>
              </a:rPr>
              <a:t> de façon intelligible.</a:t>
            </a:r>
            <a:br>
              <a:rPr lang="fr-FR" sz="1200" dirty="0">
                <a:solidFill>
                  <a:schemeClr val="tx1"/>
                </a:solidFill>
                <a:effectLst/>
                <a:latin typeface="+mn-lt"/>
                <a:ea typeface="+mn-ea"/>
                <a:cs typeface="+mn-cs"/>
              </a:rPr>
            </a:br>
            <a:r>
              <a:rPr lang="fr-FR" sz="1200" dirty="0">
                <a:solidFill>
                  <a:schemeClr val="tx1"/>
                </a:solidFill>
                <a:effectLst/>
                <a:latin typeface="+mn-lt"/>
                <a:ea typeface="+mn-ea"/>
                <a:cs typeface="+mn-cs"/>
              </a:rPr>
              <a:t>Les 2 membres du jury évaluent cet élève en utilisant les fiches d’évaluation.</a:t>
            </a:r>
          </a:p>
          <a:p>
            <a:pPr marL="171450" lvl="0" indent="-171450">
              <a:buFont typeface="Arial" panose="020B0604020202020204" pitchFamily="34" charset="0"/>
              <a:buChar char="•"/>
            </a:pPr>
            <a:r>
              <a:rPr lang="fr-FR" sz="1200" dirty="0">
                <a:solidFill>
                  <a:schemeClr val="tx1"/>
                </a:solidFill>
                <a:effectLst/>
                <a:latin typeface="+mn-lt"/>
                <a:ea typeface="+mn-ea"/>
                <a:cs typeface="+mn-cs"/>
              </a:rPr>
              <a:t>Le 1</a:t>
            </a:r>
            <a:r>
              <a:rPr lang="fr-FR" sz="1200" baseline="30000" dirty="0">
                <a:solidFill>
                  <a:schemeClr val="tx1"/>
                </a:solidFill>
                <a:effectLst/>
                <a:latin typeface="+mn-lt"/>
                <a:ea typeface="+mn-ea"/>
                <a:cs typeface="+mn-cs"/>
              </a:rPr>
              <a:t>er</a:t>
            </a:r>
            <a:r>
              <a:rPr lang="fr-FR" sz="1200" dirty="0">
                <a:solidFill>
                  <a:schemeClr val="tx1"/>
                </a:solidFill>
                <a:effectLst/>
                <a:latin typeface="+mn-lt"/>
                <a:ea typeface="+mn-ea"/>
                <a:cs typeface="+mn-cs"/>
              </a:rPr>
              <a:t> élève de la 2</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équipe s’avance et lit ce </a:t>
            </a:r>
            <a:r>
              <a:rPr lang="fr-FR" sz="1200" dirty="0" err="1">
                <a:solidFill>
                  <a:schemeClr val="tx1"/>
                </a:solidFill>
                <a:effectLst/>
                <a:latin typeface="+mn-lt"/>
                <a:ea typeface="+mn-ea"/>
                <a:cs typeface="+mn-cs"/>
              </a:rPr>
              <a:t>virelangue</a:t>
            </a:r>
            <a:r>
              <a:rPr lang="fr-FR" sz="1200" dirty="0">
                <a:solidFill>
                  <a:schemeClr val="tx1"/>
                </a:solidFill>
                <a:effectLst/>
                <a:latin typeface="+mn-lt"/>
                <a:ea typeface="+mn-ea"/>
                <a:cs typeface="+mn-cs"/>
              </a:rPr>
              <a:t> de façon intelligible.</a:t>
            </a:r>
            <a:br>
              <a:rPr lang="fr-FR" sz="1200" dirty="0">
                <a:solidFill>
                  <a:schemeClr val="tx1"/>
                </a:solidFill>
                <a:effectLst/>
                <a:latin typeface="+mn-lt"/>
                <a:ea typeface="+mn-ea"/>
                <a:cs typeface="+mn-cs"/>
              </a:rPr>
            </a:br>
            <a:r>
              <a:rPr lang="fr-FR" sz="1200" dirty="0">
                <a:solidFill>
                  <a:schemeClr val="tx1"/>
                </a:solidFill>
                <a:effectLst/>
                <a:latin typeface="+mn-lt"/>
                <a:ea typeface="+mn-ea"/>
                <a:cs typeface="+mn-cs"/>
              </a:rPr>
              <a:t>Les 2 membres du jury évaluent cet élève </a:t>
            </a:r>
            <a:r>
              <a:rPr lang="fr-FR" sz="1200" b="1" dirty="0">
                <a:solidFill>
                  <a:schemeClr val="tx1"/>
                </a:solidFill>
                <a:effectLst/>
                <a:latin typeface="+mn-lt"/>
                <a:ea typeface="+mn-ea"/>
                <a:cs typeface="+mn-cs"/>
              </a:rPr>
              <a:t>et ainsi de suite</a:t>
            </a:r>
            <a:r>
              <a:rPr lang="fr-FR" sz="1200" dirty="0">
                <a:solidFill>
                  <a:schemeClr val="tx1"/>
                </a:solidFill>
                <a:effectLst/>
                <a:latin typeface="+mn-lt"/>
                <a:ea typeface="+mn-ea"/>
                <a:cs typeface="+mn-cs"/>
              </a:rPr>
              <a:t>.</a:t>
            </a:r>
          </a:p>
          <a:p>
            <a:pPr lvl="0"/>
            <a:endParaRPr lang="fr-FR" sz="1200" dirty="0">
              <a:solidFill>
                <a:schemeClr val="tx1"/>
              </a:solidFill>
              <a:effectLst/>
              <a:latin typeface="+mn-lt"/>
              <a:ea typeface="+mn-ea"/>
              <a:cs typeface="+mn-cs"/>
            </a:endParaRPr>
          </a:p>
          <a:p>
            <a:pPr lvl="0"/>
            <a:r>
              <a:rPr lang="fr-FR" sz="1200" dirty="0">
                <a:solidFill>
                  <a:schemeClr val="tx1"/>
                </a:solidFill>
                <a:effectLst/>
                <a:latin typeface="+mn-lt"/>
                <a:ea typeface="+mn-ea"/>
                <a:cs typeface="+mn-cs"/>
              </a:rPr>
              <a:t>Les membres du jury communiquent les notes à la personne qui saisit les résultats sur un fichier Excel.</a:t>
            </a:r>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62</a:t>
            </a:fld>
            <a:endParaRPr lang="fr-FR"/>
          </a:p>
        </p:txBody>
      </p:sp>
    </p:spTree>
    <p:extLst>
      <p:ext uri="{BB962C8B-B14F-4D97-AF65-F5344CB8AC3E}">
        <p14:creationId xmlns:p14="http://schemas.microsoft.com/office/powerpoint/2010/main" val="427996227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marL="0" marR="0" indent="0" algn="l" defTabSz="914400">
              <a:lnSpc>
                <a:spcPct val="100000"/>
              </a:lnSpc>
              <a:spcBef>
                <a:spcPts val="0"/>
              </a:spcBef>
              <a:spcAft>
                <a:spcPts val="0"/>
              </a:spcAft>
              <a:buClrTx/>
              <a:buSzTx/>
              <a:buFontTx/>
              <a:buNone/>
              <a:defRPr/>
            </a:pPr>
            <a:r>
              <a:rPr lang="fr-FR" b="0" dirty="0">
                <a:solidFill>
                  <a:srgbClr val="FF0000"/>
                </a:solidFill>
              </a:rPr>
              <a:t>Ce </a:t>
            </a:r>
            <a:r>
              <a:rPr lang="fr-FR" b="0" dirty="0" err="1">
                <a:solidFill>
                  <a:srgbClr val="FF0000"/>
                </a:solidFill>
              </a:rPr>
              <a:t>virelangue</a:t>
            </a:r>
            <a:r>
              <a:rPr lang="fr-FR" b="0" dirty="0">
                <a:solidFill>
                  <a:srgbClr val="FF0000"/>
                </a:solidFill>
              </a:rPr>
              <a:t> </a:t>
            </a:r>
            <a:r>
              <a:rPr lang="fr-FR" b="1" u="sng" dirty="0">
                <a:solidFill>
                  <a:srgbClr val="FF0000"/>
                </a:solidFill>
              </a:rPr>
              <a:t>n’a pas été travaillé en classe </a:t>
            </a:r>
            <a:r>
              <a:rPr lang="fr-FR" b="0" dirty="0">
                <a:solidFill>
                  <a:srgbClr val="FF0000"/>
                </a:solidFill>
              </a:rPr>
              <a:t>; il est donc inconnu des élèves.</a:t>
            </a:r>
            <a:endParaRPr dirty="0"/>
          </a:p>
          <a:p>
            <a:pPr marL="0" marR="0" indent="0" algn="l" defTabSz="914400">
              <a:lnSpc>
                <a:spcPct val="100000"/>
              </a:lnSpc>
              <a:spcBef>
                <a:spcPts val="0"/>
              </a:spcBef>
              <a:spcAft>
                <a:spcPts val="0"/>
              </a:spcAft>
              <a:buClrTx/>
              <a:buSzTx/>
              <a:buFontTx/>
              <a:buNone/>
              <a:defRPr/>
            </a:pPr>
            <a:endParaRPr lang="fr-FR" dirty="0"/>
          </a:p>
          <a:p>
            <a:pPr marL="171450" marR="0" indent="-171450" algn="l" defTabSz="914400">
              <a:lnSpc>
                <a:spcPct val="100000"/>
              </a:lnSpc>
              <a:spcBef>
                <a:spcPts val="0"/>
              </a:spcBef>
              <a:spcAft>
                <a:spcPts val="0"/>
              </a:spcAft>
              <a:buClrTx/>
              <a:buSzTx/>
              <a:buFont typeface="Arial"/>
              <a:buChar char="•"/>
              <a:defRPr/>
            </a:pPr>
            <a:r>
              <a:rPr lang="fr-FR" dirty="0"/>
              <a:t>Le 2</a:t>
            </a:r>
            <a:r>
              <a:rPr lang="fr-FR" baseline="30000" dirty="0"/>
              <a:t>ème</a:t>
            </a:r>
            <a:r>
              <a:rPr lang="fr-FR" dirty="0"/>
              <a:t> élève de la </a:t>
            </a:r>
            <a:r>
              <a:rPr lang="fr-FR" dirty="0">
                <a:solidFill>
                  <a:srgbClr val="FF0000"/>
                </a:solidFill>
              </a:rPr>
              <a:t>1</a:t>
            </a:r>
            <a:r>
              <a:rPr lang="fr-FR" baseline="30000" dirty="0">
                <a:solidFill>
                  <a:srgbClr val="FF0000"/>
                </a:solidFill>
              </a:rPr>
              <a:t>ère</a:t>
            </a:r>
            <a:r>
              <a:rPr lang="fr-FR" dirty="0"/>
              <a:t> équipe s’avance et lit ce </a:t>
            </a:r>
            <a:r>
              <a:rPr lang="fr-FR" dirty="0" err="1"/>
              <a:t>virelangue</a:t>
            </a:r>
            <a:r>
              <a:rPr lang="fr-FR" dirty="0"/>
              <a:t> de façon intelligible.</a:t>
            </a:r>
            <a:br>
              <a:rPr lang="fr-FR" dirty="0"/>
            </a:br>
            <a:r>
              <a:rPr lang="fr-FR" dirty="0"/>
              <a:t>Les 2 membres du jury évaluent cet élève en utilisant les fiches d’évaluation.</a:t>
            </a:r>
            <a:endParaRPr dirty="0"/>
          </a:p>
          <a:p>
            <a:pPr marL="171450" marR="0" indent="-171450" algn="l" defTabSz="914400">
              <a:lnSpc>
                <a:spcPct val="100000"/>
              </a:lnSpc>
              <a:spcBef>
                <a:spcPts val="0"/>
              </a:spcBef>
              <a:spcAft>
                <a:spcPts val="0"/>
              </a:spcAft>
              <a:buClrTx/>
              <a:buSzTx/>
              <a:buFont typeface="Arial"/>
              <a:buChar char="•"/>
              <a:defRPr/>
            </a:pPr>
            <a:r>
              <a:rPr lang="fr-FR" dirty="0"/>
              <a:t>Le 2</a:t>
            </a:r>
            <a:r>
              <a:rPr lang="fr-FR" baseline="30000" dirty="0"/>
              <a:t>ème</a:t>
            </a:r>
            <a:r>
              <a:rPr lang="fr-FR" dirty="0"/>
              <a:t> élève de la </a:t>
            </a:r>
            <a:r>
              <a:rPr lang="fr-FR" dirty="0">
                <a:solidFill>
                  <a:srgbClr val="FF0000"/>
                </a:solidFill>
              </a:rPr>
              <a:t>2</a:t>
            </a:r>
            <a:r>
              <a:rPr lang="fr-FR" baseline="30000" dirty="0">
                <a:solidFill>
                  <a:srgbClr val="FF0000"/>
                </a:solidFill>
              </a:rPr>
              <a:t>ème</a:t>
            </a:r>
            <a:r>
              <a:rPr lang="fr-FR" dirty="0"/>
              <a:t> équipe s’avance et lit ce </a:t>
            </a:r>
            <a:r>
              <a:rPr lang="fr-FR" dirty="0" err="1"/>
              <a:t>virelangue</a:t>
            </a:r>
            <a:r>
              <a:rPr lang="fr-FR" dirty="0"/>
              <a:t> de façon intelligible.</a:t>
            </a:r>
            <a:br>
              <a:rPr lang="fr-FR" dirty="0"/>
            </a:br>
            <a:r>
              <a:rPr lang="fr-FR" dirty="0"/>
              <a:t>Les 2 membres du jury évaluent cet élève </a:t>
            </a:r>
            <a:r>
              <a:rPr lang="fr-FR" b="1" dirty="0"/>
              <a:t>et ainsi de suite</a:t>
            </a:r>
            <a:r>
              <a:rPr lang="fr-FR" dirty="0"/>
              <a:t>.</a:t>
            </a:r>
            <a:endParaRPr dirty="0"/>
          </a:p>
          <a:p>
            <a:pPr marL="0" marR="0" indent="0" algn="l" defTabSz="914400">
              <a:lnSpc>
                <a:spcPct val="100000"/>
              </a:lnSpc>
              <a:spcBef>
                <a:spcPts val="0"/>
              </a:spcBef>
              <a:spcAft>
                <a:spcPts val="0"/>
              </a:spcAft>
              <a:buClrTx/>
              <a:buSzTx/>
              <a:buFont typeface="Arial"/>
              <a:buNone/>
              <a:defRPr/>
            </a:pPr>
            <a:endParaRPr lang="fr-FR" dirty="0"/>
          </a:p>
          <a:p>
            <a:pPr marL="0" marR="0" indent="0" algn="l" defTabSz="914400">
              <a:lnSpc>
                <a:spcPct val="100000"/>
              </a:lnSpc>
              <a:spcBef>
                <a:spcPts val="0"/>
              </a:spcBef>
              <a:spcAft>
                <a:spcPts val="0"/>
              </a:spcAft>
              <a:buClrTx/>
              <a:buSzTx/>
              <a:buFont typeface="Arial"/>
              <a:buNone/>
              <a:defRPr/>
            </a:pPr>
            <a:r>
              <a:rPr lang="fr-FR" dirty="0"/>
              <a:t>Les membres du jury communiquent les notes à la personne qui saisit les résultats sur un fichier Excel.</a:t>
            </a:r>
            <a:endParaRPr dirty="0"/>
          </a:p>
          <a:p>
            <a:pPr marL="171450" marR="0" indent="-171450" algn="l" defTabSz="914400">
              <a:lnSpc>
                <a:spcPct val="100000"/>
              </a:lnSpc>
              <a:spcBef>
                <a:spcPts val="0"/>
              </a:spcBef>
              <a:spcAft>
                <a:spcPts val="0"/>
              </a:spcAft>
              <a:buClrTx/>
              <a:buSzTx/>
              <a:buFont typeface="Arial"/>
              <a:buChar char="•"/>
              <a:defRPr/>
            </a:pPr>
            <a:endParaRPr lang="fr-FR" dirty="0"/>
          </a:p>
          <a:p>
            <a:pPr marL="171450" marR="0" indent="-171450" algn="l" defTabSz="914400">
              <a:lnSpc>
                <a:spcPct val="100000"/>
              </a:lnSpc>
              <a:spcBef>
                <a:spcPts val="0"/>
              </a:spcBef>
              <a:spcAft>
                <a:spcPts val="0"/>
              </a:spcAft>
              <a:buClrTx/>
              <a:buSzTx/>
              <a:buFont typeface="Arial"/>
              <a:buChar char="•"/>
              <a:defRPr/>
            </a:pPr>
            <a:endParaRPr lang="fr-FR" dirty="0"/>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63</a:t>
            </a:fld>
            <a:endParaRPr lang="fr-FR"/>
          </a:p>
        </p:txBody>
      </p:sp>
    </p:spTree>
    <p:extLst>
      <p:ext uri="{BB962C8B-B14F-4D97-AF65-F5344CB8AC3E}">
        <p14:creationId xmlns:p14="http://schemas.microsoft.com/office/powerpoint/2010/main" val="126980670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r>
              <a:rPr lang="fr-FR" sz="1200" b="1" dirty="0">
                <a:solidFill>
                  <a:schemeClr val="tx1"/>
                </a:solidFill>
                <a:effectLst/>
                <a:latin typeface="+mn-lt"/>
                <a:ea typeface="+mn-ea"/>
                <a:cs typeface="+mn-cs"/>
              </a:rPr>
              <a:t>Ce </a:t>
            </a:r>
            <a:r>
              <a:rPr lang="fr-FR" sz="1200" b="1" dirty="0" err="1">
                <a:solidFill>
                  <a:schemeClr val="tx1"/>
                </a:solidFill>
                <a:effectLst/>
                <a:latin typeface="+mn-lt"/>
                <a:ea typeface="+mn-ea"/>
                <a:cs typeface="+mn-cs"/>
              </a:rPr>
              <a:t>virelangue</a:t>
            </a:r>
            <a:r>
              <a:rPr lang="fr-FR" sz="1200" b="1" dirty="0">
                <a:solidFill>
                  <a:schemeClr val="tx1"/>
                </a:solidFill>
                <a:effectLst/>
                <a:latin typeface="+mn-lt"/>
                <a:ea typeface="+mn-ea"/>
                <a:cs typeface="+mn-cs"/>
              </a:rPr>
              <a:t> n’a </a:t>
            </a:r>
            <a:r>
              <a:rPr lang="fr-FR" sz="1200" b="1" u="sng" dirty="0">
                <a:solidFill>
                  <a:schemeClr val="tx1"/>
                </a:solidFill>
                <a:effectLst/>
                <a:latin typeface="+mn-lt"/>
                <a:ea typeface="+mn-ea"/>
                <a:cs typeface="+mn-cs"/>
              </a:rPr>
              <a:t>pas</a:t>
            </a:r>
            <a:r>
              <a:rPr lang="fr-FR" sz="1200" b="1" dirty="0">
                <a:solidFill>
                  <a:schemeClr val="tx1"/>
                </a:solidFill>
                <a:effectLst/>
                <a:latin typeface="+mn-lt"/>
                <a:ea typeface="+mn-ea"/>
                <a:cs typeface="+mn-cs"/>
              </a:rPr>
              <a:t> été travaillé en classe ; il est donc inconnu des élèves.</a:t>
            </a:r>
          </a:p>
          <a:p>
            <a:endParaRPr lang="fr-FR" sz="1200" dirty="0">
              <a:solidFill>
                <a:schemeClr val="tx1"/>
              </a:solidFill>
              <a:effectLst/>
              <a:latin typeface="+mn-lt"/>
              <a:ea typeface="+mn-ea"/>
              <a:cs typeface="+mn-cs"/>
            </a:endParaRPr>
          </a:p>
          <a:p>
            <a:pPr marL="171450" lvl="0" indent="-171450">
              <a:buFont typeface="Arial" panose="020B0604020202020204" pitchFamily="34" charset="0"/>
              <a:buChar char="•"/>
            </a:pPr>
            <a:r>
              <a:rPr lang="fr-FR" sz="1200" dirty="0">
                <a:solidFill>
                  <a:schemeClr val="tx1"/>
                </a:solidFill>
                <a:effectLst/>
                <a:latin typeface="+mn-lt"/>
                <a:ea typeface="+mn-ea"/>
                <a:cs typeface="+mn-cs"/>
              </a:rPr>
              <a:t>Le 3</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élève de la 1</a:t>
            </a:r>
            <a:r>
              <a:rPr lang="fr-FR" sz="1200" baseline="30000" dirty="0">
                <a:solidFill>
                  <a:schemeClr val="tx1"/>
                </a:solidFill>
                <a:effectLst/>
                <a:latin typeface="+mn-lt"/>
                <a:ea typeface="+mn-ea"/>
                <a:cs typeface="+mn-cs"/>
              </a:rPr>
              <a:t>ère</a:t>
            </a:r>
            <a:r>
              <a:rPr lang="fr-FR" sz="1200" dirty="0">
                <a:solidFill>
                  <a:schemeClr val="tx1"/>
                </a:solidFill>
                <a:effectLst/>
                <a:latin typeface="+mn-lt"/>
                <a:ea typeface="+mn-ea"/>
                <a:cs typeface="+mn-cs"/>
              </a:rPr>
              <a:t> équipe s’avance et lit ce </a:t>
            </a:r>
            <a:r>
              <a:rPr lang="fr-FR" sz="1200" dirty="0" err="1">
                <a:solidFill>
                  <a:schemeClr val="tx1"/>
                </a:solidFill>
                <a:effectLst/>
                <a:latin typeface="+mn-lt"/>
                <a:ea typeface="+mn-ea"/>
                <a:cs typeface="+mn-cs"/>
              </a:rPr>
              <a:t>virelangue</a:t>
            </a:r>
            <a:r>
              <a:rPr lang="fr-FR" sz="1200" dirty="0">
                <a:solidFill>
                  <a:schemeClr val="tx1"/>
                </a:solidFill>
                <a:effectLst/>
                <a:latin typeface="+mn-lt"/>
                <a:ea typeface="+mn-ea"/>
                <a:cs typeface="+mn-cs"/>
              </a:rPr>
              <a:t> de façon intelligible.</a:t>
            </a:r>
            <a:br>
              <a:rPr lang="fr-FR" sz="1200" dirty="0">
                <a:solidFill>
                  <a:schemeClr val="tx1"/>
                </a:solidFill>
                <a:effectLst/>
                <a:latin typeface="+mn-lt"/>
                <a:ea typeface="+mn-ea"/>
                <a:cs typeface="+mn-cs"/>
              </a:rPr>
            </a:br>
            <a:r>
              <a:rPr lang="fr-FR" sz="1200" dirty="0">
                <a:solidFill>
                  <a:schemeClr val="tx1"/>
                </a:solidFill>
                <a:effectLst/>
                <a:latin typeface="+mn-lt"/>
                <a:ea typeface="+mn-ea"/>
                <a:cs typeface="+mn-cs"/>
              </a:rPr>
              <a:t>Les 2 membres du jury évaluent cet élève en utilisant les fiches d’évaluation.</a:t>
            </a:r>
          </a:p>
          <a:p>
            <a:pPr marL="171450" lvl="0" indent="-171450">
              <a:buFont typeface="Arial" panose="020B0604020202020204" pitchFamily="34" charset="0"/>
              <a:buChar char="•"/>
            </a:pPr>
            <a:r>
              <a:rPr lang="fr-FR" sz="1200" dirty="0">
                <a:solidFill>
                  <a:schemeClr val="tx1"/>
                </a:solidFill>
                <a:effectLst/>
                <a:latin typeface="+mn-lt"/>
                <a:ea typeface="+mn-ea"/>
                <a:cs typeface="+mn-cs"/>
              </a:rPr>
              <a:t>Le 3</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élève de la 2</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équipe s’avance et lit ce </a:t>
            </a:r>
            <a:r>
              <a:rPr lang="fr-FR" sz="1200" dirty="0" err="1">
                <a:solidFill>
                  <a:schemeClr val="tx1"/>
                </a:solidFill>
                <a:effectLst/>
                <a:latin typeface="+mn-lt"/>
                <a:ea typeface="+mn-ea"/>
                <a:cs typeface="+mn-cs"/>
              </a:rPr>
              <a:t>virelangue</a:t>
            </a:r>
            <a:r>
              <a:rPr lang="fr-FR" sz="1200" dirty="0">
                <a:solidFill>
                  <a:schemeClr val="tx1"/>
                </a:solidFill>
                <a:effectLst/>
                <a:latin typeface="+mn-lt"/>
                <a:ea typeface="+mn-ea"/>
                <a:cs typeface="+mn-cs"/>
              </a:rPr>
              <a:t> de façon intelligible.</a:t>
            </a:r>
            <a:br>
              <a:rPr lang="fr-FR" sz="1200" dirty="0">
                <a:solidFill>
                  <a:schemeClr val="tx1"/>
                </a:solidFill>
                <a:effectLst/>
                <a:latin typeface="+mn-lt"/>
                <a:ea typeface="+mn-ea"/>
                <a:cs typeface="+mn-cs"/>
              </a:rPr>
            </a:br>
            <a:r>
              <a:rPr lang="fr-FR" sz="1200" dirty="0">
                <a:solidFill>
                  <a:schemeClr val="tx1"/>
                </a:solidFill>
                <a:effectLst/>
                <a:latin typeface="+mn-lt"/>
                <a:ea typeface="+mn-ea"/>
                <a:cs typeface="+mn-cs"/>
              </a:rPr>
              <a:t>Les 2 membres du jury évaluent cet élève et ainsi de suite.</a:t>
            </a:r>
          </a:p>
          <a:p>
            <a:pPr lvl="0"/>
            <a:endParaRPr lang="fr-FR" sz="1200" dirty="0">
              <a:solidFill>
                <a:schemeClr val="tx1"/>
              </a:solidFill>
              <a:effectLst/>
              <a:latin typeface="+mn-lt"/>
              <a:ea typeface="+mn-ea"/>
              <a:cs typeface="+mn-cs"/>
            </a:endParaRPr>
          </a:p>
          <a:p>
            <a:pPr lvl="0"/>
            <a:r>
              <a:rPr lang="fr-FR" sz="1200" dirty="0">
                <a:solidFill>
                  <a:schemeClr val="tx1"/>
                </a:solidFill>
                <a:effectLst/>
                <a:latin typeface="+mn-lt"/>
                <a:ea typeface="+mn-ea"/>
                <a:cs typeface="+mn-cs"/>
              </a:rPr>
              <a:t>Les membres du jury communiquent les notes à la personne qui saisit les résultats sur un fichier Excel.</a:t>
            </a:r>
          </a:p>
          <a:p>
            <a:r>
              <a:rPr lang="fr-FR" sz="1200" dirty="0">
                <a:solidFill>
                  <a:schemeClr val="tx1"/>
                </a:solidFill>
                <a:effectLst/>
                <a:latin typeface="+mn-lt"/>
                <a:ea typeface="+mn-ea"/>
                <a:cs typeface="+mn-cs"/>
              </a:rPr>
              <a:t> </a:t>
            </a:r>
          </a:p>
          <a:p>
            <a:r>
              <a:rPr lang="fr-FR" sz="1200" dirty="0">
                <a:solidFill>
                  <a:schemeClr val="tx1"/>
                </a:solidFill>
                <a:effectLst/>
                <a:latin typeface="+mn-lt"/>
                <a:ea typeface="+mn-ea"/>
                <a:cs typeface="+mn-cs"/>
              </a:rPr>
              <a:t>Les résultats permettent de classer les 5 équipes qui ont pu accéder à cette 6</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manche. </a:t>
            </a:r>
          </a:p>
          <a:p>
            <a:r>
              <a:rPr lang="fr-FR" sz="1200" dirty="0">
                <a:solidFill>
                  <a:schemeClr val="tx1"/>
                </a:solidFill>
                <a:effectLst/>
                <a:latin typeface="+mn-lt"/>
                <a:ea typeface="+mn-ea"/>
                <a:cs typeface="+mn-cs"/>
              </a:rPr>
              <a:t>N’oubliez pas de communiquer le nom des élèves qui ont participé à ce concours et de préciser s’ils sont lauréats 1</a:t>
            </a:r>
            <a:r>
              <a:rPr lang="fr-FR" sz="1200" baseline="30000" dirty="0">
                <a:solidFill>
                  <a:schemeClr val="tx1"/>
                </a:solidFill>
                <a:effectLst/>
                <a:latin typeface="+mn-lt"/>
                <a:ea typeface="+mn-ea"/>
                <a:cs typeface="+mn-cs"/>
              </a:rPr>
              <a:t>ère</a:t>
            </a:r>
            <a:r>
              <a:rPr lang="fr-FR" sz="1200" dirty="0">
                <a:solidFill>
                  <a:schemeClr val="tx1"/>
                </a:solidFill>
                <a:effectLst/>
                <a:latin typeface="+mn-lt"/>
                <a:ea typeface="+mn-ea"/>
                <a:cs typeface="+mn-cs"/>
              </a:rPr>
              <a:t> , 2</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ou 3</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place. </a:t>
            </a:r>
          </a:p>
          <a:p>
            <a:r>
              <a:rPr lang="fr-FR" sz="1200" b="1" dirty="0">
                <a:solidFill>
                  <a:schemeClr val="tx1"/>
                </a:solidFill>
                <a:effectLst/>
                <a:latin typeface="+mn-lt"/>
                <a:ea typeface="+mn-ea"/>
                <a:cs typeface="+mn-cs"/>
              </a:rPr>
              <a:t>Un document </a:t>
            </a:r>
            <a:r>
              <a:rPr lang="fr-FR" sz="1200" b="1" dirty="0" err="1">
                <a:solidFill>
                  <a:schemeClr val="tx1"/>
                </a:solidFill>
                <a:effectLst/>
                <a:latin typeface="+mn-lt"/>
                <a:ea typeface="+mn-ea"/>
                <a:cs typeface="+mn-cs"/>
              </a:rPr>
              <a:t>excel</a:t>
            </a:r>
            <a:r>
              <a:rPr lang="fr-FR" sz="1200" b="1" dirty="0">
                <a:solidFill>
                  <a:schemeClr val="tx1"/>
                </a:solidFill>
                <a:effectLst/>
                <a:latin typeface="+mn-lt"/>
                <a:ea typeface="+mn-ea"/>
                <a:cs typeface="+mn-cs"/>
              </a:rPr>
              <a:t> sera fourni par les</a:t>
            </a:r>
            <a:r>
              <a:rPr lang="fr-FR" sz="1200" b="1" baseline="0" dirty="0">
                <a:solidFill>
                  <a:schemeClr val="tx1"/>
                </a:solidFill>
                <a:effectLst/>
                <a:latin typeface="+mn-lt"/>
                <a:ea typeface="+mn-ea"/>
                <a:cs typeface="+mn-cs"/>
              </a:rPr>
              <a:t> IA-IPR de LVE</a:t>
            </a:r>
            <a:r>
              <a:rPr lang="fr-FR" sz="1200" b="1" dirty="0">
                <a:solidFill>
                  <a:schemeClr val="tx1"/>
                </a:solidFill>
                <a:effectLst/>
                <a:latin typeface="+mn-lt"/>
                <a:ea typeface="+mn-ea"/>
                <a:cs typeface="+mn-cs"/>
              </a:rPr>
              <a:t> pour transmettre ces résultats.</a:t>
            </a:r>
            <a:endParaRPr lang="fr-FR" sz="1200" dirty="0">
              <a:solidFill>
                <a:schemeClr val="tx1"/>
              </a:solidFill>
              <a:effectLst/>
              <a:latin typeface="+mn-lt"/>
              <a:ea typeface="+mn-ea"/>
              <a:cs typeface="+mn-cs"/>
            </a:endParaRPr>
          </a:p>
          <a:p>
            <a:pPr marL="171450" marR="0" indent="-171450" algn="l" defTabSz="914400">
              <a:lnSpc>
                <a:spcPct val="100000"/>
              </a:lnSpc>
              <a:spcBef>
                <a:spcPts val="0"/>
              </a:spcBef>
              <a:spcAft>
                <a:spcPts val="0"/>
              </a:spcAft>
              <a:buClrTx/>
              <a:buSzTx/>
              <a:buFont typeface="Arial"/>
              <a:buChar char="•"/>
              <a:defRPr/>
            </a:pPr>
            <a:endParaRPr lang="fr-FR" dirty="0"/>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64</a:t>
            </a:fld>
            <a:endParaRPr lang="fr-FR"/>
          </a:p>
        </p:txBody>
      </p:sp>
    </p:spTree>
    <p:extLst>
      <p:ext uri="{BB962C8B-B14F-4D97-AF65-F5344CB8AC3E}">
        <p14:creationId xmlns:p14="http://schemas.microsoft.com/office/powerpoint/2010/main" val="42589580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marL="0" marR="0" indent="0" algn="l" defTabSz="914400">
              <a:lnSpc>
                <a:spcPct val="100000"/>
              </a:lnSpc>
              <a:spcBef>
                <a:spcPts val="0"/>
              </a:spcBef>
              <a:spcAft>
                <a:spcPts val="0"/>
              </a:spcAft>
              <a:buClrTx/>
              <a:buSzTx/>
              <a:buFontTx/>
              <a:buNone/>
              <a:defRPr/>
            </a:pPr>
            <a:r>
              <a:rPr lang="fr-FR" b="0" dirty="0">
                <a:solidFill>
                  <a:srgbClr val="FF0000"/>
                </a:solidFill>
              </a:rPr>
              <a:t>Ce </a:t>
            </a:r>
            <a:r>
              <a:rPr lang="fr-FR" b="0" dirty="0" err="1">
                <a:solidFill>
                  <a:srgbClr val="FF0000"/>
                </a:solidFill>
              </a:rPr>
              <a:t>virelangue</a:t>
            </a:r>
            <a:r>
              <a:rPr lang="fr-FR" b="0" dirty="0">
                <a:solidFill>
                  <a:srgbClr val="FF0000"/>
                </a:solidFill>
              </a:rPr>
              <a:t> a été travaillé en classe ; il est donc connu des élèves.</a:t>
            </a:r>
            <a:endParaRPr dirty="0"/>
          </a:p>
          <a:p>
            <a:pPr marL="0" marR="0" indent="0" algn="l" defTabSz="914400">
              <a:lnSpc>
                <a:spcPct val="100000"/>
              </a:lnSpc>
              <a:spcBef>
                <a:spcPts val="0"/>
              </a:spcBef>
              <a:spcAft>
                <a:spcPts val="0"/>
              </a:spcAft>
              <a:buClrTx/>
              <a:buSzTx/>
              <a:buFontTx/>
              <a:buNone/>
              <a:defRPr/>
            </a:pPr>
            <a:endParaRPr lang="fr-FR" b="1" dirty="0">
              <a:solidFill>
                <a:srgbClr val="FF0000"/>
              </a:solidFill>
            </a:endParaRPr>
          </a:p>
          <a:p>
            <a:pPr marL="0" marR="0" indent="0" algn="l" defTabSz="914400">
              <a:lnSpc>
                <a:spcPct val="100000"/>
              </a:lnSpc>
              <a:spcBef>
                <a:spcPts val="0"/>
              </a:spcBef>
              <a:spcAft>
                <a:spcPts val="0"/>
              </a:spcAft>
              <a:buClrTx/>
              <a:buSzTx/>
              <a:buFontTx/>
              <a:buNone/>
              <a:defRPr/>
            </a:pPr>
            <a:r>
              <a:rPr lang="fr-FR" dirty="0">
                <a:solidFill>
                  <a:srgbClr val="FF0000"/>
                </a:solidFill>
              </a:rPr>
              <a:t>L’enseignant référent procédera à un </a:t>
            </a:r>
            <a:r>
              <a:rPr lang="fr-FR" b="1" u="sng" dirty="0">
                <a:solidFill>
                  <a:srgbClr val="FF0000"/>
                </a:solidFill>
              </a:rPr>
              <a:t>nouveau</a:t>
            </a:r>
            <a:r>
              <a:rPr lang="fr-FR" dirty="0">
                <a:solidFill>
                  <a:srgbClr val="FF0000"/>
                </a:solidFill>
              </a:rPr>
              <a:t> tirage au sort pour déterminer l’ordre de passage (établissement par établissement). </a:t>
            </a:r>
            <a:endParaRPr dirty="0"/>
          </a:p>
          <a:p>
            <a:pPr marL="0" marR="0" indent="0" algn="l" defTabSz="914400">
              <a:lnSpc>
                <a:spcPct val="100000"/>
              </a:lnSpc>
              <a:spcBef>
                <a:spcPts val="0"/>
              </a:spcBef>
              <a:spcAft>
                <a:spcPts val="0"/>
              </a:spcAft>
              <a:buClrTx/>
              <a:buSzTx/>
              <a:buFontTx/>
              <a:buNone/>
              <a:defRPr/>
            </a:pPr>
            <a:r>
              <a:rPr lang="fr-FR" dirty="0">
                <a:solidFill>
                  <a:srgbClr val="FF0000"/>
                </a:solidFill>
              </a:rPr>
              <a:t>L’ordre de passage est le même pour les 3 </a:t>
            </a:r>
            <a:r>
              <a:rPr lang="fr-FR" dirty="0" err="1">
                <a:solidFill>
                  <a:srgbClr val="FF0000"/>
                </a:solidFill>
              </a:rPr>
              <a:t>virelangues</a:t>
            </a:r>
            <a:r>
              <a:rPr lang="fr-FR" dirty="0">
                <a:solidFill>
                  <a:srgbClr val="FF0000"/>
                </a:solidFill>
              </a:rPr>
              <a:t> de cette manche.</a:t>
            </a:r>
            <a:endParaRPr dirty="0"/>
          </a:p>
          <a:p>
            <a:pPr marL="0" marR="0" indent="0" algn="l" defTabSz="914400">
              <a:lnSpc>
                <a:spcPct val="100000"/>
              </a:lnSpc>
              <a:spcBef>
                <a:spcPts val="0"/>
              </a:spcBef>
              <a:spcAft>
                <a:spcPts val="0"/>
              </a:spcAft>
              <a:buClrTx/>
              <a:buSzTx/>
              <a:buFontTx/>
              <a:buNone/>
              <a:defRPr/>
            </a:pPr>
            <a:endParaRPr lang="fr-FR" dirty="0"/>
          </a:p>
          <a:p>
            <a:pPr marL="0" marR="0" indent="0" algn="l" defTabSz="914400">
              <a:lnSpc>
                <a:spcPct val="100000"/>
              </a:lnSpc>
              <a:spcBef>
                <a:spcPts val="0"/>
              </a:spcBef>
              <a:spcAft>
                <a:spcPts val="0"/>
              </a:spcAft>
              <a:buClrTx/>
              <a:buSzTx/>
              <a:buFontTx/>
              <a:buNone/>
              <a:defRPr/>
            </a:pPr>
            <a:endParaRPr lang="fr-FR" dirty="0"/>
          </a:p>
          <a:p>
            <a:pPr marL="171450" marR="0" indent="-171450" algn="l" defTabSz="914400">
              <a:lnSpc>
                <a:spcPct val="100000"/>
              </a:lnSpc>
              <a:spcBef>
                <a:spcPts val="0"/>
              </a:spcBef>
              <a:spcAft>
                <a:spcPts val="0"/>
              </a:spcAft>
              <a:buClrTx/>
              <a:buSzTx/>
              <a:buFont typeface="Arial"/>
              <a:buChar char="•"/>
              <a:defRPr/>
            </a:pPr>
            <a:r>
              <a:rPr lang="fr-FR" dirty="0"/>
              <a:t>Le </a:t>
            </a:r>
            <a:r>
              <a:rPr lang="fr-FR" dirty="0">
                <a:solidFill>
                  <a:schemeClr val="accent6"/>
                </a:solidFill>
              </a:rPr>
              <a:t>1</a:t>
            </a:r>
            <a:r>
              <a:rPr lang="fr-FR" baseline="30000" dirty="0">
                <a:solidFill>
                  <a:schemeClr val="accent6"/>
                </a:solidFill>
              </a:rPr>
              <a:t>er</a:t>
            </a:r>
            <a:r>
              <a:rPr lang="fr-FR" dirty="0"/>
              <a:t> élève de la </a:t>
            </a:r>
            <a:r>
              <a:rPr lang="fr-FR" dirty="0">
                <a:solidFill>
                  <a:srgbClr val="FF0000"/>
                </a:solidFill>
              </a:rPr>
              <a:t>1</a:t>
            </a:r>
            <a:r>
              <a:rPr lang="fr-FR" baseline="30000" dirty="0">
                <a:solidFill>
                  <a:srgbClr val="FF0000"/>
                </a:solidFill>
              </a:rPr>
              <a:t>ère</a:t>
            </a:r>
            <a:r>
              <a:rPr lang="fr-FR" dirty="0"/>
              <a:t> équipe s’avance et lit ce </a:t>
            </a:r>
            <a:r>
              <a:rPr lang="fr-FR" dirty="0" err="1"/>
              <a:t>virelangue</a:t>
            </a:r>
            <a:r>
              <a:rPr lang="fr-FR" dirty="0"/>
              <a:t> de façon intelligible.</a:t>
            </a:r>
            <a:br>
              <a:rPr lang="fr-FR" dirty="0"/>
            </a:br>
            <a:r>
              <a:rPr lang="fr-FR" dirty="0"/>
              <a:t>Les 2 membres du jury évaluent cet élève en utilisant les fiches d’évaluation.</a:t>
            </a:r>
            <a:endParaRPr dirty="0"/>
          </a:p>
          <a:p>
            <a:pPr marL="171450" marR="0" indent="-171450" algn="l" defTabSz="914400">
              <a:lnSpc>
                <a:spcPct val="100000"/>
              </a:lnSpc>
              <a:spcBef>
                <a:spcPts val="0"/>
              </a:spcBef>
              <a:spcAft>
                <a:spcPts val="0"/>
              </a:spcAft>
              <a:buClrTx/>
              <a:buSzTx/>
              <a:buFont typeface="Arial"/>
              <a:buChar char="•"/>
              <a:defRPr/>
            </a:pPr>
            <a:r>
              <a:rPr lang="fr-FR" dirty="0"/>
              <a:t>Le </a:t>
            </a:r>
            <a:r>
              <a:rPr lang="fr-FR" dirty="0">
                <a:solidFill>
                  <a:schemeClr val="accent6"/>
                </a:solidFill>
              </a:rPr>
              <a:t>1</a:t>
            </a:r>
            <a:r>
              <a:rPr lang="fr-FR" baseline="30000" dirty="0">
                <a:solidFill>
                  <a:schemeClr val="accent6"/>
                </a:solidFill>
              </a:rPr>
              <a:t>er </a:t>
            </a:r>
            <a:r>
              <a:rPr lang="fr-FR" dirty="0"/>
              <a:t>élève de la </a:t>
            </a:r>
            <a:r>
              <a:rPr lang="fr-FR" dirty="0">
                <a:solidFill>
                  <a:srgbClr val="FF0000"/>
                </a:solidFill>
              </a:rPr>
              <a:t>2</a:t>
            </a:r>
            <a:r>
              <a:rPr lang="fr-FR" baseline="30000" dirty="0">
                <a:solidFill>
                  <a:srgbClr val="FF0000"/>
                </a:solidFill>
              </a:rPr>
              <a:t>ème</a:t>
            </a:r>
            <a:r>
              <a:rPr lang="fr-FR" dirty="0"/>
              <a:t> équipe s’avance et lit ce </a:t>
            </a:r>
            <a:r>
              <a:rPr lang="fr-FR" dirty="0" err="1"/>
              <a:t>virelangue</a:t>
            </a:r>
            <a:r>
              <a:rPr lang="fr-FR" dirty="0"/>
              <a:t> de façon intelligible.</a:t>
            </a:r>
            <a:br>
              <a:rPr lang="fr-FR" dirty="0"/>
            </a:br>
            <a:r>
              <a:rPr lang="fr-FR" dirty="0"/>
              <a:t>Les 2 membres du jury évaluent cet élève </a:t>
            </a:r>
            <a:r>
              <a:rPr lang="fr-FR" b="1" dirty="0"/>
              <a:t>et ainsi de suite</a:t>
            </a:r>
            <a:r>
              <a:rPr lang="fr-FR" dirty="0"/>
              <a:t>.</a:t>
            </a:r>
            <a:endParaRPr dirty="0"/>
          </a:p>
          <a:p>
            <a:pPr marL="171450" marR="0" indent="-171450" algn="l" defTabSz="914400">
              <a:lnSpc>
                <a:spcPct val="100000"/>
              </a:lnSpc>
              <a:spcBef>
                <a:spcPts val="0"/>
              </a:spcBef>
              <a:spcAft>
                <a:spcPts val="0"/>
              </a:spcAft>
              <a:buClrTx/>
              <a:buSzTx/>
              <a:buFont typeface="Arial"/>
              <a:buChar char="•"/>
              <a:defRPr/>
            </a:pPr>
            <a:r>
              <a:rPr lang="fr-FR" dirty="0"/>
              <a:t>Les membres du jury communiquent les notes à la personne qui saisit les résultats sur un fichier Excel.</a:t>
            </a:r>
            <a:endParaRPr dirty="0"/>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7</a:t>
            </a:fld>
            <a:endParaRPr lang="fr-FR"/>
          </a:p>
        </p:txBody>
      </p:sp>
    </p:spTree>
    <p:extLst>
      <p:ext uri="{BB962C8B-B14F-4D97-AF65-F5344CB8AC3E}">
        <p14:creationId xmlns:p14="http://schemas.microsoft.com/office/powerpoint/2010/main" val="170567671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t>Ce </a:t>
            </a:r>
            <a:r>
              <a:rPr lang="fr-FR" dirty="0" err="1"/>
              <a:t>virelangue</a:t>
            </a:r>
            <a:r>
              <a:rPr lang="fr-FR" dirty="0"/>
              <a:t> a été travaillé en classe ; il est donc connu des élèves.</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indent="0" algn="l" defTabSz="914400" rtl="0" eaLnBrk="1" fontAlgn="auto" latinLnBrk="0" hangingPunct="1">
              <a:lnSpc>
                <a:spcPct val="100000"/>
              </a:lnSpc>
              <a:spcBef>
                <a:spcPts val="0"/>
              </a:spcBef>
              <a:spcAft>
                <a:spcPts val="0"/>
              </a:spcAft>
              <a:buClrTx/>
              <a:buSzTx/>
              <a:buFontTx/>
              <a:buNone/>
              <a:tabLst/>
              <a:defRPr/>
            </a:pPr>
            <a:r>
              <a:rPr lang="fr-FR" b="1" dirty="0"/>
              <a:t>Les enseignants déterminent l’ordre de passage</a:t>
            </a:r>
            <a:r>
              <a:rPr lang="fr-FR" b="1" baseline="0" dirty="0"/>
              <a:t> des équipes.</a:t>
            </a:r>
            <a:endParaRPr lang="fr-FR" b="1" dirty="0"/>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Le </a:t>
            </a:r>
            <a:r>
              <a:rPr lang="fr-FR" dirty="0">
                <a:solidFill>
                  <a:srgbClr val="FF0000"/>
                </a:solidFill>
              </a:rPr>
              <a:t>1</a:t>
            </a:r>
            <a:r>
              <a:rPr lang="fr-FR" baseline="30000" dirty="0">
                <a:solidFill>
                  <a:srgbClr val="FF0000"/>
                </a:solidFill>
              </a:rPr>
              <a:t>er</a:t>
            </a:r>
            <a:r>
              <a:rPr lang="fr-FR" dirty="0"/>
              <a:t> élève de la </a:t>
            </a:r>
            <a:r>
              <a:rPr lang="fr-FR" dirty="0">
                <a:solidFill>
                  <a:srgbClr val="FF0000"/>
                </a:solidFill>
              </a:rPr>
              <a:t>1</a:t>
            </a:r>
            <a:r>
              <a:rPr lang="fr-FR" baseline="30000" dirty="0">
                <a:solidFill>
                  <a:srgbClr val="FF0000"/>
                </a:solidFill>
              </a:rPr>
              <a:t>ère</a:t>
            </a:r>
            <a:r>
              <a:rPr lang="fr-FR" dirty="0"/>
              <a:t> équipe s’avance et lit</a:t>
            </a:r>
            <a:r>
              <a:rPr lang="fr-FR" baseline="0" dirty="0"/>
              <a:t> ce </a:t>
            </a:r>
            <a:r>
              <a:rPr lang="fr-FR" baseline="0" dirty="0" err="1"/>
              <a:t>virelangue</a:t>
            </a:r>
            <a:r>
              <a:rPr lang="fr-FR" baseline="0" dirty="0"/>
              <a:t> de façon intelligible.</a:t>
            </a:r>
            <a:br>
              <a:rPr lang="fr-FR" baseline="0" dirty="0"/>
            </a:br>
            <a:r>
              <a:rPr lang="fr-FR" baseline="0" dirty="0"/>
              <a:t>Les 2 membres du jury évaluent cet élève en utilisant les fiches d’évaluation.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aseline="0" dirty="0"/>
              <a:t>Le </a:t>
            </a:r>
            <a:r>
              <a:rPr lang="fr-FR" baseline="0" dirty="0">
                <a:solidFill>
                  <a:srgbClr val="FF0000"/>
                </a:solidFill>
              </a:rPr>
              <a:t>1</a:t>
            </a:r>
            <a:r>
              <a:rPr lang="fr-FR" baseline="30000" dirty="0">
                <a:solidFill>
                  <a:srgbClr val="FF0000"/>
                </a:solidFill>
              </a:rPr>
              <a:t>er</a:t>
            </a:r>
            <a:r>
              <a:rPr lang="fr-FR" baseline="0" dirty="0"/>
              <a:t> élève de la </a:t>
            </a:r>
            <a:r>
              <a:rPr lang="fr-FR" baseline="0" dirty="0">
                <a:solidFill>
                  <a:srgbClr val="FF0000"/>
                </a:solidFill>
              </a:rPr>
              <a:t>2</a:t>
            </a:r>
            <a:r>
              <a:rPr lang="fr-FR" baseline="30000" dirty="0">
                <a:solidFill>
                  <a:srgbClr val="FF0000"/>
                </a:solidFill>
              </a:rPr>
              <a:t>ème</a:t>
            </a:r>
            <a:r>
              <a:rPr lang="fr-FR" baseline="0" dirty="0"/>
              <a:t> équipe s’avance et lit ce </a:t>
            </a:r>
            <a:r>
              <a:rPr lang="fr-FR" baseline="0" dirty="0" err="1"/>
              <a:t>virelangue</a:t>
            </a:r>
            <a:r>
              <a:rPr lang="fr-FR" baseline="0" dirty="0"/>
              <a:t> de façon intelligible.</a:t>
            </a:r>
            <a:br>
              <a:rPr lang="fr-FR" baseline="0" dirty="0"/>
            </a:br>
            <a:r>
              <a:rPr lang="fr-FR" baseline="0" dirty="0"/>
              <a:t>Les 2 membres du jury évaluent cet élève </a:t>
            </a:r>
            <a:r>
              <a:rPr lang="fr-FR" b="1" baseline="0" dirty="0"/>
              <a:t>et ainsi de suite</a:t>
            </a:r>
            <a:r>
              <a:rPr lang="fr-FR" baseline="0" dirty="0"/>
              <a: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aseline="0" dirty="0"/>
              <a:t>Les membres de jury communiquent les notes à la personne qui saisit les résultats sur le fichier Excel. (fourni par les organisateurs)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baseline="0" dirty="0"/>
          </a:p>
        </p:txBody>
      </p:sp>
      <p:sp>
        <p:nvSpPr>
          <p:cNvPr id="4" name="Espace réservé du numéro de diapositive 3"/>
          <p:cNvSpPr>
            <a:spLocks noGrp="1"/>
          </p:cNvSpPr>
          <p:nvPr>
            <p:ph type="sldNum" sz="quarter" idx="10"/>
          </p:nvPr>
        </p:nvSpPr>
        <p:spPr/>
        <p:txBody>
          <a:bodyPr/>
          <a:lstStyle/>
          <a:p>
            <a:fld id="{2A25C6BC-6432-449C-85C2-FD3C13D86EDE}" type="slidenum">
              <a:rPr lang="fr-FR" smtClean="0"/>
              <a:t>65</a:t>
            </a:fld>
            <a:endParaRPr lang="fr-FR"/>
          </a:p>
        </p:txBody>
      </p:sp>
    </p:spTree>
    <p:extLst>
      <p:ext uri="{BB962C8B-B14F-4D97-AF65-F5344CB8AC3E}">
        <p14:creationId xmlns:p14="http://schemas.microsoft.com/office/powerpoint/2010/main" val="337107113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dirty="0">
                <a:solidFill>
                  <a:schemeClr val="tx1"/>
                </a:solidFill>
                <a:effectLst/>
                <a:latin typeface="+mn-lt"/>
                <a:ea typeface="+mn-ea"/>
                <a:cs typeface="+mn-cs"/>
              </a:rPr>
              <a:t>Ce </a:t>
            </a:r>
            <a:r>
              <a:rPr lang="fr-FR" sz="1200" dirty="0" err="1">
                <a:solidFill>
                  <a:schemeClr val="tx1"/>
                </a:solidFill>
                <a:effectLst/>
                <a:latin typeface="+mn-lt"/>
                <a:ea typeface="+mn-ea"/>
                <a:cs typeface="+mn-cs"/>
              </a:rPr>
              <a:t>virelangue</a:t>
            </a:r>
            <a:r>
              <a:rPr lang="fr-FR" sz="1200" dirty="0">
                <a:solidFill>
                  <a:schemeClr val="tx1"/>
                </a:solidFill>
                <a:effectLst/>
                <a:latin typeface="+mn-lt"/>
                <a:ea typeface="+mn-ea"/>
                <a:cs typeface="+mn-cs"/>
              </a:rPr>
              <a:t> a été travaillé en classe ; il est donc connu des élèves.</a:t>
            </a:r>
          </a:p>
          <a:p>
            <a:r>
              <a:rPr lang="fr-FR" sz="1200" dirty="0">
                <a:solidFill>
                  <a:schemeClr val="tx1"/>
                </a:solidFill>
                <a:effectLst/>
                <a:latin typeface="+mn-lt"/>
                <a:ea typeface="+mn-ea"/>
                <a:cs typeface="+mn-cs"/>
              </a:rPr>
              <a:t> </a:t>
            </a:r>
          </a:p>
          <a:p>
            <a:r>
              <a:rPr lang="fr-FR" sz="1200" dirty="0">
                <a:solidFill>
                  <a:schemeClr val="tx1"/>
                </a:solidFill>
                <a:effectLst/>
                <a:latin typeface="+mn-lt"/>
                <a:ea typeface="+mn-ea"/>
                <a:cs typeface="+mn-cs"/>
              </a:rPr>
              <a:t>L’enseignant référent procédera à un tirage au sort pour déterminer l’ordre de passage (établissement par établissement). </a:t>
            </a:r>
          </a:p>
          <a:p>
            <a:br>
              <a:rPr lang="fr-FR" sz="1200" dirty="0">
                <a:solidFill>
                  <a:schemeClr val="tx1"/>
                </a:solidFill>
                <a:effectLst/>
                <a:latin typeface="+mn-lt"/>
                <a:ea typeface="+mn-ea"/>
                <a:cs typeface="+mn-cs"/>
              </a:rPr>
            </a:br>
            <a:r>
              <a:rPr lang="fr-FR" sz="1200" dirty="0">
                <a:solidFill>
                  <a:schemeClr val="tx1"/>
                </a:solidFill>
                <a:effectLst/>
                <a:latin typeface="+mn-lt"/>
                <a:ea typeface="+mn-ea"/>
                <a:cs typeface="+mn-cs"/>
              </a:rPr>
              <a:t>L’ordre de passage est le même pour les 3 </a:t>
            </a:r>
            <a:r>
              <a:rPr lang="fr-FR" sz="1200" dirty="0" err="1">
                <a:solidFill>
                  <a:schemeClr val="tx1"/>
                </a:solidFill>
                <a:effectLst/>
                <a:latin typeface="+mn-lt"/>
                <a:ea typeface="+mn-ea"/>
                <a:cs typeface="+mn-cs"/>
              </a:rPr>
              <a:t>virelangues</a:t>
            </a:r>
            <a:r>
              <a:rPr lang="fr-FR" sz="1200" dirty="0">
                <a:solidFill>
                  <a:schemeClr val="tx1"/>
                </a:solidFill>
                <a:effectLst/>
                <a:latin typeface="+mn-lt"/>
                <a:ea typeface="+mn-ea"/>
                <a:cs typeface="+mn-cs"/>
              </a:rPr>
              <a:t> de cette manche.</a:t>
            </a:r>
          </a:p>
          <a:p>
            <a:pPr lvl="0"/>
            <a:r>
              <a:rPr lang="fr-FR" sz="1200" dirty="0">
                <a:solidFill>
                  <a:schemeClr val="tx1"/>
                </a:solidFill>
                <a:effectLst/>
                <a:latin typeface="+mn-lt"/>
                <a:ea typeface="+mn-ea"/>
                <a:cs typeface="+mn-cs"/>
              </a:rPr>
              <a:t>Le 1</a:t>
            </a:r>
            <a:r>
              <a:rPr lang="fr-FR" sz="1200" baseline="30000" dirty="0">
                <a:solidFill>
                  <a:schemeClr val="tx1"/>
                </a:solidFill>
                <a:effectLst/>
                <a:latin typeface="+mn-lt"/>
                <a:ea typeface="+mn-ea"/>
                <a:cs typeface="+mn-cs"/>
              </a:rPr>
              <a:t>er</a:t>
            </a:r>
            <a:r>
              <a:rPr lang="fr-FR" sz="1200" dirty="0">
                <a:solidFill>
                  <a:schemeClr val="tx1"/>
                </a:solidFill>
                <a:effectLst/>
                <a:latin typeface="+mn-lt"/>
                <a:ea typeface="+mn-ea"/>
                <a:cs typeface="+mn-cs"/>
              </a:rPr>
              <a:t> élève de la 1</a:t>
            </a:r>
            <a:r>
              <a:rPr lang="fr-FR" sz="1200" baseline="30000" dirty="0">
                <a:solidFill>
                  <a:schemeClr val="tx1"/>
                </a:solidFill>
                <a:effectLst/>
                <a:latin typeface="+mn-lt"/>
                <a:ea typeface="+mn-ea"/>
                <a:cs typeface="+mn-cs"/>
              </a:rPr>
              <a:t>ère</a:t>
            </a:r>
            <a:r>
              <a:rPr lang="fr-FR" sz="1200" dirty="0">
                <a:solidFill>
                  <a:schemeClr val="tx1"/>
                </a:solidFill>
                <a:effectLst/>
                <a:latin typeface="+mn-lt"/>
                <a:ea typeface="+mn-ea"/>
                <a:cs typeface="+mn-cs"/>
              </a:rPr>
              <a:t> équipe s’avance et lit ce </a:t>
            </a:r>
            <a:r>
              <a:rPr lang="fr-FR" sz="1200" dirty="0" err="1">
                <a:solidFill>
                  <a:schemeClr val="tx1"/>
                </a:solidFill>
                <a:effectLst/>
                <a:latin typeface="+mn-lt"/>
                <a:ea typeface="+mn-ea"/>
                <a:cs typeface="+mn-cs"/>
              </a:rPr>
              <a:t>virelangue</a:t>
            </a:r>
            <a:r>
              <a:rPr lang="fr-FR" sz="1200" dirty="0">
                <a:solidFill>
                  <a:schemeClr val="tx1"/>
                </a:solidFill>
                <a:effectLst/>
                <a:latin typeface="+mn-lt"/>
                <a:ea typeface="+mn-ea"/>
                <a:cs typeface="+mn-cs"/>
              </a:rPr>
              <a:t> de façon intelligible.</a:t>
            </a:r>
            <a:br>
              <a:rPr lang="fr-FR" sz="1200" dirty="0">
                <a:solidFill>
                  <a:schemeClr val="tx1"/>
                </a:solidFill>
                <a:effectLst/>
                <a:latin typeface="+mn-lt"/>
                <a:ea typeface="+mn-ea"/>
                <a:cs typeface="+mn-cs"/>
              </a:rPr>
            </a:br>
            <a:r>
              <a:rPr lang="fr-FR" sz="1200" dirty="0">
                <a:solidFill>
                  <a:schemeClr val="tx1"/>
                </a:solidFill>
                <a:effectLst/>
                <a:latin typeface="+mn-lt"/>
                <a:ea typeface="+mn-ea"/>
                <a:cs typeface="+mn-cs"/>
              </a:rPr>
              <a:t>Les 2 membres du jury évaluent cet élève en utilisant les fiches d’évaluation.</a:t>
            </a:r>
          </a:p>
          <a:p>
            <a:pPr lvl="0"/>
            <a:r>
              <a:rPr lang="fr-FR" sz="1200" dirty="0">
                <a:solidFill>
                  <a:schemeClr val="tx1"/>
                </a:solidFill>
                <a:effectLst/>
                <a:latin typeface="+mn-lt"/>
                <a:ea typeface="+mn-ea"/>
                <a:cs typeface="+mn-cs"/>
              </a:rPr>
              <a:t>Le 1</a:t>
            </a:r>
            <a:r>
              <a:rPr lang="fr-FR" sz="1200" baseline="30000" dirty="0">
                <a:solidFill>
                  <a:schemeClr val="tx1"/>
                </a:solidFill>
                <a:effectLst/>
                <a:latin typeface="+mn-lt"/>
                <a:ea typeface="+mn-ea"/>
                <a:cs typeface="+mn-cs"/>
              </a:rPr>
              <a:t>er</a:t>
            </a:r>
            <a:r>
              <a:rPr lang="fr-FR" sz="1200" dirty="0">
                <a:solidFill>
                  <a:schemeClr val="tx1"/>
                </a:solidFill>
                <a:effectLst/>
                <a:latin typeface="+mn-lt"/>
                <a:ea typeface="+mn-ea"/>
                <a:cs typeface="+mn-cs"/>
              </a:rPr>
              <a:t> élève de la 2</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équipe s’avance et lit ce </a:t>
            </a:r>
            <a:r>
              <a:rPr lang="fr-FR" sz="1200" dirty="0" err="1">
                <a:solidFill>
                  <a:schemeClr val="tx1"/>
                </a:solidFill>
                <a:effectLst/>
                <a:latin typeface="+mn-lt"/>
                <a:ea typeface="+mn-ea"/>
                <a:cs typeface="+mn-cs"/>
              </a:rPr>
              <a:t>virelangue</a:t>
            </a:r>
            <a:r>
              <a:rPr lang="fr-FR" sz="1200" dirty="0">
                <a:solidFill>
                  <a:schemeClr val="tx1"/>
                </a:solidFill>
                <a:effectLst/>
                <a:latin typeface="+mn-lt"/>
                <a:ea typeface="+mn-ea"/>
                <a:cs typeface="+mn-cs"/>
              </a:rPr>
              <a:t> de façon intelligible.</a:t>
            </a:r>
            <a:br>
              <a:rPr lang="fr-FR" sz="1200" dirty="0">
                <a:solidFill>
                  <a:schemeClr val="tx1"/>
                </a:solidFill>
                <a:effectLst/>
                <a:latin typeface="+mn-lt"/>
                <a:ea typeface="+mn-ea"/>
                <a:cs typeface="+mn-cs"/>
              </a:rPr>
            </a:br>
            <a:r>
              <a:rPr lang="fr-FR" sz="1200" dirty="0">
                <a:solidFill>
                  <a:schemeClr val="tx1"/>
                </a:solidFill>
                <a:effectLst/>
                <a:latin typeface="+mn-lt"/>
                <a:ea typeface="+mn-ea"/>
                <a:cs typeface="+mn-cs"/>
              </a:rPr>
              <a:t>Les 2 membres du jury évaluent cet élève </a:t>
            </a:r>
            <a:r>
              <a:rPr lang="fr-FR" sz="1200" b="1" dirty="0">
                <a:solidFill>
                  <a:schemeClr val="tx1"/>
                </a:solidFill>
                <a:effectLst/>
                <a:latin typeface="+mn-lt"/>
                <a:ea typeface="+mn-ea"/>
                <a:cs typeface="+mn-cs"/>
              </a:rPr>
              <a:t>et ainsi de suite</a:t>
            </a:r>
            <a:r>
              <a:rPr lang="fr-FR" sz="1200" dirty="0">
                <a:solidFill>
                  <a:schemeClr val="tx1"/>
                </a:solidFill>
                <a:effectLst/>
                <a:latin typeface="+mn-lt"/>
                <a:ea typeface="+mn-ea"/>
                <a:cs typeface="+mn-cs"/>
              </a:rPr>
              <a:t>.</a:t>
            </a:r>
          </a:p>
          <a:p>
            <a:r>
              <a:rPr lang="fr-FR" sz="1200" dirty="0">
                <a:solidFill>
                  <a:schemeClr val="tx1"/>
                </a:solidFill>
                <a:effectLst/>
                <a:latin typeface="+mn-lt"/>
                <a:ea typeface="+mn-ea"/>
                <a:cs typeface="+mn-cs"/>
              </a:rPr>
              <a:t> </a:t>
            </a:r>
          </a:p>
          <a:p>
            <a:r>
              <a:rPr lang="fr-FR" sz="1200" dirty="0">
                <a:solidFill>
                  <a:schemeClr val="tx1"/>
                </a:solidFill>
                <a:effectLst/>
                <a:latin typeface="+mn-lt"/>
                <a:ea typeface="+mn-ea"/>
                <a:cs typeface="+mn-cs"/>
              </a:rPr>
              <a:t>Les membres du jury communiquent les notes à la personne qui saisit les résultats sur un fichier Excel.</a:t>
            </a:r>
          </a:p>
        </p:txBody>
      </p:sp>
      <p:sp>
        <p:nvSpPr>
          <p:cNvPr id="4" name="Espace réservé du numéro de diapositive 3"/>
          <p:cNvSpPr>
            <a:spLocks noGrp="1"/>
          </p:cNvSpPr>
          <p:nvPr>
            <p:ph type="sldNum" sz="quarter" idx="10"/>
          </p:nvPr>
        </p:nvSpPr>
        <p:spPr/>
        <p:txBody>
          <a:bodyPr/>
          <a:lstStyle/>
          <a:p>
            <a:fld id="{2A25C6BC-6432-449C-85C2-FD3C13D86EDE}" type="slidenum">
              <a:rPr lang="fr-FR" smtClean="0"/>
              <a:t>66</a:t>
            </a:fld>
            <a:endParaRPr lang="fr-FR"/>
          </a:p>
        </p:txBody>
      </p:sp>
    </p:spTree>
    <p:extLst>
      <p:ext uri="{BB962C8B-B14F-4D97-AF65-F5344CB8AC3E}">
        <p14:creationId xmlns:p14="http://schemas.microsoft.com/office/powerpoint/2010/main" val="337107113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dirty="0">
                <a:solidFill>
                  <a:schemeClr val="tx1"/>
                </a:solidFill>
                <a:effectLst/>
                <a:latin typeface="+mn-lt"/>
                <a:ea typeface="+mn-ea"/>
                <a:cs typeface="+mn-cs"/>
              </a:rPr>
              <a:t>Ce </a:t>
            </a:r>
            <a:r>
              <a:rPr lang="fr-FR" sz="1200" dirty="0" err="1">
                <a:solidFill>
                  <a:schemeClr val="tx1"/>
                </a:solidFill>
                <a:effectLst/>
                <a:latin typeface="+mn-lt"/>
                <a:ea typeface="+mn-ea"/>
                <a:cs typeface="+mn-cs"/>
              </a:rPr>
              <a:t>virelangue</a:t>
            </a:r>
            <a:r>
              <a:rPr lang="fr-FR" sz="1200" dirty="0">
                <a:solidFill>
                  <a:schemeClr val="tx1"/>
                </a:solidFill>
                <a:effectLst/>
                <a:latin typeface="+mn-lt"/>
                <a:ea typeface="+mn-ea"/>
                <a:cs typeface="+mn-cs"/>
              </a:rPr>
              <a:t> a été travaillé en classe ; il est donc connu des élèves.</a:t>
            </a:r>
          </a:p>
          <a:p>
            <a:r>
              <a:rPr lang="fr-FR" sz="1200" dirty="0">
                <a:solidFill>
                  <a:schemeClr val="tx1"/>
                </a:solidFill>
                <a:effectLst/>
                <a:latin typeface="+mn-lt"/>
                <a:ea typeface="+mn-ea"/>
                <a:cs typeface="+mn-cs"/>
              </a:rPr>
              <a:t> </a:t>
            </a:r>
          </a:p>
          <a:p>
            <a:pPr lvl="0"/>
            <a:r>
              <a:rPr lang="fr-FR" sz="1200" dirty="0">
                <a:solidFill>
                  <a:schemeClr val="tx1"/>
                </a:solidFill>
                <a:effectLst/>
                <a:latin typeface="+mn-lt"/>
                <a:ea typeface="+mn-ea"/>
                <a:cs typeface="+mn-cs"/>
              </a:rPr>
              <a:t>Le 2</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élève de la 1</a:t>
            </a:r>
            <a:r>
              <a:rPr lang="fr-FR" sz="1200" baseline="30000" dirty="0">
                <a:solidFill>
                  <a:schemeClr val="tx1"/>
                </a:solidFill>
                <a:effectLst/>
                <a:latin typeface="+mn-lt"/>
                <a:ea typeface="+mn-ea"/>
                <a:cs typeface="+mn-cs"/>
              </a:rPr>
              <a:t>ère</a:t>
            </a:r>
            <a:r>
              <a:rPr lang="fr-FR" sz="1200" dirty="0">
                <a:solidFill>
                  <a:schemeClr val="tx1"/>
                </a:solidFill>
                <a:effectLst/>
                <a:latin typeface="+mn-lt"/>
                <a:ea typeface="+mn-ea"/>
                <a:cs typeface="+mn-cs"/>
              </a:rPr>
              <a:t> équipe s’avance et lit ce </a:t>
            </a:r>
            <a:r>
              <a:rPr lang="fr-FR" sz="1200" dirty="0" err="1">
                <a:solidFill>
                  <a:schemeClr val="tx1"/>
                </a:solidFill>
                <a:effectLst/>
                <a:latin typeface="+mn-lt"/>
                <a:ea typeface="+mn-ea"/>
                <a:cs typeface="+mn-cs"/>
              </a:rPr>
              <a:t>virelangue</a:t>
            </a:r>
            <a:r>
              <a:rPr lang="fr-FR" sz="1200" dirty="0">
                <a:solidFill>
                  <a:schemeClr val="tx1"/>
                </a:solidFill>
                <a:effectLst/>
                <a:latin typeface="+mn-lt"/>
                <a:ea typeface="+mn-ea"/>
                <a:cs typeface="+mn-cs"/>
              </a:rPr>
              <a:t> de façon intelligible.</a:t>
            </a:r>
            <a:br>
              <a:rPr lang="fr-FR" sz="1200" dirty="0">
                <a:solidFill>
                  <a:schemeClr val="tx1"/>
                </a:solidFill>
                <a:effectLst/>
                <a:latin typeface="+mn-lt"/>
                <a:ea typeface="+mn-ea"/>
                <a:cs typeface="+mn-cs"/>
              </a:rPr>
            </a:br>
            <a:r>
              <a:rPr lang="fr-FR" sz="1200" dirty="0">
                <a:solidFill>
                  <a:schemeClr val="tx1"/>
                </a:solidFill>
                <a:effectLst/>
                <a:latin typeface="+mn-lt"/>
                <a:ea typeface="+mn-ea"/>
                <a:cs typeface="+mn-cs"/>
              </a:rPr>
              <a:t>Les 2 membres du jury évaluent cet élève en utilisant les fiches d’évaluation.</a:t>
            </a:r>
          </a:p>
          <a:p>
            <a:pPr lvl="0"/>
            <a:r>
              <a:rPr lang="fr-FR" sz="1200" dirty="0">
                <a:solidFill>
                  <a:schemeClr val="tx1"/>
                </a:solidFill>
                <a:effectLst/>
                <a:latin typeface="+mn-lt"/>
                <a:ea typeface="+mn-ea"/>
                <a:cs typeface="+mn-cs"/>
              </a:rPr>
              <a:t>Le 2</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élève de la 2</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équipe s’avance et lit ce </a:t>
            </a:r>
            <a:r>
              <a:rPr lang="fr-FR" sz="1200" dirty="0" err="1">
                <a:solidFill>
                  <a:schemeClr val="tx1"/>
                </a:solidFill>
                <a:effectLst/>
                <a:latin typeface="+mn-lt"/>
                <a:ea typeface="+mn-ea"/>
                <a:cs typeface="+mn-cs"/>
              </a:rPr>
              <a:t>virelangue</a:t>
            </a:r>
            <a:r>
              <a:rPr lang="fr-FR" sz="1200" dirty="0">
                <a:solidFill>
                  <a:schemeClr val="tx1"/>
                </a:solidFill>
                <a:effectLst/>
                <a:latin typeface="+mn-lt"/>
                <a:ea typeface="+mn-ea"/>
                <a:cs typeface="+mn-cs"/>
              </a:rPr>
              <a:t> de façon intelligible.</a:t>
            </a:r>
            <a:br>
              <a:rPr lang="fr-FR" sz="1200" dirty="0">
                <a:solidFill>
                  <a:schemeClr val="tx1"/>
                </a:solidFill>
                <a:effectLst/>
                <a:latin typeface="+mn-lt"/>
                <a:ea typeface="+mn-ea"/>
                <a:cs typeface="+mn-cs"/>
              </a:rPr>
            </a:br>
            <a:r>
              <a:rPr lang="fr-FR" sz="1200" dirty="0">
                <a:solidFill>
                  <a:schemeClr val="tx1"/>
                </a:solidFill>
                <a:effectLst/>
                <a:latin typeface="+mn-lt"/>
                <a:ea typeface="+mn-ea"/>
                <a:cs typeface="+mn-cs"/>
              </a:rPr>
              <a:t>Les 2 membres du jury évaluent cet élève </a:t>
            </a:r>
            <a:r>
              <a:rPr lang="fr-FR" sz="1200" b="1" dirty="0">
                <a:solidFill>
                  <a:schemeClr val="tx1"/>
                </a:solidFill>
                <a:effectLst/>
                <a:latin typeface="+mn-lt"/>
                <a:ea typeface="+mn-ea"/>
                <a:cs typeface="+mn-cs"/>
              </a:rPr>
              <a:t>et ainsi de suite</a:t>
            </a:r>
            <a:r>
              <a:rPr lang="fr-FR" sz="1200" dirty="0">
                <a:solidFill>
                  <a:schemeClr val="tx1"/>
                </a:solidFill>
                <a:effectLst/>
                <a:latin typeface="+mn-lt"/>
                <a:ea typeface="+mn-ea"/>
                <a:cs typeface="+mn-cs"/>
              </a:rPr>
              <a:t>.</a:t>
            </a:r>
          </a:p>
          <a:p>
            <a:r>
              <a:rPr lang="fr-FR" sz="1200" dirty="0">
                <a:solidFill>
                  <a:schemeClr val="tx1"/>
                </a:solidFill>
                <a:effectLst/>
                <a:latin typeface="+mn-lt"/>
                <a:ea typeface="+mn-ea"/>
                <a:cs typeface="+mn-cs"/>
              </a:rPr>
              <a:t> </a:t>
            </a:r>
          </a:p>
          <a:p>
            <a:r>
              <a:rPr lang="fr-FR" sz="1200" dirty="0">
                <a:solidFill>
                  <a:schemeClr val="tx1"/>
                </a:solidFill>
                <a:effectLst/>
                <a:latin typeface="+mn-lt"/>
                <a:ea typeface="+mn-ea"/>
                <a:cs typeface="+mn-cs"/>
              </a:rPr>
              <a:t>Les membres du jury communiquent les notes à la personne qui saisit les résultats sur un fichier Excel.</a:t>
            </a:r>
          </a:p>
          <a:p>
            <a:endParaRPr lang="fr-FR" sz="1200" dirty="0">
              <a:solidFill>
                <a:schemeClr val="tx1"/>
              </a:solidFill>
              <a:effectLst/>
              <a:latin typeface="+mn-lt"/>
              <a:ea typeface="+mn-ea"/>
              <a:cs typeface="+mn-cs"/>
            </a:endParaRPr>
          </a:p>
          <a:p>
            <a:r>
              <a:rPr lang="fr-FR" sz="1200" dirty="0">
                <a:solidFill>
                  <a:schemeClr val="tx1"/>
                </a:solidFill>
                <a:effectLst/>
                <a:latin typeface="+mn-lt"/>
                <a:ea typeface="+mn-ea"/>
                <a:cs typeface="+mn-cs"/>
              </a:rPr>
              <a:t>Le nombre d’équipes éliminées est en fonction du nombre d’équipes engagées. </a:t>
            </a:r>
          </a:p>
          <a:p>
            <a:r>
              <a:rPr lang="fr-FR" sz="1200" dirty="0">
                <a:solidFill>
                  <a:schemeClr val="tx1"/>
                </a:solidFill>
                <a:effectLst/>
                <a:latin typeface="+mn-lt"/>
                <a:ea typeface="+mn-ea"/>
                <a:cs typeface="+mn-cs"/>
              </a:rPr>
              <a:t>Faire en sorte qu’il y ait 5 équipes par langue pour la dernière manche.</a:t>
            </a:r>
          </a:p>
        </p:txBody>
      </p:sp>
      <p:sp>
        <p:nvSpPr>
          <p:cNvPr id="4" name="Espace réservé du numéro de diapositive 3"/>
          <p:cNvSpPr>
            <a:spLocks noGrp="1"/>
          </p:cNvSpPr>
          <p:nvPr>
            <p:ph type="sldNum" sz="quarter" idx="10"/>
          </p:nvPr>
        </p:nvSpPr>
        <p:spPr/>
        <p:txBody>
          <a:bodyPr/>
          <a:lstStyle/>
          <a:p>
            <a:fld id="{2A25C6BC-6432-449C-85C2-FD3C13D86EDE}" type="slidenum">
              <a:rPr lang="fr-FR" smtClean="0"/>
              <a:t>67</a:t>
            </a:fld>
            <a:endParaRPr lang="fr-FR"/>
          </a:p>
        </p:txBody>
      </p:sp>
    </p:spTree>
    <p:extLst>
      <p:ext uri="{BB962C8B-B14F-4D97-AF65-F5344CB8AC3E}">
        <p14:creationId xmlns:p14="http://schemas.microsoft.com/office/powerpoint/2010/main" val="337107113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t>Ce </a:t>
            </a:r>
            <a:r>
              <a:rPr lang="fr-FR" dirty="0" err="1"/>
              <a:t>virelangue</a:t>
            </a:r>
            <a:r>
              <a:rPr lang="fr-FR" dirty="0"/>
              <a:t> a été travaillé en classe ; il est donc connu des élèves.</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indent="0" algn="l" defTabSz="914400" rtl="0" eaLnBrk="1" fontAlgn="auto" latinLnBrk="0" hangingPunct="1">
              <a:lnSpc>
                <a:spcPct val="100000"/>
              </a:lnSpc>
              <a:spcBef>
                <a:spcPts val="0"/>
              </a:spcBef>
              <a:spcAft>
                <a:spcPts val="0"/>
              </a:spcAft>
              <a:buClrTx/>
              <a:buSzTx/>
              <a:buFontTx/>
              <a:buNone/>
              <a:tabLst/>
              <a:defRPr/>
            </a:pPr>
            <a:r>
              <a:rPr lang="fr-FR" b="1" dirty="0"/>
              <a:t>Les enseignants déterminent l’ordre de passage</a:t>
            </a:r>
            <a:r>
              <a:rPr lang="fr-FR" b="1" baseline="0" dirty="0"/>
              <a:t> des équipes.</a:t>
            </a:r>
            <a:endParaRPr lang="fr-FR" b="1" dirty="0"/>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Le </a:t>
            </a:r>
            <a:r>
              <a:rPr lang="fr-FR" dirty="0">
                <a:solidFill>
                  <a:srgbClr val="FF0000"/>
                </a:solidFill>
              </a:rPr>
              <a:t>1</a:t>
            </a:r>
            <a:r>
              <a:rPr lang="fr-FR" baseline="30000" dirty="0">
                <a:solidFill>
                  <a:srgbClr val="FF0000"/>
                </a:solidFill>
              </a:rPr>
              <a:t>er</a:t>
            </a:r>
            <a:r>
              <a:rPr lang="fr-FR" dirty="0"/>
              <a:t> élève de la </a:t>
            </a:r>
            <a:r>
              <a:rPr lang="fr-FR" dirty="0">
                <a:solidFill>
                  <a:srgbClr val="FF0000"/>
                </a:solidFill>
              </a:rPr>
              <a:t>1</a:t>
            </a:r>
            <a:r>
              <a:rPr lang="fr-FR" baseline="30000" dirty="0">
                <a:solidFill>
                  <a:srgbClr val="FF0000"/>
                </a:solidFill>
              </a:rPr>
              <a:t>ère</a:t>
            </a:r>
            <a:r>
              <a:rPr lang="fr-FR" dirty="0"/>
              <a:t> équipe s’avance et lit</a:t>
            </a:r>
            <a:r>
              <a:rPr lang="fr-FR" baseline="0" dirty="0"/>
              <a:t> ce </a:t>
            </a:r>
            <a:r>
              <a:rPr lang="fr-FR" baseline="0" dirty="0" err="1"/>
              <a:t>virelangue</a:t>
            </a:r>
            <a:r>
              <a:rPr lang="fr-FR" baseline="0" dirty="0"/>
              <a:t> de façon intelligible.</a:t>
            </a:r>
            <a:br>
              <a:rPr lang="fr-FR" baseline="0" dirty="0"/>
            </a:br>
            <a:r>
              <a:rPr lang="fr-FR" baseline="0" dirty="0"/>
              <a:t>Les 2 membres du jury évaluent cet élève en utilisant les fiches d’évaluation.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aseline="0" dirty="0"/>
              <a:t>Le </a:t>
            </a:r>
            <a:r>
              <a:rPr lang="fr-FR" baseline="0" dirty="0">
                <a:solidFill>
                  <a:srgbClr val="FF0000"/>
                </a:solidFill>
              </a:rPr>
              <a:t>1</a:t>
            </a:r>
            <a:r>
              <a:rPr lang="fr-FR" baseline="30000" dirty="0">
                <a:solidFill>
                  <a:srgbClr val="FF0000"/>
                </a:solidFill>
              </a:rPr>
              <a:t>er</a:t>
            </a:r>
            <a:r>
              <a:rPr lang="fr-FR" baseline="0" dirty="0"/>
              <a:t> élève de la </a:t>
            </a:r>
            <a:r>
              <a:rPr lang="fr-FR" baseline="0" dirty="0">
                <a:solidFill>
                  <a:srgbClr val="FF0000"/>
                </a:solidFill>
              </a:rPr>
              <a:t>2</a:t>
            </a:r>
            <a:r>
              <a:rPr lang="fr-FR" baseline="30000" dirty="0">
                <a:solidFill>
                  <a:srgbClr val="FF0000"/>
                </a:solidFill>
              </a:rPr>
              <a:t>ème</a:t>
            </a:r>
            <a:r>
              <a:rPr lang="fr-FR" baseline="0" dirty="0"/>
              <a:t> équipe s’avance et lit ce </a:t>
            </a:r>
            <a:r>
              <a:rPr lang="fr-FR" baseline="0" dirty="0" err="1"/>
              <a:t>virelangue</a:t>
            </a:r>
            <a:r>
              <a:rPr lang="fr-FR" baseline="0" dirty="0"/>
              <a:t> de façon intelligible.</a:t>
            </a:r>
            <a:br>
              <a:rPr lang="fr-FR" baseline="0" dirty="0"/>
            </a:br>
            <a:r>
              <a:rPr lang="fr-FR" baseline="0" dirty="0"/>
              <a:t>Les 2 membres du jury évaluent cet élève </a:t>
            </a:r>
            <a:r>
              <a:rPr lang="fr-FR" b="1" baseline="0" dirty="0"/>
              <a:t>et ainsi de suite</a:t>
            </a:r>
            <a:r>
              <a:rPr lang="fr-FR" baseline="0" dirty="0"/>
              <a:t>.</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baseline="0"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dirty="0"/>
              <a:t>Les membres du jury communiquent les notes à la personne qui saisit les résultats sur le fichier Excel (fourni par les organisateurs).</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baseline="0" dirty="0"/>
          </a:p>
          <a:p>
            <a:pPr marL="0" marR="0" lvl="0" indent="0" algn="l" defTabSz="914400" eaLnBrk="1" fontAlgn="auto" latinLnBrk="0" hangingPunct="1">
              <a:lnSpc>
                <a:spcPct val="100000"/>
              </a:lnSpc>
              <a:spcBef>
                <a:spcPts val="0"/>
              </a:spcBef>
              <a:spcAft>
                <a:spcPts val="0"/>
              </a:spcAft>
              <a:buClrTx/>
              <a:buSzTx/>
              <a:buFont typeface="Arial"/>
              <a:buNone/>
              <a:tabLst/>
              <a:defRPr/>
            </a:pPr>
            <a:r>
              <a:rPr lang="fr-FR" sz="1200" baseline="0" dirty="0">
                <a:solidFill>
                  <a:schemeClr val="tx1"/>
                </a:solidFill>
                <a:effectLst/>
                <a:latin typeface="+mn-lt"/>
                <a:ea typeface="+mn-ea"/>
                <a:cs typeface="+mn-cs"/>
              </a:rPr>
              <a:t>Il est possible de ne pas éliminer d’équipe à l'issue de cette manche. Il faut surtout veiller à ce qu’il n’y ait pas plus de 5 équipes par langue pour la manche 6 et ce, pour des questions d’organisation.  </a:t>
            </a:r>
            <a:endParaRPr lang="fr-FR"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baseline="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baseline="0" dirty="0"/>
          </a:p>
        </p:txBody>
      </p:sp>
      <p:sp>
        <p:nvSpPr>
          <p:cNvPr id="4" name="Espace réservé du numéro de diapositive 3"/>
          <p:cNvSpPr>
            <a:spLocks noGrp="1"/>
          </p:cNvSpPr>
          <p:nvPr>
            <p:ph type="sldNum" sz="quarter" idx="10"/>
          </p:nvPr>
        </p:nvSpPr>
        <p:spPr/>
        <p:txBody>
          <a:bodyPr/>
          <a:lstStyle/>
          <a:p>
            <a:fld id="{2A25C6BC-6432-449C-85C2-FD3C13D86EDE}" type="slidenum">
              <a:rPr lang="fr-FR" smtClean="0"/>
              <a:t>68</a:t>
            </a:fld>
            <a:endParaRPr lang="fr-FR"/>
          </a:p>
        </p:txBody>
      </p:sp>
    </p:spTree>
    <p:extLst>
      <p:ext uri="{BB962C8B-B14F-4D97-AF65-F5344CB8AC3E}">
        <p14:creationId xmlns:p14="http://schemas.microsoft.com/office/powerpoint/2010/main" val="337107113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dirty="0">
                <a:solidFill>
                  <a:schemeClr val="tx1"/>
                </a:solidFill>
                <a:effectLst/>
                <a:latin typeface="+mn-lt"/>
                <a:ea typeface="+mn-ea"/>
                <a:cs typeface="+mn-cs"/>
              </a:rPr>
              <a:t>Ce </a:t>
            </a:r>
            <a:r>
              <a:rPr lang="fr-FR" sz="1200" dirty="0" err="1">
                <a:solidFill>
                  <a:schemeClr val="tx1"/>
                </a:solidFill>
                <a:effectLst/>
                <a:latin typeface="+mn-lt"/>
                <a:ea typeface="+mn-ea"/>
                <a:cs typeface="+mn-cs"/>
              </a:rPr>
              <a:t>virelangue</a:t>
            </a:r>
            <a:r>
              <a:rPr lang="fr-FR" sz="1200" dirty="0">
                <a:solidFill>
                  <a:schemeClr val="tx1"/>
                </a:solidFill>
                <a:effectLst/>
                <a:latin typeface="+mn-lt"/>
                <a:ea typeface="+mn-ea"/>
                <a:cs typeface="+mn-cs"/>
              </a:rPr>
              <a:t> a été travaillé en classe ; il est donc connu des élèves.</a:t>
            </a:r>
          </a:p>
          <a:p>
            <a:endParaRPr lang="fr-FR" sz="1200" dirty="0">
              <a:solidFill>
                <a:schemeClr val="tx1"/>
              </a:solidFill>
              <a:effectLst/>
              <a:latin typeface="+mn-lt"/>
              <a:ea typeface="+mn-ea"/>
              <a:cs typeface="+mn-cs"/>
            </a:endParaRPr>
          </a:p>
          <a:p>
            <a:r>
              <a:rPr lang="fr-FR" sz="1200" dirty="0">
                <a:solidFill>
                  <a:schemeClr val="tx1"/>
                </a:solidFill>
                <a:effectLst/>
                <a:latin typeface="+mn-lt"/>
                <a:ea typeface="+mn-ea"/>
                <a:cs typeface="+mn-cs"/>
              </a:rPr>
              <a:t>L’enseignant référent procédera à un </a:t>
            </a:r>
            <a:r>
              <a:rPr lang="fr-FR" sz="1200" b="1" u="sng" dirty="0">
                <a:solidFill>
                  <a:schemeClr val="tx1"/>
                </a:solidFill>
                <a:effectLst/>
                <a:latin typeface="+mn-lt"/>
                <a:ea typeface="+mn-ea"/>
                <a:cs typeface="+mn-cs"/>
              </a:rPr>
              <a:t>nouveau</a:t>
            </a:r>
            <a:r>
              <a:rPr lang="fr-FR" sz="1200" dirty="0">
                <a:solidFill>
                  <a:schemeClr val="tx1"/>
                </a:solidFill>
                <a:effectLst/>
                <a:latin typeface="+mn-lt"/>
                <a:ea typeface="+mn-ea"/>
                <a:cs typeface="+mn-cs"/>
              </a:rPr>
              <a:t> tirage au sort pour déterminer l’ordre de passage (établissement par établissement). </a:t>
            </a:r>
          </a:p>
          <a:p>
            <a:endParaRPr lang="fr-FR" sz="1200" dirty="0">
              <a:solidFill>
                <a:schemeClr val="tx1"/>
              </a:solidFill>
              <a:effectLst/>
              <a:latin typeface="+mn-lt"/>
              <a:ea typeface="+mn-ea"/>
              <a:cs typeface="+mn-cs"/>
            </a:endParaRPr>
          </a:p>
          <a:p>
            <a:r>
              <a:rPr lang="fr-FR" sz="1200" dirty="0">
                <a:solidFill>
                  <a:schemeClr val="tx1"/>
                </a:solidFill>
                <a:effectLst/>
                <a:latin typeface="+mn-lt"/>
                <a:ea typeface="+mn-ea"/>
                <a:cs typeface="+mn-cs"/>
              </a:rPr>
              <a:t>L’ordre de passage est le même pour les 3 </a:t>
            </a:r>
            <a:r>
              <a:rPr lang="fr-FR" sz="1200" dirty="0" err="1">
                <a:solidFill>
                  <a:schemeClr val="tx1"/>
                </a:solidFill>
                <a:effectLst/>
                <a:latin typeface="+mn-lt"/>
                <a:ea typeface="+mn-ea"/>
                <a:cs typeface="+mn-cs"/>
              </a:rPr>
              <a:t>virelangues</a:t>
            </a:r>
            <a:r>
              <a:rPr lang="fr-FR" sz="1200" dirty="0">
                <a:solidFill>
                  <a:schemeClr val="tx1"/>
                </a:solidFill>
                <a:effectLst/>
                <a:latin typeface="+mn-lt"/>
                <a:ea typeface="+mn-ea"/>
                <a:cs typeface="+mn-cs"/>
              </a:rPr>
              <a:t> de cette manche.</a:t>
            </a:r>
          </a:p>
          <a:p>
            <a:pPr marL="171450" lvl="0" indent="-171450">
              <a:buFont typeface="Arial" panose="020B0604020202020204" pitchFamily="34" charset="0"/>
              <a:buChar char="•"/>
            </a:pPr>
            <a:r>
              <a:rPr lang="fr-FR" sz="1200" dirty="0">
                <a:solidFill>
                  <a:schemeClr val="tx1"/>
                </a:solidFill>
                <a:effectLst/>
                <a:latin typeface="+mn-lt"/>
                <a:ea typeface="+mn-ea"/>
                <a:cs typeface="+mn-cs"/>
              </a:rPr>
              <a:t>Le 1</a:t>
            </a:r>
            <a:r>
              <a:rPr lang="fr-FR" sz="1200" baseline="30000" dirty="0">
                <a:solidFill>
                  <a:schemeClr val="tx1"/>
                </a:solidFill>
                <a:effectLst/>
                <a:latin typeface="+mn-lt"/>
                <a:ea typeface="+mn-ea"/>
                <a:cs typeface="+mn-cs"/>
              </a:rPr>
              <a:t>er</a:t>
            </a:r>
            <a:r>
              <a:rPr lang="fr-FR" sz="1200" dirty="0">
                <a:solidFill>
                  <a:schemeClr val="tx1"/>
                </a:solidFill>
                <a:effectLst/>
                <a:latin typeface="+mn-lt"/>
                <a:ea typeface="+mn-ea"/>
                <a:cs typeface="+mn-cs"/>
              </a:rPr>
              <a:t> élève de la 1</a:t>
            </a:r>
            <a:r>
              <a:rPr lang="fr-FR" sz="1200" baseline="30000" dirty="0">
                <a:solidFill>
                  <a:schemeClr val="tx1"/>
                </a:solidFill>
                <a:effectLst/>
                <a:latin typeface="+mn-lt"/>
                <a:ea typeface="+mn-ea"/>
                <a:cs typeface="+mn-cs"/>
              </a:rPr>
              <a:t>ère</a:t>
            </a:r>
            <a:r>
              <a:rPr lang="fr-FR" sz="1200" dirty="0">
                <a:solidFill>
                  <a:schemeClr val="tx1"/>
                </a:solidFill>
                <a:effectLst/>
                <a:latin typeface="+mn-lt"/>
                <a:ea typeface="+mn-ea"/>
                <a:cs typeface="+mn-cs"/>
              </a:rPr>
              <a:t> équipe s’avance et lit ce </a:t>
            </a:r>
            <a:r>
              <a:rPr lang="fr-FR" sz="1200" dirty="0" err="1">
                <a:solidFill>
                  <a:schemeClr val="tx1"/>
                </a:solidFill>
                <a:effectLst/>
                <a:latin typeface="+mn-lt"/>
                <a:ea typeface="+mn-ea"/>
                <a:cs typeface="+mn-cs"/>
              </a:rPr>
              <a:t>virelangue</a:t>
            </a:r>
            <a:r>
              <a:rPr lang="fr-FR" sz="1200" dirty="0">
                <a:solidFill>
                  <a:schemeClr val="tx1"/>
                </a:solidFill>
                <a:effectLst/>
                <a:latin typeface="+mn-lt"/>
                <a:ea typeface="+mn-ea"/>
                <a:cs typeface="+mn-cs"/>
              </a:rPr>
              <a:t> de façon intelligible.</a:t>
            </a:r>
            <a:br>
              <a:rPr lang="fr-FR" sz="1200" dirty="0">
                <a:solidFill>
                  <a:schemeClr val="tx1"/>
                </a:solidFill>
                <a:effectLst/>
                <a:latin typeface="+mn-lt"/>
                <a:ea typeface="+mn-ea"/>
                <a:cs typeface="+mn-cs"/>
              </a:rPr>
            </a:br>
            <a:r>
              <a:rPr lang="fr-FR" sz="1200" dirty="0">
                <a:solidFill>
                  <a:schemeClr val="tx1"/>
                </a:solidFill>
                <a:effectLst/>
                <a:latin typeface="+mn-lt"/>
                <a:ea typeface="+mn-ea"/>
                <a:cs typeface="+mn-cs"/>
              </a:rPr>
              <a:t>Les 2 membres du jury évaluent cet élève en utilisant les fiches d’évaluation.</a:t>
            </a:r>
          </a:p>
          <a:p>
            <a:pPr marL="171450" lvl="0" indent="-171450">
              <a:buFont typeface="Arial" panose="020B0604020202020204" pitchFamily="34" charset="0"/>
              <a:buChar char="•"/>
            </a:pPr>
            <a:r>
              <a:rPr lang="fr-FR" sz="1200" dirty="0">
                <a:solidFill>
                  <a:schemeClr val="tx1"/>
                </a:solidFill>
                <a:effectLst/>
                <a:latin typeface="+mn-lt"/>
                <a:ea typeface="+mn-ea"/>
                <a:cs typeface="+mn-cs"/>
              </a:rPr>
              <a:t>Le 1</a:t>
            </a:r>
            <a:r>
              <a:rPr lang="fr-FR" sz="1200" baseline="30000" dirty="0">
                <a:solidFill>
                  <a:schemeClr val="tx1"/>
                </a:solidFill>
                <a:effectLst/>
                <a:latin typeface="+mn-lt"/>
                <a:ea typeface="+mn-ea"/>
                <a:cs typeface="+mn-cs"/>
              </a:rPr>
              <a:t>er </a:t>
            </a:r>
            <a:r>
              <a:rPr lang="fr-FR" sz="1200" dirty="0">
                <a:solidFill>
                  <a:schemeClr val="tx1"/>
                </a:solidFill>
                <a:effectLst/>
                <a:latin typeface="+mn-lt"/>
                <a:ea typeface="+mn-ea"/>
                <a:cs typeface="+mn-cs"/>
              </a:rPr>
              <a:t>élève de la 2</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équipe s’avance et lit ce </a:t>
            </a:r>
            <a:r>
              <a:rPr lang="fr-FR" sz="1200" dirty="0" err="1">
                <a:solidFill>
                  <a:schemeClr val="tx1"/>
                </a:solidFill>
                <a:effectLst/>
                <a:latin typeface="+mn-lt"/>
                <a:ea typeface="+mn-ea"/>
                <a:cs typeface="+mn-cs"/>
              </a:rPr>
              <a:t>virelangue</a:t>
            </a:r>
            <a:r>
              <a:rPr lang="fr-FR" sz="1200" dirty="0">
                <a:solidFill>
                  <a:schemeClr val="tx1"/>
                </a:solidFill>
                <a:effectLst/>
                <a:latin typeface="+mn-lt"/>
                <a:ea typeface="+mn-ea"/>
                <a:cs typeface="+mn-cs"/>
              </a:rPr>
              <a:t> de façon intelligible.</a:t>
            </a:r>
            <a:br>
              <a:rPr lang="fr-FR" sz="1200" dirty="0">
                <a:solidFill>
                  <a:schemeClr val="tx1"/>
                </a:solidFill>
                <a:effectLst/>
                <a:latin typeface="+mn-lt"/>
                <a:ea typeface="+mn-ea"/>
                <a:cs typeface="+mn-cs"/>
              </a:rPr>
            </a:br>
            <a:r>
              <a:rPr lang="fr-FR" sz="1200" dirty="0">
                <a:solidFill>
                  <a:schemeClr val="tx1"/>
                </a:solidFill>
                <a:effectLst/>
                <a:latin typeface="+mn-lt"/>
                <a:ea typeface="+mn-ea"/>
                <a:cs typeface="+mn-cs"/>
              </a:rPr>
              <a:t>Les 2 membres du jury évaluent cet élève </a:t>
            </a:r>
            <a:r>
              <a:rPr lang="fr-FR" sz="1200" b="1" dirty="0">
                <a:solidFill>
                  <a:schemeClr val="tx1"/>
                </a:solidFill>
                <a:effectLst/>
                <a:latin typeface="+mn-lt"/>
                <a:ea typeface="+mn-ea"/>
                <a:cs typeface="+mn-cs"/>
              </a:rPr>
              <a:t>et ainsi de suite</a:t>
            </a:r>
            <a:r>
              <a:rPr lang="fr-FR" sz="1200" dirty="0">
                <a:solidFill>
                  <a:schemeClr val="tx1"/>
                </a:solidFill>
                <a:effectLst/>
                <a:latin typeface="+mn-lt"/>
                <a:ea typeface="+mn-ea"/>
                <a:cs typeface="+mn-cs"/>
              </a:rPr>
              <a:t>.</a:t>
            </a:r>
          </a:p>
          <a:p>
            <a:pPr lvl="0"/>
            <a:endParaRPr lang="fr-FR" sz="1200" dirty="0">
              <a:solidFill>
                <a:schemeClr val="tx1"/>
              </a:solidFill>
              <a:effectLst/>
              <a:latin typeface="+mn-lt"/>
              <a:ea typeface="+mn-ea"/>
              <a:cs typeface="+mn-cs"/>
            </a:endParaRPr>
          </a:p>
          <a:p>
            <a:pPr lvl="0"/>
            <a:r>
              <a:rPr lang="fr-FR" sz="1200" dirty="0">
                <a:solidFill>
                  <a:schemeClr val="tx1"/>
                </a:solidFill>
                <a:effectLst/>
                <a:latin typeface="+mn-lt"/>
                <a:ea typeface="+mn-ea"/>
                <a:cs typeface="+mn-cs"/>
              </a:rPr>
              <a:t>Les membres du jury communiquent les notes à la personne qui saisit les résultats sur un fichier Excel.</a:t>
            </a:r>
          </a:p>
        </p:txBody>
      </p:sp>
      <p:sp>
        <p:nvSpPr>
          <p:cNvPr id="4" name="Espace réservé du numéro de diapositive 3"/>
          <p:cNvSpPr>
            <a:spLocks noGrp="1"/>
          </p:cNvSpPr>
          <p:nvPr>
            <p:ph type="sldNum" sz="quarter" idx="10"/>
          </p:nvPr>
        </p:nvSpPr>
        <p:spPr/>
        <p:txBody>
          <a:bodyPr/>
          <a:lstStyle/>
          <a:p>
            <a:fld id="{2A25C6BC-6432-449C-85C2-FD3C13D86EDE}" type="slidenum">
              <a:rPr lang="fr-FR" smtClean="0"/>
              <a:t>69</a:t>
            </a:fld>
            <a:endParaRPr lang="fr-FR"/>
          </a:p>
        </p:txBody>
      </p:sp>
    </p:spTree>
    <p:extLst>
      <p:ext uri="{BB962C8B-B14F-4D97-AF65-F5344CB8AC3E}">
        <p14:creationId xmlns:p14="http://schemas.microsoft.com/office/powerpoint/2010/main" val="337107113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dirty="0">
                <a:solidFill>
                  <a:schemeClr val="tx1"/>
                </a:solidFill>
                <a:effectLst/>
                <a:latin typeface="+mn-lt"/>
                <a:ea typeface="+mn-ea"/>
                <a:cs typeface="+mn-cs"/>
              </a:rPr>
              <a:t>Ce </a:t>
            </a:r>
            <a:r>
              <a:rPr lang="fr-FR" sz="1200" dirty="0" err="1">
                <a:solidFill>
                  <a:schemeClr val="tx1"/>
                </a:solidFill>
                <a:effectLst/>
                <a:latin typeface="+mn-lt"/>
                <a:ea typeface="+mn-ea"/>
                <a:cs typeface="+mn-cs"/>
              </a:rPr>
              <a:t>virelangue</a:t>
            </a:r>
            <a:r>
              <a:rPr lang="fr-FR" sz="1200" dirty="0">
                <a:solidFill>
                  <a:schemeClr val="tx1"/>
                </a:solidFill>
                <a:effectLst/>
                <a:latin typeface="+mn-lt"/>
                <a:ea typeface="+mn-ea"/>
                <a:cs typeface="+mn-cs"/>
              </a:rPr>
              <a:t> a été travaillé en classe, il est donc connu des élèves.</a:t>
            </a:r>
          </a:p>
          <a:p>
            <a:pPr lvl="0"/>
            <a:endParaRPr lang="fr-FR" sz="1200" dirty="0">
              <a:solidFill>
                <a:schemeClr val="tx1"/>
              </a:solidFill>
              <a:effectLst/>
              <a:latin typeface="+mn-lt"/>
              <a:ea typeface="+mn-ea"/>
              <a:cs typeface="+mn-cs"/>
            </a:endParaRPr>
          </a:p>
          <a:p>
            <a:pPr marL="171450" lvl="0" indent="-171450">
              <a:buFont typeface="Arial" panose="020B0604020202020204" pitchFamily="34" charset="0"/>
              <a:buChar char="•"/>
            </a:pPr>
            <a:r>
              <a:rPr lang="fr-FR" sz="1200" dirty="0">
                <a:solidFill>
                  <a:schemeClr val="tx1"/>
                </a:solidFill>
                <a:effectLst/>
                <a:latin typeface="+mn-lt"/>
                <a:ea typeface="+mn-ea"/>
                <a:cs typeface="+mn-cs"/>
              </a:rPr>
              <a:t>Le 2</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élève de la 1</a:t>
            </a:r>
            <a:r>
              <a:rPr lang="fr-FR" sz="1200" baseline="30000" dirty="0">
                <a:solidFill>
                  <a:schemeClr val="tx1"/>
                </a:solidFill>
                <a:effectLst/>
                <a:latin typeface="+mn-lt"/>
                <a:ea typeface="+mn-ea"/>
                <a:cs typeface="+mn-cs"/>
              </a:rPr>
              <a:t>ère</a:t>
            </a:r>
            <a:r>
              <a:rPr lang="fr-FR" sz="1200" dirty="0">
                <a:solidFill>
                  <a:schemeClr val="tx1"/>
                </a:solidFill>
                <a:effectLst/>
                <a:latin typeface="+mn-lt"/>
                <a:ea typeface="+mn-ea"/>
                <a:cs typeface="+mn-cs"/>
              </a:rPr>
              <a:t> équipe s’avance et lit ce </a:t>
            </a:r>
            <a:r>
              <a:rPr lang="fr-FR" sz="1200" dirty="0" err="1">
                <a:solidFill>
                  <a:schemeClr val="tx1"/>
                </a:solidFill>
                <a:effectLst/>
                <a:latin typeface="+mn-lt"/>
                <a:ea typeface="+mn-ea"/>
                <a:cs typeface="+mn-cs"/>
              </a:rPr>
              <a:t>virelangue</a:t>
            </a:r>
            <a:r>
              <a:rPr lang="fr-FR" sz="1200" dirty="0">
                <a:solidFill>
                  <a:schemeClr val="tx1"/>
                </a:solidFill>
                <a:effectLst/>
                <a:latin typeface="+mn-lt"/>
                <a:ea typeface="+mn-ea"/>
                <a:cs typeface="+mn-cs"/>
              </a:rPr>
              <a:t> de façon intelligible.</a:t>
            </a:r>
            <a:br>
              <a:rPr lang="fr-FR" sz="1200" dirty="0">
                <a:solidFill>
                  <a:schemeClr val="tx1"/>
                </a:solidFill>
                <a:effectLst/>
                <a:latin typeface="+mn-lt"/>
                <a:ea typeface="+mn-ea"/>
                <a:cs typeface="+mn-cs"/>
              </a:rPr>
            </a:br>
            <a:r>
              <a:rPr lang="fr-FR" sz="1200" dirty="0">
                <a:solidFill>
                  <a:schemeClr val="tx1"/>
                </a:solidFill>
                <a:effectLst/>
                <a:latin typeface="+mn-lt"/>
                <a:ea typeface="+mn-ea"/>
                <a:cs typeface="+mn-cs"/>
              </a:rPr>
              <a:t>Les 2 membres du jury évaluent cet élève en utilisant les fiches d’évaluation.</a:t>
            </a:r>
          </a:p>
          <a:p>
            <a:pPr marL="171450" lvl="0" indent="-171450">
              <a:buFont typeface="Arial" panose="020B0604020202020204" pitchFamily="34" charset="0"/>
              <a:buChar char="•"/>
            </a:pPr>
            <a:r>
              <a:rPr lang="fr-FR" sz="1200" dirty="0">
                <a:solidFill>
                  <a:schemeClr val="tx1"/>
                </a:solidFill>
                <a:effectLst/>
                <a:latin typeface="+mn-lt"/>
                <a:ea typeface="+mn-ea"/>
                <a:cs typeface="+mn-cs"/>
              </a:rPr>
              <a:t>Le 2</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élève de la 2</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équipe s’avance et lit ce </a:t>
            </a:r>
            <a:r>
              <a:rPr lang="fr-FR" sz="1200" dirty="0" err="1">
                <a:solidFill>
                  <a:schemeClr val="tx1"/>
                </a:solidFill>
                <a:effectLst/>
                <a:latin typeface="+mn-lt"/>
                <a:ea typeface="+mn-ea"/>
                <a:cs typeface="+mn-cs"/>
              </a:rPr>
              <a:t>virelangue</a:t>
            </a:r>
            <a:r>
              <a:rPr lang="fr-FR" sz="1200" dirty="0">
                <a:solidFill>
                  <a:schemeClr val="tx1"/>
                </a:solidFill>
                <a:effectLst/>
                <a:latin typeface="+mn-lt"/>
                <a:ea typeface="+mn-ea"/>
                <a:cs typeface="+mn-cs"/>
              </a:rPr>
              <a:t> de façon intelligible.</a:t>
            </a:r>
            <a:br>
              <a:rPr lang="fr-FR" sz="1200" dirty="0">
                <a:solidFill>
                  <a:schemeClr val="tx1"/>
                </a:solidFill>
                <a:effectLst/>
                <a:latin typeface="+mn-lt"/>
                <a:ea typeface="+mn-ea"/>
                <a:cs typeface="+mn-cs"/>
              </a:rPr>
            </a:br>
            <a:r>
              <a:rPr lang="fr-FR" sz="1200" dirty="0">
                <a:solidFill>
                  <a:schemeClr val="tx1"/>
                </a:solidFill>
                <a:effectLst/>
                <a:latin typeface="+mn-lt"/>
                <a:ea typeface="+mn-ea"/>
                <a:cs typeface="+mn-cs"/>
              </a:rPr>
              <a:t>Les 2 membres du jury évaluent cet élève </a:t>
            </a:r>
            <a:r>
              <a:rPr lang="fr-FR" sz="1200" b="1" dirty="0">
                <a:solidFill>
                  <a:schemeClr val="tx1"/>
                </a:solidFill>
                <a:effectLst/>
                <a:latin typeface="+mn-lt"/>
                <a:ea typeface="+mn-ea"/>
                <a:cs typeface="+mn-cs"/>
              </a:rPr>
              <a:t>et ainsi de suite</a:t>
            </a:r>
            <a:r>
              <a:rPr lang="fr-FR" sz="1200" dirty="0">
                <a:solidFill>
                  <a:schemeClr val="tx1"/>
                </a:solidFill>
                <a:effectLst/>
                <a:latin typeface="+mn-lt"/>
                <a:ea typeface="+mn-ea"/>
                <a:cs typeface="+mn-cs"/>
              </a:rPr>
              <a:t>.</a:t>
            </a:r>
          </a:p>
          <a:p>
            <a:pPr lvl="0"/>
            <a:endParaRPr lang="fr-FR" sz="1200" dirty="0">
              <a:solidFill>
                <a:schemeClr val="tx1"/>
              </a:solidFill>
              <a:effectLst/>
              <a:latin typeface="+mn-lt"/>
              <a:ea typeface="+mn-ea"/>
              <a:cs typeface="+mn-cs"/>
            </a:endParaRPr>
          </a:p>
          <a:p>
            <a:pPr lvl="0"/>
            <a:r>
              <a:rPr lang="fr-FR" sz="1200" dirty="0">
                <a:solidFill>
                  <a:schemeClr val="tx1"/>
                </a:solidFill>
                <a:effectLst/>
                <a:latin typeface="+mn-lt"/>
                <a:ea typeface="+mn-ea"/>
                <a:cs typeface="+mn-cs"/>
              </a:rPr>
              <a:t>Les membres du jury communiquent les notes à la personne qui saisit les résultats sur un fichier Excel.</a:t>
            </a:r>
          </a:p>
        </p:txBody>
      </p:sp>
      <p:sp>
        <p:nvSpPr>
          <p:cNvPr id="4" name="Espace réservé du numéro de diapositive 3"/>
          <p:cNvSpPr>
            <a:spLocks noGrp="1"/>
          </p:cNvSpPr>
          <p:nvPr>
            <p:ph type="sldNum" sz="quarter" idx="10"/>
          </p:nvPr>
        </p:nvSpPr>
        <p:spPr/>
        <p:txBody>
          <a:bodyPr/>
          <a:lstStyle/>
          <a:p>
            <a:fld id="{2A25C6BC-6432-449C-85C2-FD3C13D86EDE}" type="slidenum">
              <a:rPr lang="fr-FR" smtClean="0"/>
              <a:t>70</a:t>
            </a:fld>
            <a:endParaRPr lang="fr-FR"/>
          </a:p>
        </p:txBody>
      </p:sp>
    </p:spTree>
    <p:extLst>
      <p:ext uri="{BB962C8B-B14F-4D97-AF65-F5344CB8AC3E}">
        <p14:creationId xmlns:p14="http://schemas.microsoft.com/office/powerpoint/2010/main" val="337107113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dirty="0">
                <a:solidFill>
                  <a:schemeClr val="tx1"/>
                </a:solidFill>
                <a:effectLst/>
                <a:latin typeface="+mn-lt"/>
                <a:ea typeface="+mn-ea"/>
                <a:cs typeface="+mn-cs"/>
              </a:rPr>
              <a:t>Ce </a:t>
            </a:r>
            <a:r>
              <a:rPr lang="fr-FR" sz="1200" dirty="0" err="1">
                <a:solidFill>
                  <a:schemeClr val="tx1"/>
                </a:solidFill>
                <a:effectLst/>
                <a:latin typeface="+mn-lt"/>
                <a:ea typeface="+mn-ea"/>
                <a:cs typeface="+mn-cs"/>
              </a:rPr>
              <a:t>virelangue</a:t>
            </a:r>
            <a:r>
              <a:rPr lang="fr-FR" sz="1200" dirty="0">
                <a:solidFill>
                  <a:schemeClr val="tx1"/>
                </a:solidFill>
                <a:effectLst/>
                <a:latin typeface="+mn-lt"/>
                <a:ea typeface="+mn-ea"/>
                <a:cs typeface="+mn-cs"/>
              </a:rPr>
              <a:t> a été travaillé en classe ; il est donc connu des élèves.</a:t>
            </a:r>
          </a:p>
          <a:p>
            <a:r>
              <a:rPr lang="fr-FR" sz="1200" dirty="0">
                <a:solidFill>
                  <a:schemeClr val="tx1"/>
                </a:solidFill>
                <a:effectLst/>
                <a:latin typeface="+mn-lt"/>
                <a:ea typeface="+mn-ea"/>
                <a:cs typeface="+mn-cs"/>
              </a:rPr>
              <a:t> </a:t>
            </a:r>
          </a:p>
          <a:p>
            <a:r>
              <a:rPr lang="fr-FR" sz="1200" dirty="0">
                <a:solidFill>
                  <a:schemeClr val="tx1"/>
                </a:solidFill>
                <a:effectLst/>
                <a:latin typeface="+mn-lt"/>
                <a:ea typeface="+mn-ea"/>
                <a:cs typeface="+mn-cs"/>
              </a:rPr>
              <a:t>L’enseignant référent procédera à un tirage au sort pour déterminer l’ordre de passage (établissement par établissement). </a:t>
            </a:r>
          </a:p>
          <a:p>
            <a:br>
              <a:rPr lang="fr-FR" sz="1200" dirty="0">
                <a:solidFill>
                  <a:schemeClr val="tx1"/>
                </a:solidFill>
                <a:effectLst/>
                <a:latin typeface="+mn-lt"/>
                <a:ea typeface="+mn-ea"/>
                <a:cs typeface="+mn-cs"/>
              </a:rPr>
            </a:br>
            <a:r>
              <a:rPr lang="fr-FR" sz="1200" dirty="0">
                <a:solidFill>
                  <a:schemeClr val="tx1"/>
                </a:solidFill>
                <a:effectLst/>
                <a:latin typeface="+mn-lt"/>
                <a:ea typeface="+mn-ea"/>
                <a:cs typeface="+mn-cs"/>
              </a:rPr>
              <a:t>L’ordre de passage est le même pour les 3 </a:t>
            </a:r>
            <a:r>
              <a:rPr lang="fr-FR" sz="1200" dirty="0" err="1">
                <a:solidFill>
                  <a:schemeClr val="tx1"/>
                </a:solidFill>
                <a:effectLst/>
                <a:latin typeface="+mn-lt"/>
                <a:ea typeface="+mn-ea"/>
                <a:cs typeface="+mn-cs"/>
              </a:rPr>
              <a:t>virelangues</a:t>
            </a:r>
            <a:r>
              <a:rPr lang="fr-FR" sz="1200" dirty="0">
                <a:solidFill>
                  <a:schemeClr val="tx1"/>
                </a:solidFill>
                <a:effectLst/>
                <a:latin typeface="+mn-lt"/>
                <a:ea typeface="+mn-ea"/>
                <a:cs typeface="+mn-cs"/>
              </a:rPr>
              <a:t> de cette manche.</a:t>
            </a:r>
          </a:p>
          <a:p>
            <a:pPr marL="171450" lvl="0" indent="-171450">
              <a:buFont typeface="Arial" panose="020B0604020202020204" pitchFamily="34" charset="0"/>
              <a:buChar char="•"/>
            </a:pPr>
            <a:r>
              <a:rPr lang="fr-FR" sz="1200" dirty="0">
                <a:solidFill>
                  <a:schemeClr val="tx1"/>
                </a:solidFill>
                <a:effectLst/>
                <a:latin typeface="+mn-lt"/>
                <a:ea typeface="+mn-ea"/>
                <a:cs typeface="+mn-cs"/>
              </a:rPr>
              <a:t>Le 3</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élève de la 1</a:t>
            </a:r>
            <a:r>
              <a:rPr lang="fr-FR" sz="1200" baseline="30000" dirty="0">
                <a:solidFill>
                  <a:schemeClr val="tx1"/>
                </a:solidFill>
                <a:effectLst/>
                <a:latin typeface="+mn-lt"/>
                <a:ea typeface="+mn-ea"/>
                <a:cs typeface="+mn-cs"/>
              </a:rPr>
              <a:t>ère</a:t>
            </a:r>
            <a:r>
              <a:rPr lang="fr-FR" sz="1200" dirty="0">
                <a:solidFill>
                  <a:schemeClr val="tx1"/>
                </a:solidFill>
                <a:effectLst/>
                <a:latin typeface="+mn-lt"/>
                <a:ea typeface="+mn-ea"/>
                <a:cs typeface="+mn-cs"/>
              </a:rPr>
              <a:t> équipe s’avance et lit ce </a:t>
            </a:r>
            <a:r>
              <a:rPr lang="fr-FR" sz="1200" dirty="0" err="1">
                <a:solidFill>
                  <a:schemeClr val="tx1"/>
                </a:solidFill>
                <a:effectLst/>
                <a:latin typeface="+mn-lt"/>
                <a:ea typeface="+mn-ea"/>
                <a:cs typeface="+mn-cs"/>
              </a:rPr>
              <a:t>virelangue</a:t>
            </a:r>
            <a:r>
              <a:rPr lang="fr-FR" sz="1200" dirty="0">
                <a:solidFill>
                  <a:schemeClr val="tx1"/>
                </a:solidFill>
                <a:effectLst/>
                <a:latin typeface="+mn-lt"/>
                <a:ea typeface="+mn-ea"/>
                <a:cs typeface="+mn-cs"/>
              </a:rPr>
              <a:t> de façon intelligible.</a:t>
            </a:r>
            <a:br>
              <a:rPr lang="fr-FR" sz="1200" dirty="0">
                <a:solidFill>
                  <a:schemeClr val="tx1"/>
                </a:solidFill>
                <a:effectLst/>
                <a:latin typeface="+mn-lt"/>
                <a:ea typeface="+mn-ea"/>
                <a:cs typeface="+mn-cs"/>
              </a:rPr>
            </a:br>
            <a:r>
              <a:rPr lang="fr-FR" sz="1200" dirty="0">
                <a:solidFill>
                  <a:schemeClr val="tx1"/>
                </a:solidFill>
                <a:effectLst/>
                <a:latin typeface="+mn-lt"/>
                <a:ea typeface="+mn-ea"/>
                <a:cs typeface="+mn-cs"/>
              </a:rPr>
              <a:t>Les 2 membres du jury évaluent cet élève en utilisant les fiches d’évaluation.</a:t>
            </a:r>
          </a:p>
          <a:p>
            <a:pPr marL="171450" lvl="0" indent="-171450">
              <a:buFont typeface="Arial" panose="020B0604020202020204" pitchFamily="34" charset="0"/>
              <a:buChar char="•"/>
            </a:pPr>
            <a:r>
              <a:rPr lang="fr-FR" sz="1200" dirty="0">
                <a:solidFill>
                  <a:schemeClr val="tx1"/>
                </a:solidFill>
                <a:effectLst/>
                <a:latin typeface="+mn-lt"/>
                <a:ea typeface="+mn-ea"/>
                <a:cs typeface="+mn-cs"/>
              </a:rPr>
              <a:t>Le 3</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élève de la 2</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équipe s’avance et lit ce </a:t>
            </a:r>
            <a:r>
              <a:rPr lang="fr-FR" sz="1200" dirty="0" err="1">
                <a:solidFill>
                  <a:schemeClr val="tx1"/>
                </a:solidFill>
                <a:effectLst/>
                <a:latin typeface="+mn-lt"/>
                <a:ea typeface="+mn-ea"/>
                <a:cs typeface="+mn-cs"/>
              </a:rPr>
              <a:t>virelangue</a:t>
            </a:r>
            <a:r>
              <a:rPr lang="fr-FR" sz="1200" dirty="0">
                <a:solidFill>
                  <a:schemeClr val="tx1"/>
                </a:solidFill>
                <a:effectLst/>
                <a:latin typeface="+mn-lt"/>
                <a:ea typeface="+mn-ea"/>
                <a:cs typeface="+mn-cs"/>
              </a:rPr>
              <a:t> de façon intelligible.</a:t>
            </a:r>
            <a:br>
              <a:rPr lang="fr-FR" sz="1200" dirty="0">
                <a:solidFill>
                  <a:schemeClr val="tx1"/>
                </a:solidFill>
                <a:effectLst/>
                <a:latin typeface="+mn-lt"/>
                <a:ea typeface="+mn-ea"/>
                <a:cs typeface="+mn-cs"/>
              </a:rPr>
            </a:br>
            <a:r>
              <a:rPr lang="fr-FR" sz="1200" dirty="0">
                <a:solidFill>
                  <a:schemeClr val="tx1"/>
                </a:solidFill>
                <a:effectLst/>
                <a:latin typeface="+mn-lt"/>
                <a:ea typeface="+mn-ea"/>
                <a:cs typeface="+mn-cs"/>
              </a:rPr>
              <a:t>Les 2 membres du jury évaluent cet élève </a:t>
            </a:r>
            <a:r>
              <a:rPr lang="fr-FR" sz="1200" b="1" dirty="0">
                <a:solidFill>
                  <a:schemeClr val="tx1"/>
                </a:solidFill>
                <a:effectLst/>
                <a:latin typeface="+mn-lt"/>
                <a:ea typeface="+mn-ea"/>
                <a:cs typeface="+mn-cs"/>
              </a:rPr>
              <a:t>et ainsi de suite</a:t>
            </a:r>
            <a:r>
              <a:rPr lang="fr-FR" sz="1200" dirty="0">
                <a:solidFill>
                  <a:schemeClr val="tx1"/>
                </a:solidFill>
                <a:effectLst/>
                <a:latin typeface="+mn-lt"/>
                <a:ea typeface="+mn-ea"/>
                <a:cs typeface="+mn-cs"/>
              </a:rPr>
              <a:t>.</a:t>
            </a:r>
          </a:p>
          <a:p>
            <a:r>
              <a:rPr lang="fr-FR" sz="1200" dirty="0">
                <a:solidFill>
                  <a:schemeClr val="tx1"/>
                </a:solidFill>
                <a:effectLst/>
                <a:latin typeface="+mn-lt"/>
                <a:ea typeface="+mn-ea"/>
                <a:cs typeface="+mn-cs"/>
              </a:rPr>
              <a:t> </a:t>
            </a:r>
          </a:p>
          <a:p>
            <a:r>
              <a:rPr lang="fr-FR" sz="1200" dirty="0">
                <a:solidFill>
                  <a:schemeClr val="tx1"/>
                </a:solidFill>
                <a:effectLst/>
                <a:latin typeface="+mn-lt"/>
                <a:ea typeface="+mn-ea"/>
                <a:cs typeface="+mn-cs"/>
              </a:rPr>
              <a:t>Les membres du jury communiquent les notes à la personne qui saisit les résultats sur un fichier Excel.</a:t>
            </a:r>
          </a:p>
          <a:p>
            <a:endParaRPr lang="fr-FR" sz="1200" dirty="0">
              <a:solidFill>
                <a:schemeClr val="tx1"/>
              </a:solidFill>
              <a:effectLst/>
              <a:latin typeface="+mn-lt"/>
              <a:ea typeface="+mn-ea"/>
              <a:cs typeface="+mn-cs"/>
            </a:endParaRPr>
          </a:p>
          <a:p>
            <a:pPr marL="0" marR="0" lvl="0" indent="0" algn="l" defTabSz="914400" eaLnBrk="1" fontAlgn="auto" latinLnBrk="0" hangingPunct="1">
              <a:lnSpc>
                <a:spcPct val="100000"/>
              </a:lnSpc>
              <a:spcBef>
                <a:spcPts val="0"/>
              </a:spcBef>
              <a:spcAft>
                <a:spcPts val="0"/>
              </a:spcAft>
              <a:buClrTx/>
              <a:buSzTx/>
              <a:buFontTx/>
              <a:buNone/>
              <a:tabLst/>
              <a:defRPr/>
            </a:pPr>
            <a:r>
              <a:rPr lang="fr-FR" sz="1200" baseline="0" dirty="0">
                <a:solidFill>
                  <a:schemeClr val="tx1"/>
                </a:solidFill>
                <a:effectLst/>
                <a:latin typeface="+mn-lt"/>
                <a:ea typeface="+mn-ea"/>
                <a:cs typeface="+mn-cs"/>
              </a:rPr>
              <a:t>Il est possible de ne pas éliminer d’équipe à l'issue de cette manche. </a:t>
            </a:r>
            <a:br>
              <a:rPr lang="fr-FR" sz="1200" baseline="0" dirty="0">
                <a:solidFill>
                  <a:schemeClr val="tx1"/>
                </a:solidFill>
                <a:effectLst/>
                <a:latin typeface="+mn-lt"/>
                <a:ea typeface="+mn-ea"/>
                <a:cs typeface="+mn-cs"/>
              </a:rPr>
            </a:br>
            <a:r>
              <a:rPr lang="fr-FR" sz="1200" baseline="0" dirty="0">
                <a:solidFill>
                  <a:schemeClr val="tx1"/>
                </a:solidFill>
                <a:effectLst/>
                <a:latin typeface="+mn-lt"/>
                <a:ea typeface="+mn-ea"/>
                <a:cs typeface="+mn-cs"/>
              </a:rPr>
              <a:t>Il faut surtout veiller à ce qu’il n’y ait pas plus de 5 équipes par langue pour la manche 6 et ce, pour des questions d’organisation.  </a:t>
            </a:r>
            <a:endParaRPr lang="fr-FR" dirty="0"/>
          </a:p>
          <a:p>
            <a:endParaRPr lang="fr-FR" sz="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2A25C6BC-6432-449C-85C2-FD3C13D86EDE}" type="slidenum">
              <a:rPr lang="fr-FR" smtClean="0"/>
              <a:t>71</a:t>
            </a:fld>
            <a:endParaRPr lang="fr-FR"/>
          </a:p>
        </p:txBody>
      </p:sp>
    </p:spTree>
    <p:extLst>
      <p:ext uri="{BB962C8B-B14F-4D97-AF65-F5344CB8AC3E}">
        <p14:creationId xmlns:p14="http://schemas.microsoft.com/office/powerpoint/2010/main" val="337107113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r>
              <a:rPr lang="fr-FR" sz="1200" b="1" dirty="0">
                <a:solidFill>
                  <a:schemeClr val="tx1"/>
                </a:solidFill>
                <a:effectLst/>
                <a:latin typeface="+mn-lt"/>
                <a:ea typeface="+mn-ea"/>
                <a:cs typeface="+mn-cs"/>
              </a:rPr>
              <a:t>Ce </a:t>
            </a:r>
            <a:r>
              <a:rPr lang="fr-FR" sz="1200" b="1" dirty="0" err="1">
                <a:solidFill>
                  <a:schemeClr val="tx1"/>
                </a:solidFill>
                <a:effectLst/>
                <a:latin typeface="+mn-lt"/>
                <a:ea typeface="+mn-ea"/>
                <a:cs typeface="+mn-cs"/>
              </a:rPr>
              <a:t>virelangue</a:t>
            </a:r>
            <a:r>
              <a:rPr lang="fr-FR" sz="1200" b="1" dirty="0">
                <a:solidFill>
                  <a:schemeClr val="tx1"/>
                </a:solidFill>
                <a:effectLst/>
                <a:latin typeface="+mn-lt"/>
                <a:ea typeface="+mn-ea"/>
                <a:cs typeface="+mn-cs"/>
              </a:rPr>
              <a:t> n’a </a:t>
            </a:r>
            <a:r>
              <a:rPr lang="fr-FR" sz="1200" b="1" u="sng" dirty="0">
                <a:solidFill>
                  <a:schemeClr val="tx1"/>
                </a:solidFill>
                <a:effectLst/>
                <a:latin typeface="+mn-lt"/>
                <a:ea typeface="+mn-ea"/>
                <a:cs typeface="+mn-cs"/>
              </a:rPr>
              <a:t>pas</a:t>
            </a:r>
            <a:r>
              <a:rPr lang="fr-FR" sz="1200" b="1" dirty="0">
                <a:solidFill>
                  <a:schemeClr val="tx1"/>
                </a:solidFill>
                <a:effectLst/>
                <a:latin typeface="+mn-lt"/>
                <a:ea typeface="+mn-ea"/>
                <a:cs typeface="+mn-cs"/>
              </a:rPr>
              <a:t> été travaillé en classe ; il est donc inconnu des élèves.</a:t>
            </a:r>
            <a:endParaRPr lang="fr-FR" sz="1200" dirty="0">
              <a:solidFill>
                <a:schemeClr val="tx1"/>
              </a:solidFill>
              <a:effectLst/>
              <a:latin typeface="+mn-lt"/>
              <a:ea typeface="+mn-ea"/>
              <a:cs typeface="+mn-cs"/>
            </a:endParaRPr>
          </a:p>
          <a:p>
            <a:endParaRPr lang="fr-FR" sz="1200" b="1" dirty="0">
              <a:solidFill>
                <a:schemeClr val="tx1"/>
              </a:solidFill>
              <a:effectLst/>
              <a:latin typeface="+mn-lt"/>
              <a:ea typeface="+mn-ea"/>
              <a:cs typeface="+mn-cs"/>
            </a:endParaRPr>
          </a:p>
          <a:p>
            <a:r>
              <a:rPr lang="fr-FR" sz="1200" b="1" dirty="0">
                <a:solidFill>
                  <a:schemeClr val="tx1"/>
                </a:solidFill>
                <a:effectLst/>
                <a:latin typeface="+mn-lt"/>
                <a:ea typeface="+mn-ea"/>
                <a:cs typeface="+mn-cs"/>
              </a:rPr>
              <a:t>Distribuer une version papier des </a:t>
            </a:r>
            <a:r>
              <a:rPr lang="fr-FR" sz="1200" b="1" dirty="0" err="1">
                <a:solidFill>
                  <a:schemeClr val="tx1"/>
                </a:solidFill>
                <a:effectLst/>
                <a:latin typeface="+mn-lt"/>
                <a:ea typeface="+mn-ea"/>
                <a:cs typeface="+mn-cs"/>
              </a:rPr>
              <a:t>virelangues</a:t>
            </a:r>
            <a:r>
              <a:rPr lang="fr-FR" sz="1200" b="1" dirty="0">
                <a:solidFill>
                  <a:schemeClr val="tx1"/>
                </a:solidFill>
                <a:effectLst/>
                <a:latin typeface="+mn-lt"/>
                <a:ea typeface="+mn-ea"/>
                <a:cs typeface="+mn-cs"/>
              </a:rPr>
              <a:t> inconnus. Laisser entre 10 et 15 minutes à chaque équipe pour lire, s’entraîner et se répartir les </a:t>
            </a:r>
            <a:r>
              <a:rPr lang="fr-FR" sz="1200" b="1" dirty="0" err="1">
                <a:solidFill>
                  <a:schemeClr val="tx1"/>
                </a:solidFill>
                <a:effectLst/>
                <a:latin typeface="+mn-lt"/>
                <a:ea typeface="+mn-ea"/>
                <a:cs typeface="+mn-cs"/>
              </a:rPr>
              <a:t>virelangues</a:t>
            </a:r>
            <a:r>
              <a:rPr lang="fr-FR" sz="1200" b="1" dirty="0">
                <a:solidFill>
                  <a:schemeClr val="tx1"/>
                </a:solidFill>
                <a:effectLst/>
                <a:latin typeface="+mn-lt"/>
                <a:ea typeface="+mn-ea"/>
                <a:cs typeface="+mn-cs"/>
              </a:rPr>
              <a:t>. Veiller à ce que chaque élève passe une fois. </a:t>
            </a:r>
            <a:endParaRPr lang="fr-FR" sz="1200" dirty="0">
              <a:solidFill>
                <a:schemeClr val="tx1"/>
              </a:solidFill>
              <a:effectLst/>
              <a:latin typeface="+mn-lt"/>
              <a:ea typeface="+mn-ea"/>
              <a:cs typeface="+mn-cs"/>
            </a:endParaRPr>
          </a:p>
          <a:p>
            <a:pPr lvl="0"/>
            <a:endParaRPr lang="fr-FR" sz="1200" dirty="0">
              <a:solidFill>
                <a:schemeClr val="tx1"/>
              </a:solidFill>
              <a:effectLst/>
              <a:latin typeface="+mn-lt"/>
              <a:ea typeface="+mn-ea"/>
              <a:cs typeface="+mn-cs"/>
            </a:endParaRPr>
          </a:p>
          <a:p>
            <a:pPr marL="171450" lvl="0" indent="-171450">
              <a:buFont typeface="Arial" panose="020B0604020202020204" pitchFamily="34" charset="0"/>
              <a:buChar char="•"/>
            </a:pPr>
            <a:r>
              <a:rPr lang="fr-FR" sz="1200" dirty="0">
                <a:solidFill>
                  <a:schemeClr val="tx1"/>
                </a:solidFill>
                <a:effectLst/>
                <a:latin typeface="+mn-lt"/>
                <a:ea typeface="+mn-ea"/>
                <a:cs typeface="+mn-cs"/>
              </a:rPr>
              <a:t>Le 1</a:t>
            </a:r>
            <a:r>
              <a:rPr lang="fr-FR" sz="1200" baseline="30000" dirty="0">
                <a:solidFill>
                  <a:schemeClr val="tx1"/>
                </a:solidFill>
                <a:effectLst/>
                <a:latin typeface="+mn-lt"/>
                <a:ea typeface="+mn-ea"/>
                <a:cs typeface="+mn-cs"/>
              </a:rPr>
              <a:t>er</a:t>
            </a:r>
            <a:r>
              <a:rPr lang="fr-FR" sz="1200" dirty="0">
                <a:solidFill>
                  <a:schemeClr val="tx1"/>
                </a:solidFill>
                <a:effectLst/>
                <a:latin typeface="+mn-lt"/>
                <a:ea typeface="+mn-ea"/>
                <a:cs typeface="+mn-cs"/>
              </a:rPr>
              <a:t> élève de la 1</a:t>
            </a:r>
            <a:r>
              <a:rPr lang="fr-FR" sz="1200" baseline="30000" dirty="0">
                <a:solidFill>
                  <a:schemeClr val="tx1"/>
                </a:solidFill>
                <a:effectLst/>
                <a:latin typeface="+mn-lt"/>
                <a:ea typeface="+mn-ea"/>
                <a:cs typeface="+mn-cs"/>
              </a:rPr>
              <a:t>ère</a:t>
            </a:r>
            <a:r>
              <a:rPr lang="fr-FR" sz="1200" dirty="0">
                <a:solidFill>
                  <a:schemeClr val="tx1"/>
                </a:solidFill>
                <a:effectLst/>
                <a:latin typeface="+mn-lt"/>
                <a:ea typeface="+mn-ea"/>
                <a:cs typeface="+mn-cs"/>
              </a:rPr>
              <a:t> équipe s’avance et lit ce </a:t>
            </a:r>
            <a:r>
              <a:rPr lang="fr-FR" sz="1200" dirty="0" err="1">
                <a:solidFill>
                  <a:schemeClr val="tx1"/>
                </a:solidFill>
                <a:effectLst/>
                <a:latin typeface="+mn-lt"/>
                <a:ea typeface="+mn-ea"/>
                <a:cs typeface="+mn-cs"/>
              </a:rPr>
              <a:t>virelangue</a:t>
            </a:r>
            <a:r>
              <a:rPr lang="fr-FR" sz="1200" dirty="0">
                <a:solidFill>
                  <a:schemeClr val="tx1"/>
                </a:solidFill>
                <a:effectLst/>
                <a:latin typeface="+mn-lt"/>
                <a:ea typeface="+mn-ea"/>
                <a:cs typeface="+mn-cs"/>
              </a:rPr>
              <a:t> de façon intelligible.</a:t>
            </a:r>
            <a:br>
              <a:rPr lang="fr-FR" sz="1200" dirty="0">
                <a:solidFill>
                  <a:schemeClr val="tx1"/>
                </a:solidFill>
                <a:effectLst/>
                <a:latin typeface="+mn-lt"/>
                <a:ea typeface="+mn-ea"/>
                <a:cs typeface="+mn-cs"/>
              </a:rPr>
            </a:br>
            <a:r>
              <a:rPr lang="fr-FR" sz="1200" dirty="0">
                <a:solidFill>
                  <a:schemeClr val="tx1"/>
                </a:solidFill>
                <a:effectLst/>
                <a:latin typeface="+mn-lt"/>
                <a:ea typeface="+mn-ea"/>
                <a:cs typeface="+mn-cs"/>
              </a:rPr>
              <a:t>Les 2 membres du jury évaluent cet élève en utilisant les fiches d’évaluation.</a:t>
            </a:r>
          </a:p>
          <a:p>
            <a:pPr marL="171450" lvl="0" indent="-171450">
              <a:buFont typeface="Arial" panose="020B0604020202020204" pitchFamily="34" charset="0"/>
              <a:buChar char="•"/>
            </a:pPr>
            <a:r>
              <a:rPr lang="fr-FR" sz="1200" dirty="0">
                <a:solidFill>
                  <a:schemeClr val="tx1"/>
                </a:solidFill>
                <a:effectLst/>
                <a:latin typeface="+mn-lt"/>
                <a:ea typeface="+mn-ea"/>
                <a:cs typeface="+mn-cs"/>
              </a:rPr>
              <a:t>Le 1</a:t>
            </a:r>
            <a:r>
              <a:rPr lang="fr-FR" sz="1200" baseline="30000" dirty="0">
                <a:solidFill>
                  <a:schemeClr val="tx1"/>
                </a:solidFill>
                <a:effectLst/>
                <a:latin typeface="+mn-lt"/>
                <a:ea typeface="+mn-ea"/>
                <a:cs typeface="+mn-cs"/>
              </a:rPr>
              <a:t>er</a:t>
            </a:r>
            <a:r>
              <a:rPr lang="fr-FR" sz="1200" dirty="0">
                <a:solidFill>
                  <a:schemeClr val="tx1"/>
                </a:solidFill>
                <a:effectLst/>
                <a:latin typeface="+mn-lt"/>
                <a:ea typeface="+mn-ea"/>
                <a:cs typeface="+mn-cs"/>
              </a:rPr>
              <a:t> élève de la 2</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équipe s’avance et lit ce </a:t>
            </a:r>
            <a:r>
              <a:rPr lang="fr-FR" sz="1200" dirty="0" err="1">
                <a:solidFill>
                  <a:schemeClr val="tx1"/>
                </a:solidFill>
                <a:effectLst/>
                <a:latin typeface="+mn-lt"/>
                <a:ea typeface="+mn-ea"/>
                <a:cs typeface="+mn-cs"/>
              </a:rPr>
              <a:t>virelangue</a:t>
            </a:r>
            <a:r>
              <a:rPr lang="fr-FR" sz="1200" dirty="0">
                <a:solidFill>
                  <a:schemeClr val="tx1"/>
                </a:solidFill>
                <a:effectLst/>
                <a:latin typeface="+mn-lt"/>
                <a:ea typeface="+mn-ea"/>
                <a:cs typeface="+mn-cs"/>
              </a:rPr>
              <a:t> de façon intelligible.</a:t>
            </a:r>
            <a:br>
              <a:rPr lang="fr-FR" sz="1200" dirty="0">
                <a:solidFill>
                  <a:schemeClr val="tx1"/>
                </a:solidFill>
                <a:effectLst/>
                <a:latin typeface="+mn-lt"/>
                <a:ea typeface="+mn-ea"/>
                <a:cs typeface="+mn-cs"/>
              </a:rPr>
            </a:br>
            <a:r>
              <a:rPr lang="fr-FR" sz="1200" dirty="0">
                <a:solidFill>
                  <a:schemeClr val="tx1"/>
                </a:solidFill>
                <a:effectLst/>
                <a:latin typeface="+mn-lt"/>
                <a:ea typeface="+mn-ea"/>
                <a:cs typeface="+mn-cs"/>
              </a:rPr>
              <a:t>Les 2 membres du jury évaluent cet élève </a:t>
            </a:r>
            <a:r>
              <a:rPr lang="fr-FR" sz="1200" b="1" dirty="0">
                <a:solidFill>
                  <a:schemeClr val="tx1"/>
                </a:solidFill>
                <a:effectLst/>
                <a:latin typeface="+mn-lt"/>
                <a:ea typeface="+mn-ea"/>
                <a:cs typeface="+mn-cs"/>
              </a:rPr>
              <a:t>et ainsi de suite</a:t>
            </a:r>
            <a:r>
              <a:rPr lang="fr-FR" sz="1200" dirty="0">
                <a:solidFill>
                  <a:schemeClr val="tx1"/>
                </a:solidFill>
                <a:effectLst/>
                <a:latin typeface="+mn-lt"/>
                <a:ea typeface="+mn-ea"/>
                <a:cs typeface="+mn-cs"/>
              </a:rPr>
              <a:t>.</a:t>
            </a:r>
          </a:p>
          <a:p>
            <a:pPr lvl="0"/>
            <a:endParaRPr lang="fr-FR" sz="1200" dirty="0">
              <a:solidFill>
                <a:schemeClr val="tx1"/>
              </a:solidFill>
              <a:effectLst/>
              <a:latin typeface="+mn-lt"/>
              <a:ea typeface="+mn-ea"/>
              <a:cs typeface="+mn-cs"/>
            </a:endParaRPr>
          </a:p>
          <a:p>
            <a:pPr lvl="0"/>
            <a:r>
              <a:rPr lang="fr-FR" sz="1200" dirty="0">
                <a:solidFill>
                  <a:schemeClr val="tx1"/>
                </a:solidFill>
                <a:effectLst/>
                <a:latin typeface="+mn-lt"/>
                <a:ea typeface="+mn-ea"/>
                <a:cs typeface="+mn-cs"/>
              </a:rPr>
              <a:t>Les membres du jury communiquent les notes à la personne qui saisit les résultats sur un fichier Excel.</a:t>
            </a:r>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72</a:t>
            </a:fld>
            <a:endParaRPr lang="fr-FR"/>
          </a:p>
        </p:txBody>
      </p:sp>
    </p:spTree>
    <p:extLst>
      <p:ext uri="{BB962C8B-B14F-4D97-AF65-F5344CB8AC3E}">
        <p14:creationId xmlns:p14="http://schemas.microsoft.com/office/powerpoint/2010/main" val="26921238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marL="0" marR="0" indent="0" algn="l" defTabSz="914400">
              <a:lnSpc>
                <a:spcPct val="100000"/>
              </a:lnSpc>
              <a:spcBef>
                <a:spcPts val="0"/>
              </a:spcBef>
              <a:spcAft>
                <a:spcPts val="0"/>
              </a:spcAft>
              <a:buClrTx/>
              <a:buSzTx/>
              <a:buFontTx/>
              <a:buNone/>
              <a:defRPr/>
            </a:pPr>
            <a:r>
              <a:rPr lang="fr-FR" b="0" dirty="0">
                <a:solidFill>
                  <a:srgbClr val="FF0000"/>
                </a:solidFill>
              </a:rPr>
              <a:t>Ce </a:t>
            </a:r>
            <a:r>
              <a:rPr lang="fr-FR" b="0" dirty="0" err="1">
                <a:solidFill>
                  <a:srgbClr val="FF0000"/>
                </a:solidFill>
              </a:rPr>
              <a:t>virelangue</a:t>
            </a:r>
            <a:r>
              <a:rPr lang="fr-FR" b="0" dirty="0">
                <a:solidFill>
                  <a:srgbClr val="FF0000"/>
                </a:solidFill>
              </a:rPr>
              <a:t> </a:t>
            </a:r>
            <a:r>
              <a:rPr lang="fr-FR" b="1" u="sng" dirty="0">
                <a:solidFill>
                  <a:srgbClr val="FF0000"/>
                </a:solidFill>
              </a:rPr>
              <a:t>n’a pas été travaillé en classe </a:t>
            </a:r>
            <a:r>
              <a:rPr lang="fr-FR" b="0" dirty="0">
                <a:solidFill>
                  <a:srgbClr val="FF0000"/>
                </a:solidFill>
              </a:rPr>
              <a:t>; il est donc inconnu des élèves.</a:t>
            </a:r>
            <a:endParaRPr dirty="0"/>
          </a:p>
          <a:p>
            <a:pPr marL="0" marR="0" indent="0" algn="l" defTabSz="914400">
              <a:lnSpc>
                <a:spcPct val="100000"/>
              </a:lnSpc>
              <a:spcBef>
                <a:spcPts val="0"/>
              </a:spcBef>
              <a:spcAft>
                <a:spcPts val="0"/>
              </a:spcAft>
              <a:buClrTx/>
              <a:buSzTx/>
              <a:buFontTx/>
              <a:buNone/>
              <a:defRPr/>
            </a:pPr>
            <a:endParaRPr lang="fr-FR" dirty="0"/>
          </a:p>
          <a:p>
            <a:pPr marL="171450" marR="0" indent="-171450" algn="l" defTabSz="914400">
              <a:lnSpc>
                <a:spcPct val="100000"/>
              </a:lnSpc>
              <a:spcBef>
                <a:spcPts val="0"/>
              </a:spcBef>
              <a:spcAft>
                <a:spcPts val="0"/>
              </a:spcAft>
              <a:buClrTx/>
              <a:buSzTx/>
              <a:buFont typeface="Arial"/>
              <a:buChar char="•"/>
              <a:defRPr/>
            </a:pPr>
            <a:r>
              <a:rPr lang="fr-FR" dirty="0"/>
              <a:t>Le 2</a:t>
            </a:r>
            <a:r>
              <a:rPr lang="fr-FR" baseline="30000" dirty="0"/>
              <a:t>ème</a:t>
            </a:r>
            <a:r>
              <a:rPr lang="fr-FR" dirty="0"/>
              <a:t> élève de la </a:t>
            </a:r>
            <a:r>
              <a:rPr lang="fr-FR" dirty="0">
                <a:solidFill>
                  <a:srgbClr val="FF0000"/>
                </a:solidFill>
              </a:rPr>
              <a:t>1</a:t>
            </a:r>
            <a:r>
              <a:rPr lang="fr-FR" baseline="30000" dirty="0">
                <a:solidFill>
                  <a:srgbClr val="FF0000"/>
                </a:solidFill>
              </a:rPr>
              <a:t>ère</a:t>
            </a:r>
            <a:r>
              <a:rPr lang="fr-FR" dirty="0"/>
              <a:t> équipe s’avance et lit ce </a:t>
            </a:r>
            <a:r>
              <a:rPr lang="fr-FR" dirty="0" err="1"/>
              <a:t>virelangue</a:t>
            </a:r>
            <a:r>
              <a:rPr lang="fr-FR" dirty="0"/>
              <a:t> de façon intelligible.</a:t>
            </a:r>
            <a:br>
              <a:rPr lang="fr-FR" dirty="0"/>
            </a:br>
            <a:r>
              <a:rPr lang="fr-FR" dirty="0"/>
              <a:t>Les 2 membres du jury évaluent cet élève en utilisant les fiches d’évaluation.</a:t>
            </a:r>
            <a:endParaRPr dirty="0"/>
          </a:p>
          <a:p>
            <a:pPr marL="171450" marR="0" indent="-171450" algn="l" defTabSz="914400">
              <a:lnSpc>
                <a:spcPct val="100000"/>
              </a:lnSpc>
              <a:spcBef>
                <a:spcPts val="0"/>
              </a:spcBef>
              <a:spcAft>
                <a:spcPts val="0"/>
              </a:spcAft>
              <a:buClrTx/>
              <a:buSzTx/>
              <a:buFont typeface="Arial"/>
              <a:buChar char="•"/>
              <a:defRPr/>
            </a:pPr>
            <a:r>
              <a:rPr lang="fr-FR" dirty="0"/>
              <a:t>Le 2</a:t>
            </a:r>
            <a:r>
              <a:rPr lang="fr-FR" baseline="30000" dirty="0"/>
              <a:t>ème</a:t>
            </a:r>
            <a:r>
              <a:rPr lang="fr-FR" dirty="0"/>
              <a:t> élève de la </a:t>
            </a:r>
            <a:r>
              <a:rPr lang="fr-FR" dirty="0">
                <a:solidFill>
                  <a:srgbClr val="FF0000"/>
                </a:solidFill>
              </a:rPr>
              <a:t>2</a:t>
            </a:r>
            <a:r>
              <a:rPr lang="fr-FR" baseline="30000" dirty="0">
                <a:solidFill>
                  <a:srgbClr val="FF0000"/>
                </a:solidFill>
              </a:rPr>
              <a:t>ème</a:t>
            </a:r>
            <a:r>
              <a:rPr lang="fr-FR" dirty="0"/>
              <a:t> équipe s’avance et lit ce </a:t>
            </a:r>
            <a:r>
              <a:rPr lang="fr-FR" dirty="0" err="1"/>
              <a:t>virelangue</a:t>
            </a:r>
            <a:r>
              <a:rPr lang="fr-FR" dirty="0"/>
              <a:t> de façon intelligible.</a:t>
            </a:r>
            <a:br>
              <a:rPr lang="fr-FR" dirty="0"/>
            </a:br>
            <a:r>
              <a:rPr lang="fr-FR" dirty="0"/>
              <a:t>Les 2 membres du jury évaluent cet élève </a:t>
            </a:r>
            <a:r>
              <a:rPr lang="fr-FR" b="1" dirty="0"/>
              <a:t>et ainsi de suite</a:t>
            </a:r>
            <a:r>
              <a:rPr lang="fr-FR" dirty="0"/>
              <a:t>.</a:t>
            </a:r>
            <a:endParaRPr dirty="0"/>
          </a:p>
          <a:p>
            <a:pPr marL="0" marR="0" indent="0" algn="l" defTabSz="914400">
              <a:lnSpc>
                <a:spcPct val="100000"/>
              </a:lnSpc>
              <a:spcBef>
                <a:spcPts val="0"/>
              </a:spcBef>
              <a:spcAft>
                <a:spcPts val="0"/>
              </a:spcAft>
              <a:buClrTx/>
              <a:buSzTx/>
              <a:buFont typeface="Arial"/>
              <a:buNone/>
              <a:defRPr/>
            </a:pPr>
            <a:endParaRPr lang="fr-FR" dirty="0"/>
          </a:p>
          <a:p>
            <a:pPr marL="0" marR="0" indent="0" algn="l" defTabSz="914400">
              <a:lnSpc>
                <a:spcPct val="100000"/>
              </a:lnSpc>
              <a:spcBef>
                <a:spcPts val="0"/>
              </a:spcBef>
              <a:spcAft>
                <a:spcPts val="0"/>
              </a:spcAft>
              <a:buClrTx/>
              <a:buSzTx/>
              <a:buFont typeface="Arial"/>
              <a:buNone/>
              <a:defRPr/>
            </a:pPr>
            <a:r>
              <a:rPr lang="fr-FR" dirty="0"/>
              <a:t>Les membres du jury communiquent les notes à la personne qui saisit les résultats sur un fichier Excel.</a:t>
            </a:r>
            <a:endParaRPr dirty="0"/>
          </a:p>
          <a:p>
            <a:pPr marL="171450" marR="0" indent="-171450" algn="l" defTabSz="914400">
              <a:lnSpc>
                <a:spcPct val="100000"/>
              </a:lnSpc>
              <a:spcBef>
                <a:spcPts val="0"/>
              </a:spcBef>
              <a:spcAft>
                <a:spcPts val="0"/>
              </a:spcAft>
              <a:buClrTx/>
              <a:buSzTx/>
              <a:buFont typeface="Arial"/>
              <a:buChar char="•"/>
              <a:defRPr/>
            </a:pPr>
            <a:endParaRPr lang="fr-FR" dirty="0"/>
          </a:p>
          <a:p>
            <a:pPr marL="171450" marR="0" indent="-171450" algn="l" defTabSz="914400">
              <a:lnSpc>
                <a:spcPct val="100000"/>
              </a:lnSpc>
              <a:spcBef>
                <a:spcPts val="0"/>
              </a:spcBef>
              <a:spcAft>
                <a:spcPts val="0"/>
              </a:spcAft>
              <a:buClrTx/>
              <a:buSzTx/>
              <a:buFont typeface="Arial"/>
              <a:buChar char="•"/>
              <a:defRPr/>
            </a:pPr>
            <a:endParaRPr lang="fr-FR" dirty="0"/>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73</a:t>
            </a:fld>
            <a:endParaRPr lang="fr-FR"/>
          </a:p>
        </p:txBody>
      </p:sp>
    </p:spTree>
    <p:extLst>
      <p:ext uri="{BB962C8B-B14F-4D97-AF65-F5344CB8AC3E}">
        <p14:creationId xmlns:p14="http://schemas.microsoft.com/office/powerpoint/2010/main" val="153187730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r>
              <a:rPr lang="fr-FR" sz="1200" b="1" dirty="0">
                <a:solidFill>
                  <a:schemeClr val="tx1"/>
                </a:solidFill>
                <a:effectLst/>
                <a:latin typeface="+mn-lt"/>
                <a:ea typeface="+mn-ea"/>
                <a:cs typeface="+mn-cs"/>
              </a:rPr>
              <a:t>Ce </a:t>
            </a:r>
            <a:r>
              <a:rPr lang="fr-FR" sz="1200" b="1" dirty="0" err="1">
                <a:solidFill>
                  <a:schemeClr val="tx1"/>
                </a:solidFill>
                <a:effectLst/>
                <a:latin typeface="+mn-lt"/>
                <a:ea typeface="+mn-ea"/>
                <a:cs typeface="+mn-cs"/>
              </a:rPr>
              <a:t>virelangue</a:t>
            </a:r>
            <a:r>
              <a:rPr lang="fr-FR" sz="1200" b="1" dirty="0">
                <a:solidFill>
                  <a:schemeClr val="tx1"/>
                </a:solidFill>
                <a:effectLst/>
                <a:latin typeface="+mn-lt"/>
                <a:ea typeface="+mn-ea"/>
                <a:cs typeface="+mn-cs"/>
              </a:rPr>
              <a:t> n’a </a:t>
            </a:r>
            <a:r>
              <a:rPr lang="fr-FR" sz="1200" b="1" u="sng" dirty="0">
                <a:solidFill>
                  <a:schemeClr val="tx1"/>
                </a:solidFill>
                <a:effectLst/>
                <a:latin typeface="+mn-lt"/>
                <a:ea typeface="+mn-ea"/>
                <a:cs typeface="+mn-cs"/>
              </a:rPr>
              <a:t>pas</a:t>
            </a:r>
            <a:r>
              <a:rPr lang="fr-FR" sz="1200" b="1" dirty="0">
                <a:solidFill>
                  <a:schemeClr val="tx1"/>
                </a:solidFill>
                <a:effectLst/>
                <a:latin typeface="+mn-lt"/>
                <a:ea typeface="+mn-ea"/>
                <a:cs typeface="+mn-cs"/>
              </a:rPr>
              <a:t> été travaillé en classe ; il est donc inconnu des élèves.</a:t>
            </a:r>
          </a:p>
          <a:p>
            <a:endParaRPr lang="fr-FR" sz="1200" dirty="0">
              <a:solidFill>
                <a:schemeClr val="tx1"/>
              </a:solidFill>
              <a:effectLst/>
              <a:latin typeface="+mn-lt"/>
              <a:ea typeface="+mn-ea"/>
              <a:cs typeface="+mn-cs"/>
            </a:endParaRPr>
          </a:p>
          <a:p>
            <a:pPr marL="171450" lvl="0" indent="-171450">
              <a:buFont typeface="Arial" panose="020B0604020202020204" pitchFamily="34" charset="0"/>
              <a:buChar char="•"/>
            </a:pPr>
            <a:r>
              <a:rPr lang="fr-FR" sz="1200" dirty="0">
                <a:solidFill>
                  <a:schemeClr val="tx1"/>
                </a:solidFill>
                <a:effectLst/>
                <a:latin typeface="+mn-lt"/>
                <a:ea typeface="+mn-ea"/>
                <a:cs typeface="+mn-cs"/>
              </a:rPr>
              <a:t>Le 3</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élève de la 1</a:t>
            </a:r>
            <a:r>
              <a:rPr lang="fr-FR" sz="1200" baseline="30000" dirty="0">
                <a:solidFill>
                  <a:schemeClr val="tx1"/>
                </a:solidFill>
                <a:effectLst/>
                <a:latin typeface="+mn-lt"/>
                <a:ea typeface="+mn-ea"/>
                <a:cs typeface="+mn-cs"/>
              </a:rPr>
              <a:t>ère</a:t>
            </a:r>
            <a:r>
              <a:rPr lang="fr-FR" sz="1200" dirty="0">
                <a:solidFill>
                  <a:schemeClr val="tx1"/>
                </a:solidFill>
                <a:effectLst/>
                <a:latin typeface="+mn-lt"/>
                <a:ea typeface="+mn-ea"/>
                <a:cs typeface="+mn-cs"/>
              </a:rPr>
              <a:t> équipe s’avance et lit ce </a:t>
            </a:r>
            <a:r>
              <a:rPr lang="fr-FR" sz="1200" dirty="0" err="1">
                <a:solidFill>
                  <a:schemeClr val="tx1"/>
                </a:solidFill>
                <a:effectLst/>
                <a:latin typeface="+mn-lt"/>
                <a:ea typeface="+mn-ea"/>
                <a:cs typeface="+mn-cs"/>
              </a:rPr>
              <a:t>virelangue</a:t>
            </a:r>
            <a:r>
              <a:rPr lang="fr-FR" sz="1200" dirty="0">
                <a:solidFill>
                  <a:schemeClr val="tx1"/>
                </a:solidFill>
                <a:effectLst/>
                <a:latin typeface="+mn-lt"/>
                <a:ea typeface="+mn-ea"/>
                <a:cs typeface="+mn-cs"/>
              </a:rPr>
              <a:t> de façon intelligible.</a:t>
            </a:r>
            <a:br>
              <a:rPr lang="fr-FR" sz="1200" dirty="0">
                <a:solidFill>
                  <a:schemeClr val="tx1"/>
                </a:solidFill>
                <a:effectLst/>
                <a:latin typeface="+mn-lt"/>
                <a:ea typeface="+mn-ea"/>
                <a:cs typeface="+mn-cs"/>
              </a:rPr>
            </a:br>
            <a:r>
              <a:rPr lang="fr-FR" sz="1200" dirty="0">
                <a:solidFill>
                  <a:schemeClr val="tx1"/>
                </a:solidFill>
                <a:effectLst/>
                <a:latin typeface="+mn-lt"/>
                <a:ea typeface="+mn-ea"/>
                <a:cs typeface="+mn-cs"/>
              </a:rPr>
              <a:t>Les 2 membres du jury évaluent cet élève en utilisant les fiches d’évaluation.</a:t>
            </a:r>
          </a:p>
          <a:p>
            <a:pPr marL="171450" lvl="0" indent="-171450">
              <a:buFont typeface="Arial" panose="020B0604020202020204" pitchFamily="34" charset="0"/>
              <a:buChar char="•"/>
            </a:pPr>
            <a:r>
              <a:rPr lang="fr-FR" sz="1200" dirty="0">
                <a:solidFill>
                  <a:schemeClr val="tx1"/>
                </a:solidFill>
                <a:effectLst/>
                <a:latin typeface="+mn-lt"/>
                <a:ea typeface="+mn-ea"/>
                <a:cs typeface="+mn-cs"/>
              </a:rPr>
              <a:t>Le 3</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élève de la 2</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équipe s’avance et lit ce </a:t>
            </a:r>
            <a:r>
              <a:rPr lang="fr-FR" sz="1200" dirty="0" err="1">
                <a:solidFill>
                  <a:schemeClr val="tx1"/>
                </a:solidFill>
                <a:effectLst/>
                <a:latin typeface="+mn-lt"/>
                <a:ea typeface="+mn-ea"/>
                <a:cs typeface="+mn-cs"/>
              </a:rPr>
              <a:t>virelangue</a:t>
            </a:r>
            <a:r>
              <a:rPr lang="fr-FR" sz="1200" dirty="0">
                <a:solidFill>
                  <a:schemeClr val="tx1"/>
                </a:solidFill>
                <a:effectLst/>
                <a:latin typeface="+mn-lt"/>
                <a:ea typeface="+mn-ea"/>
                <a:cs typeface="+mn-cs"/>
              </a:rPr>
              <a:t> de façon intelligible.</a:t>
            </a:r>
            <a:br>
              <a:rPr lang="fr-FR" sz="1200" dirty="0">
                <a:solidFill>
                  <a:schemeClr val="tx1"/>
                </a:solidFill>
                <a:effectLst/>
                <a:latin typeface="+mn-lt"/>
                <a:ea typeface="+mn-ea"/>
                <a:cs typeface="+mn-cs"/>
              </a:rPr>
            </a:br>
            <a:r>
              <a:rPr lang="fr-FR" sz="1200" dirty="0">
                <a:solidFill>
                  <a:schemeClr val="tx1"/>
                </a:solidFill>
                <a:effectLst/>
                <a:latin typeface="+mn-lt"/>
                <a:ea typeface="+mn-ea"/>
                <a:cs typeface="+mn-cs"/>
              </a:rPr>
              <a:t>Les 2 membres du jury évaluent cet élève et ainsi de suite.</a:t>
            </a:r>
          </a:p>
          <a:p>
            <a:pPr lvl="0"/>
            <a:endParaRPr lang="fr-FR" sz="1200" dirty="0">
              <a:solidFill>
                <a:schemeClr val="tx1"/>
              </a:solidFill>
              <a:effectLst/>
              <a:latin typeface="+mn-lt"/>
              <a:ea typeface="+mn-ea"/>
              <a:cs typeface="+mn-cs"/>
            </a:endParaRPr>
          </a:p>
          <a:p>
            <a:pPr lvl="0"/>
            <a:r>
              <a:rPr lang="fr-FR" sz="1200" dirty="0">
                <a:solidFill>
                  <a:schemeClr val="tx1"/>
                </a:solidFill>
                <a:effectLst/>
                <a:latin typeface="+mn-lt"/>
                <a:ea typeface="+mn-ea"/>
                <a:cs typeface="+mn-cs"/>
              </a:rPr>
              <a:t>Les membres du jury communiquent les notes à la personne qui saisit les résultats sur un fichier Excel.</a:t>
            </a:r>
          </a:p>
          <a:p>
            <a:r>
              <a:rPr lang="fr-FR" sz="1200" dirty="0">
                <a:solidFill>
                  <a:schemeClr val="tx1"/>
                </a:solidFill>
                <a:effectLst/>
                <a:latin typeface="+mn-lt"/>
                <a:ea typeface="+mn-ea"/>
                <a:cs typeface="+mn-cs"/>
              </a:rPr>
              <a:t> </a:t>
            </a:r>
          </a:p>
          <a:p>
            <a:r>
              <a:rPr lang="fr-FR" sz="1200" dirty="0">
                <a:solidFill>
                  <a:schemeClr val="tx1"/>
                </a:solidFill>
                <a:effectLst/>
                <a:latin typeface="+mn-lt"/>
                <a:ea typeface="+mn-ea"/>
                <a:cs typeface="+mn-cs"/>
              </a:rPr>
              <a:t>Les résultats permettent de classer les 5 équipes qui ont pu accéder à cette 6</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manche. </a:t>
            </a:r>
          </a:p>
          <a:p>
            <a:r>
              <a:rPr lang="fr-FR" sz="1200" dirty="0">
                <a:solidFill>
                  <a:schemeClr val="tx1"/>
                </a:solidFill>
                <a:effectLst/>
                <a:latin typeface="+mn-lt"/>
                <a:ea typeface="+mn-ea"/>
                <a:cs typeface="+mn-cs"/>
              </a:rPr>
              <a:t>N’oubliez pas de communiquer le nom des élèves qui ont participé à ce concours et de préciser s’ils sont </a:t>
            </a:r>
            <a:r>
              <a:rPr lang="fr-FR" sz="1200">
                <a:solidFill>
                  <a:schemeClr val="tx1"/>
                </a:solidFill>
                <a:effectLst/>
                <a:latin typeface="+mn-lt"/>
                <a:ea typeface="+mn-ea"/>
                <a:cs typeface="+mn-cs"/>
              </a:rPr>
              <a:t>lauréats 1</a:t>
            </a:r>
            <a:r>
              <a:rPr lang="fr-FR" sz="1200" baseline="30000">
                <a:solidFill>
                  <a:schemeClr val="tx1"/>
                </a:solidFill>
                <a:effectLst/>
                <a:latin typeface="+mn-lt"/>
                <a:ea typeface="+mn-ea"/>
                <a:cs typeface="+mn-cs"/>
              </a:rPr>
              <a:t>ère</a:t>
            </a:r>
            <a:r>
              <a:rPr lang="fr-FR" sz="1200">
                <a:solidFill>
                  <a:schemeClr val="tx1"/>
                </a:solidFill>
                <a:effectLst/>
                <a:latin typeface="+mn-lt"/>
                <a:ea typeface="+mn-ea"/>
                <a:cs typeface="+mn-cs"/>
              </a:rPr>
              <a:t> , </a:t>
            </a:r>
            <a:r>
              <a:rPr lang="fr-FR" sz="1200" dirty="0">
                <a:solidFill>
                  <a:schemeClr val="tx1"/>
                </a:solidFill>
                <a:effectLst/>
                <a:latin typeface="+mn-lt"/>
                <a:ea typeface="+mn-ea"/>
                <a:cs typeface="+mn-cs"/>
              </a:rPr>
              <a:t>2</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ou 3</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place. </a:t>
            </a:r>
          </a:p>
          <a:p>
            <a:r>
              <a:rPr lang="fr-FR" sz="1200" b="1" dirty="0">
                <a:solidFill>
                  <a:schemeClr val="tx1"/>
                </a:solidFill>
                <a:effectLst/>
                <a:latin typeface="+mn-lt"/>
                <a:ea typeface="+mn-ea"/>
                <a:cs typeface="+mn-cs"/>
              </a:rPr>
              <a:t>Un document </a:t>
            </a:r>
            <a:r>
              <a:rPr lang="fr-FR" sz="1200" b="1" dirty="0" err="1">
                <a:solidFill>
                  <a:schemeClr val="tx1"/>
                </a:solidFill>
                <a:effectLst/>
                <a:latin typeface="+mn-lt"/>
                <a:ea typeface="+mn-ea"/>
                <a:cs typeface="+mn-cs"/>
              </a:rPr>
              <a:t>excel</a:t>
            </a:r>
            <a:r>
              <a:rPr lang="fr-FR" sz="1200" b="1" dirty="0">
                <a:solidFill>
                  <a:schemeClr val="tx1"/>
                </a:solidFill>
                <a:effectLst/>
                <a:latin typeface="+mn-lt"/>
                <a:ea typeface="+mn-ea"/>
                <a:cs typeface="+mn-cs"/>
              </a:rPr>
              <a:t> sera fourni par les</a:t>
            </a:r>
            <a:r>
              <a:rPr lang="fr-FR" sz="1200" b="1" baseline="0" dirty="0">
                <a:solidFill>
                  <a:schemeClr val="tx1"/>
                </a:solidFill>
                <a:effectLst/>
                <a:latin typeface="+mn-lt"/>
                <a:ea typeface="+mn-ea"/>
                <a:cs typeface="+mn-cs"/>
              </a:rPr>
              <a:t> IA-IPR de LVE</a:t>
            </a:r>
            <a:r>
              <a:rPr lang="fr-FR" sz="1200" b="1" dirty="0">
                <a:solidFill>
                  <a:schemeClr val="tx1"/>
                </a:solidFill>
                <a:effectLst/>
                <a:latin typeface="+mn-lt"/>
                <a:ea typeface="+mn-ea"/>
                <a:cs typeface="+mn-cs"/>
              </a:rPr>
              <a:t> pour transmettre ces résultats.</a:t>
            </a:r>
            <a:endParaRPr lang="fr-FR" sz="1200" dirty="0">
              <a:solidFill>
                <a:schemeClr val="tx1"/>
              </a:solidFill>
              <a:effectLst/>
              <a:latin typeface="+mn-lt"/>
              <a:ea typeface="+mn-ea"/>
              <a:cs typeface="+mn-cs"/>
            </a:endParaRPr>
          </a:p>
          <a:p>
            <a:pPr marL="171450" marR="0" indent="-171450" algn="l" defTabSz="914400">
              <a:lnSpc>
                <a:spcPct val="100000"/>
              </a:lnSpc>
              <a:spcBef>
                <a:spcPts val="0"/>
              </a:spcBef>
              <a:spcAft>
                <a:spcPts val="0"/>
              </a:spcAft>
              <a:buClrTx/>
              <a:buSzTx/>
              <a:buFont typeface="Arial"/>
              <a:buChar char="•"/>
              <a:defRPr/>
            </a:pPr>
            <a:endParaRPr lang="fr-FR" dirty="0"/>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74</a:t>
            </a:fld>
            <a:endParaRPr lang="fr-FR"/>
          </a:p>
        </p:txBody>
      </p:sp>
    </p:spTree>
    <p:extLst>
      <p:ext uri="{BB962C8B-B14F-4D97-AF65-F5344CB8AC3E}">
        <p14:creationId xmlns:p14="http://schemas.microsoft.com/office/powerpoint/2010/main" val="2002044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marL="0" marR="0" indent="0" algn="l" defTabSz="914400">
              <a:lnSpc>
                <a:spcPct val="100000"/>
              </a:lnSpc>
              <a:spcBef>
                <a:spcPts val="0"/>
              </a:spcBef>
              <a:spcAft>
                <a:spcPts val="0"/>
              </a:spcAft>
              <a:buClrTx/>
              <a:buSzTx/>
              <a:buFontTx/>
              <a:buNone/>
              <a:defRPr/>
            </a:pPr>
            <a:r>
              <a:rPr lang="fr-FR" b="0" dirty="0">
                <a:solidFill>
                  <a:srgbClr val="FF0000"/>
                </a:solidFill>
              </a:rPr>
              <a:t>Ce </a:t>
            </a:r>
            <a:r>
              <a:rPr lang="fr-FR" b="0" dirty="0" err="1">
                <a:solidFill>
                  <a:srgbClr val="FF0000"/>
                </a:solidFill>
              </a:rPr>
              <a:t>virelangue</a:t>
            </a:r>
            <a:r>
              <a:rPr lang="fr-FR" b="0" dirty="0">
                <a:solidFill>
                  <a:srgbClr val="FF0000"/>
                </a:solidFill>
              </a:rPr>
              <a:t> a été travaillé en classe, il est donc connu des élèves.</a:t>
            </a:r>
            <a:endParaRPr dirty="0"/>
          </a:p>
          <a:p>
            <a:pPr marL="0" marR="0" indent="0" algn="l" defTabSz="914400">
              <a:lnSpc>
                <a:spcPct val="100000"/>
              </a:lnSpc>
              <a:spcBef>
                <a:spcPts val="0"/>
              </a:spcBef>
              <a:spcAft>
                <a:spcPts val="0"/>
              </a:spcAft>
              <a:buClrTx/>
              <a:buSzTx/>
              <a:buFontTx/>
              <a:buNone/>
              <a:defRPr/>
            </a:pPr>
            <a:endParaRPr lang="fr-FR" b="1" dirty="0">
              <a:solidFill>
                <a:srgbClr val="FF0000"/>
              </a:solidFill>
            </a:endParaRPr>
          </a:p>
          <a:p>
            <a:pPr marL="171450" marR="0" indent="-171450" algn="l" defTabSz="914400">
              <a:lnSpc>
                <a:spcPct val="100000"/>
              </a:lnSpc>
              <a:spcBef>
                <a:spcPts val="0"/>
              </a:spcBef>
              <a:spcAft>
                <a:spcPts val="0"/>
              </a:spcAft>
              <a:buClrTx/>
              <a:buSzTx/>
              <a:buFont typeface="Arial"/>
              <a:buChar char="•"/>
              <a:defRPr/>
            </a:pPr>
            <a:r>
              <a:rPr lang="fr-FR" dirty="0"/>
              <a:t>Le 2</a:t>
            </a:r>
            <a:r>
              <a:rPr lang="fr-FR" baseline="30000" dirty="0"/>
              <a:t>ème</a:t>
            </a:r>
            <a:r>
              <a:rPr lang="fr-FR" dirty="0"/>
              <a:t> élève de la </a:t>
            </a:r>
            <a:r>
              <a:rPr lang="fr-FR" dirty="0">
                <a:solidFill>
                  <a:srgbClr val="FF0000"/>
                </a:solidFill>
              </a:rPr>
              <a:t>1</a:t>
            </a:r>
            <a:r>
              <a:rPr lang="fr-FR" baseline="30000" dirty="0">
                <a:solidFill>
                  <a:srgbClr val="FF0000"/>
                </a:solidFill>
              </a:rPr>
              <a:t>ère</a:t>
            </a:r>
            <a:r>
              <a:rPr lang="fr-FR" dirty="0"/>
              <a:t> équipe s’avance et lit ce </a:t>
            </a:r>
            <a:r>
              <a:rPr lang="fr-FR" dirty="0" err="1"/>
              <a:t>virelangue</a:t>
            </a:r>
            <a:r>
              <a:rPr lang="fr-FR" dirty="0"/>
              <a:t> de façon intelligible.</a:t>
            </a:r>
            <a:br>
              <a:rPr lang="fr-FR" dirty="0"/>
            </a:br>
            <a:r>
              <a:rPr lang="fr-FR" dirty="0"/>
              <a:t>Les 2 membres du jury évaluent cet élève en utilisant les fiches d’évaluation.</a:t>
            </a:r>
            <a:endParaRPr dirty="0"/>
          </a:p>
          <a:p>
            <a:pPr marL="171450" marR="0" indent="-171450" algn="l" defTabSz="914400">
              <a:lnSpc>
                <a:spcPct val="100000"/>
              </a:lnSpc>
              <a:spcBef>
                <a:spcPts val="0"/>
              </a:spcBef>
              <a:spcAft>
                <a:spcPts val="0"/>
              </a:spcAft>
              <a:buClrTx/>
              <a:buSzTx/>
              <a:buFont typeface="Arial"/>
              <a:buChar char="•"/>
              <a:defRPr/>
            </a:pPr>
            <a:r>
              <a:rPr lang="fr-FR" dirty="0"/>
              <a:t>Le 2</a:t>
            </a:r>
            <a:r>
              <a:rPr lang="fr-FR" baseline="30000" dirty="0"/>
              <a:t>ème</a:t>
            </a:r>
            <a:r>
              <a:rPr lang="fr-FR" dirty="0"/>
              <a:t> élève de la </a:t>
            </a:r>
            <a:r>
              <a:rPr lang="fr-FR" dirty="0">
                <a:solidFill>
                  <a:srgbClr val="FF0000"/>
                </a:solidFill>
              </a:rPr>
              <a:t>2</a:t>
            </a:r>
            <a:r>
              <a:rPr lang="fr-FR" baseline="30000" dirty="0">
                <a:solidFill>
                  <a:srgbClr val="FF0000"/>
                </a:solidFill>
              </a:rPr>
              <a:t>ème</a:t>
            </a:r>
            <a:r>
              <a:rPr lang="fr-FR" dirty="0"/>
              <a:t> équipe s’avance et lit ce </a:t>
            </a:r>
            <a:r>
              <a:rPr lang="fr-FR" dirty="0" err="1"/>
              <a:t>virelangue</a:t>
            </a:r>
            <a:r>
              <a:rPr lang="fr-FR" dirty="0"/>
              <a:t> de façon intelligible.</a:t>
            </a:r>
            <a:br>
              <a:rPr lang="fr-FR" dirty="0"/>
            </a:br>
            <a:r>
              <a:rPr lang="fr-FR" dirty="0"/>
              <a:t>Les 2 membres du jury évaluent cet élève </a:t>
            </a:r>
            <a:r>
              <a:rPr lang="fr-FR" b="1" dirty="0"/>
              <a:t>et ainsi de suite</a:t>
            </a:r>
            <a:r>
              <a:rPr lang="fr-FR" dirty="0"/>
              <a:t>.</a:t>
            </a:r>
            <a:endParaRPr dirty="0"/>
          </a:p>
          <a:p>
            <a:pPr marL="171450" marR="0" indent="-171450" algn="l" defTabSz="914400">
              <a:lnSpc>
                <a:spcPct val="100000"/>
              </a:lnSpc>
              <a:spcBef>
                <a:spcPts val="0"/>
              </a:spcBef>
              <a:spcAft>
                <a:spcPts val="0"/>
              </a:spcAft>
              <a:buClrTx/>
              <a:buSzTx/>
              <a:buFont typeface="Arial"/>
              <a:buChar char="•"/>
              <a:defRPr/>
            </a:pPr>
            <a:r>
              <a:rPr lang="fr-FR" dirty="0"/>
              <a:t>Les membres du jury communiquent les notes à la personne qui saisit les résultats sur un fichier Excel.</a:t>
            </a:r>
            <a:endParaRPr dirty="0"/>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8</a:t>
            </a:fld>
            <a:endParaRPr lang="fr-FR"/>
          </a:p>
        </p:txBody>
      </p:sp>
    </p:spTree>
    <p:extLst>
      <p:ext uri="{BB962C8B-B14F-4D97-AF65-F5344CB8AC3E}">
        <p14:creationId xmlns:p14="http://schemas.microsoft.com/office/powerpoint/2010/main" val="3184439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marL="0" marR="0" indent="0" algn="l" defTabSz="914400">
              <a:lnSpc>
                <a:spcPct val="100000"/>
              </a:lnSpc>
              <a:spcBef>
                <a:spcPts val="0"/>
              </a:spcBef>
              <a:spcAft>
                <a:spcPts val="0"/>
              </a:spcAft>
              <a:buClrTx/>
              <a:buSzTx/>
              <a:buFontTx/>
              <a:buNone/>
              <a:defRPr/>
            </a:pPr>
            <a:r>
              <a:rPr lang="fr-FR" b="0" dirty="0">
                <a:solidFill>
                  <a:srgbClr val="FF0000"/>
                </a:solidFill>
              </a:rPr>
              <a:t>Ce </a:t>
            </a:r>
            <a:r>
              <a:rPr lang="fr-FR" b="0" dirty="0" err="1">
                <a:solidFill>
                  <a:srgbClr val="FF0000"/>
                </a:solidFill>
              </a:rPr>
              <a:t>virelangue</a:t>
            </a:r>
            <a:r>
              <a:rPr lang="fr-FR" b="0" dirty="0">
                <a:solidFill>
                  <a:srgbClr val="FF0000"/>
                </a:solidFill>
              </a:rPr>
              <a:t> a été travaillé en classe, il est donc connu des élèves.</a:t>
            </a:r>
            <a:endParaRPr dirty="0"/>
          </a:p>
          <a:p>
            <a:pPr marL="0" marR="0" indent="0" algn="l" defTabSz="914400">
              <a:lnSpc>
                <a:spcPct val="100000"/>
              </a:lnSpc>
              <a:spcBef>
                <a:spcPts val="0"/>
              </a:spcBef>
              <a:spcAft>
                <a:spcPts val="0"/>
              </a:spcAft>
              <a:buClrTx/>
              <a:buSzTx/>
              <a:buFontTx/>
              <a:buNone/>
              <a:defRPr/>
            </a:pPr>
            <a:endParaRPr lang="fr-FR" b="1" dirty="0">
              <a:solidFill>
                <a:srgbClr val="FF0000"/>
              </a:solidFill>
            </a:endParaRPr>
          </a:p>
          <a:p>
            <a:pPr marL="0" marR="0" indent="0" algn="l" defTabSz="914400">
              <a:lnSpc>
                <a:spcPct val="100000"/>
              </a:lnSpc>
              <a:spcBef>
                <a:spcPts val="0"/>
              </a:spcBef>
              <a:spcAft>
                <a:spcPts val="0"/>
              </a:spcAft>
              <a:buClrTx/>
              <a:buSzTx/>
              <a:buFontTx/>
              <a:buNone/>
              <a:defRPr/>
            </a:pPr>
            <a:endParaRPr lang="fr-FR" dirty="0"/>
          </a:p>
          <a:p>
            <a:pPr marL="171450" marR="0" indent="-171450" algn="l" defTabSz="914400">
              <a:lnSpc>
                <a:spcPct val="100000"/>
              </a:lnSpc>
              <a:spcBef>
                <a:spcPts val="0"/>
              </a:spcBef>
              <a:spcAft>
                <a:spcPts val="0"/>
              </a:spcAft>
              <a:buClrTx/>
              <a:buSzTx/>
              <a:buFont typeface="Arial"/>
              <a:buChar char="•"/>
              <a:defRPr/>
            </a:pPr>
            <a:r>
              <a:rPr lang="fr-FR" dirty="0"/>
              <a:t>Le 3</a:t>
            </a:r>
            <a:r>
              <a:rPr lang="fr-FR" baseline="30000" dirty="0"/>
              <a:t>ème</a:t>
            </a:r>
            <a:r>
              <a:rPr lang="fr-FR" dirty="0"/>
              <a:t> élève de la </a:t>
            </a:r>
            <a:r>
              <a:rPr lang="fr-FR" dirty="0">
                <a:solidFill>
                  <a:srgbClr val="FF0000"/>
                </a:solidFill>
              </a:rPr>
              <a:t>1</a:t>
            </a:r>
            <a:r>
              <a:rPr lang="fr-FR" baseline="30000" dirty="0">
                <a:solidFill>
                  <a:srgbClr val="FF0000"/>
                </a:solidFill>
              </a:rPr>
              <a:t>ère</a:t>
            </a:r>
            <a:r>
              <a:rPr lang="fr-FR" dirty="0"/>
              <a:t> équipe s’avance et lit ce </a:t>
            </a:r>
            <a:r>
              <a:rPr lang="fr-FR" dirty="0" err="1"/>
              <a:t>virelangue</a:t>
            </a:r>
            <a:r>
              <a:rPr lang="fr-FR" dirty="0"/>
              <a:t> de façon intelligible.</a:t>
            </a:r>
            <a:br>
              <a:rPr lang="fr-FR" dirty="0"/>
            </a:br>
            <a:r>
              <a:rPr lang="fr-FR" dirty="0"/>
              <a:t>Les 2 membres du jury évaluent cet élève en utilisant les fiches d’évaluation.</a:t>
            </a:r>
            <a:endParaRPr dirty="0"/>
          </a:p>
          <a:p>
            <a:pPr marL="171450" marR="0" indent="-171450" algn="l" defTabSz="914400">
              <a:lnSpc>
                <a:spcPct val="100000"/>
              </a:lnSpc>
              <a:spcBef>
                <a:spcPts val="0"/>
              </a:spcBef>
              <a:spcAft>
                <a:spcPts val="0"/>
              </a:spcAft>
              <a:buClrTx/>
              <a:buSzTx/>
              <a:buFont typeface="Arial"/>
              <a:buChar char="•"/>
              <a:defRPr/>
            </a:pPr>
            <a:r>
              <a:rPr lang="fr-FR" dirty="0"/>
              <a:t>Le 3</a:t>
            </a:r>
            <a:r>
              <a:rPr lang="fr-FR" baseline="30000" dirty="0"/>
              <a:t>ème</a:t>
            </a:r>
            <a:r>
              <a:rPr lang="fr-FR" dirty="0"/>
              <a:t> élève de la </a:t>
            </a:r>
            <a:r>
              <a:rPr lang="fr-FR" dirty="0">
                <a:solidFill>
                  <a:srgbClr val="FF0000"/>
                </a:solidFill>
              </a:rPr>
              <a:t>2</a:t>
            </a:r>
            <a:r>
              <a:rPr lang="fr-FR" baseline="30000" dirty="0">
                <a:solidFill>
                  <a:srgbClr val="FF0000"/>
                </a:solidFill>
              </a:rPr>
              <a:t>ème</a:t>
            </a:r>
            <a:r>
              <a:rPr lang="fr-FR" dirty="0"/>
              <a:t> équipe s’avance et lit ce </a:t>
            </a:r>
            <a:r>
              <a:rPr lang="fr-FR" dirty="0" err="1"/>
              <a:t>virelangue</a:t>
            </a:r>
            <a:r>
              <a:rPr lang="fr-FR" dirty="0"/>
              <a:t> de façon intelligible.</a:t>
            </a:r>
            <a:br>
              <a:rPr lang="fr-FR" dirty="0"/>
            </a:br>
            <a:r>
              <a:rPr lang="fr-FR" dirty="0"/>
              <a:t>Les 2 membres du jury évaluent cet élève </a:t>
            </a:r>
            <a:r>
              <a:rPr lang="fr-FR" b="1" dirty="0"/>
              <a:t>et ainsi de suite</a:t>
            </a:r>
            <a:r>
              <a:rPr lang="fr-FR" dirty="0"/>
              <a:t>.</a:t>
            </a:r>
            <a:endParaRPr dirty="0"/>
          </a:p>
          <a:p>
            <a:pPr marL="171450" marR="0" indent="-171450" algn="l" defTabSz="914400">
              <a:lnSpc>
                <a:spcPct val="100000"/>
              </a:lnSpc>
              <a:spcBef>
                <a:spcPts val="0"/>
              </a:spcBef>
              <a:spcAft>
                <a:spcPts val="0"/>
              </a:spcAft>
              <a:buClrTx/>
              <a:buSzTx/>
              <a:buFont typeface="Arial"/>
              <a:buChar char="•"/>
              <a:defRPr/>
            </a:pPr>
            <a:r>
              <a:rPr lang="fr-FR" dirty="0"/>
              <a:t>Les membres du jury communiquent les notes à la personne qui saisit les résultats sur un fichier Excel.</a:t>
            </a:r>
            <a:endParaRPr dirty="0"/>
          </a:p>
          <a:p>
            <a:pPr marL="171450" marR="0" indent="-171450" algn="l" defTabSz="914400">
              <a:lnSpc>
                <a:spcPct val="100000"/>
              </a:lnSpc>
              <a:spcBef>
                <a:spcPts val="0"/>
              </a:spcBef>
              <a:spcAft>
                <a:spcPts val="0"/>
              </a:spcAft>
              <a:buClrTx/>
              <a:buSzTx/>
              <a:buFont typeface="Arial"/>
              <a:buChar char="•"/>
              <a:defRPr/>
            </a:pPr>
            <a:endParaRPr lang="fr-FR" dirty="0"/>
          </a:p>
          <a:p>
            <a:pPr marL="0" marR="0" indent="0" algn="l" defTabSz="914400">
              <a:lnSpc>
                <a:spcPct val="100000"/>
              </a:lnSpc>
              <a:spcBef>
                <a:spcPts val="0"/>
              </a:spcBef>
              <a:spcAft>
                <a:spcPts val="0"/>
              </a:spcAft>
              <a:buClrTx/>
              <a:buSzTx/>
              <a:buFont typeface="Arial"/>
              <a:buNone/>
              <a:defRPr/>
            </a:pPr>
            <a:r>
              <a:rPr lang="fr-FR" dirty="0"/>
              <a:t>A l’issue de cette manche, une ou plusieurs équipes sont éliminées.</a:t>
            </a:r>
            <a:br>
              <a:rPr lang="fr-FR" dirty="0"/>
            </a:br>
            <a:r>
              <a:rPr lang="fr-FR" dirty="0"/>
              <a:t>Le nombre d’équipes éliminées est en fonction du nombre d’équipes engagées. Faire en sorte qu’il y ait 5 équipes par langue pour la dernière manche.</a:t>
            </a:r>
            <a:endParaRPr dirty="0"/>
          </a:p>
          <a:p>
            <a:pPr marL="0" marR="0" indent="0" algn="l" defTabSz="914400">
              <a:lnSpc>
                <a:spcPct val="100000"/>
              </a:lnSpc>
              <a:spcBef>
                <a:spcPts val="0"/>
              </a:spcBef>
              <a:spcAft>
                <a:spcPts val="0"/>
              </a:spcAft>
              <a:buClrTx/>
              <a:buSzTx/>
              <a:buFont typeface="Arial"/>
              <a:buNone/>
              <a:defRPr/>
            </a:pPr>
            <a:endParaRPr lang="fr-FR" dirty="0"/>
          </a:p>
          <a:p>
            <a:pPr marL="0" marR="0" indent="0" algn="l" defTabSz="914400">
              <a:lnSpc>
                <a:spcPct val="100000"/>
              </a:lnSpc>
              <a:spcBef>
                <a:spcPts val="0"/>
              </a:spcBef>
              <a:spcAft>
                <a:spcPts val="0"/>
              </a:spcAft>
              <a:buClrTx/>
              <a:buSzTx/>
              <a:buFont typeface="Arial"/>
              <a:buNone/>
              <a:defRPr/>
            </a:pPr>
            <a:r>
              <a:rPr lang="fr-FR" b="1" dirty="0"/>
              <a:t>Exemple :</a:t>
            </a:r>
            <a:endParaRPr dirty="0"/>
          </a:p>
          <a:p>
            <a:pPr marL="0" marR="0" indent="0" algn="l" defTabSz="914400">
              <a:lnSpc>
                <a:spcPct val="100000"/>
              </a:lnSpc>
              <a:spcBef>
                <a:spcPts val="0"/>
              </a:spcBef>
              <a:spcAft>
                <a:spcPts val="0"/>
              </a:spcAft>
              <a:buClrTx/>
              <a:buSzTx/>
              <a:buFont typeface="Arial"/>
              <a:buNone/>
              <a:defRPr/>
            </a:pPr>
            <a:r>
              <a:rPr lang="fr-FR" dirty="0"/>
              <a:t>Le collège A présente 7 équipes en allemand.</a:t>
            </a:r>
            <a:endParaRPr dirty="0"/>
          </a:p>
          <a:p>
            <a:pPr marL="0" marR="0" indent="0" algn="l" defTabSz="914400">
              <a:lnSpc>
                <a:spcPct val="100000"/>
              </a:lnSpc>
              <a:spcBef>
                <a:spcPts val="0"/>
              </a:spcBef>
              <a:spcAft>
                <a:spcPts val="0"/>
              </a:spcAft>
              <a:buClrTx/>
              <a:buSzTx/>
              <a:buFont typeface="Arial"/>
              <a:buNone/>
              <a:defRPr/>
            </a:pPr>
            <a:r>
              <a:rPr lang="fr-FR" dirty="0"/>
              <a:t>Le collège B présente 4 équipes en allemand. </a:t>
            </a:r>
            <a:endParaRPr dirty="0"/>
          </a:p>
          <a:p>
            <a:pPr marL="0" marR="0" indent="0" algn="l" defTabSz="914400">
              <a:lnSpc>
                <a:spcPct val="100000"/>
              </a:lnSpc>
              <a:spcBef>
                <a:spcPts val="0"/>
              </a:spcBef>
              <a:spcAft>
                <a:spcPts val="0"/>
              </a:spcAft>
              <a:buClrTx/>
              <a:buSzTx/>
              <a:buFont typeface="Arial"/>
              <a:buNone/>
              <a:defRPr/>
            </a:pPr>
            <a:r>
              <a:rPr lang="fr-FR" dirty="0"/>
              <a:t>Le collège C présente 6 équipes en allemand.</a:t>
            </a:r>
            <a:endParaRPr dirty="0"/>
          </a:p>
          <a:p>
            <a:pPr marL="171450" marR="0" indent="-171450" algn="l" defTabSz="914400">
              <a:lnSpc>
                <a:spcPct val="100000"/>
              </a:lnSpc>
              <a:spcBef>
                <a:spcPts val="0"/>
              </a:spcBef>
              <a:spcAft>
                <a:spcPts val="0"/>
              </a:spcAft>
              <a:buClrTx/>
              <a:buSzTx/>
              <a:buFont typeface="Symbol"/>
              <a:buChar char="Þ"/>
              <a:defRPr/>
            </a:pPr>
            <a:r>
              <a:rPr lang="fr-FR" strike="noStrike" dirty="0">
                <a:solidFill>
                  <a:schemeClr val="accent6"/>
                </a:solidFill>
              </a:rPr>
              <a:t>6</a:t>
            </a:r>
            <a:r>
              <a:rPr lang="fr-FR" strike="noStrike" dirty="0"/>
              <a:t> é</a:t>
            </a:r>
            <a:r>
              <a:rPr lang="fr-FR" dirty="0"/>
              <a:t>quipes ont été éliminées à l’issue de la 4ème manche.</a:t>
            </a:r>
            <a:endParaRPr dirty="0"/>
          </a:p>
          <a:p>
            <a:pPr marL="171450" marR="0" indent="-171450" algn="l" defTabSz="914400">
              <a:lnSpc>
                <a:spcPct val="100000"/>
              </a:lnSpc>
              <a:spcBef>
                <a:spcPts val="0"/>
              </a:spcBef>
              <a:spcAft>
                <a:spcPts val="0"/>
              </a:spcAft>
              <a:buClrTx/>
              <a:buSzTx/>
              <a:buFont typeface="Symbol"/>
              <a:buChar char="Þ"/>
              <a:defRPr/>
            </a:pPr>
            <a:r>
              <a:rPr lang="fr-FR" dirty="0"/>
              <a:t>6 équipes sont éliminées à l’issue de cette manche.</a:t>
            </a:r>
            <a:endParaRPr dirty="0"/>
          </a:p>
          <a:p>
            <a:pPr marL="171450" marR="0" indent="-171450" algn="l" defTabSz="914400">
              <a:lnSpc>
                <a:spcPct val="100000"/>
              </a:lnSpc>
              <a:spcBef>
                <a:spcPts val="0"/>
              </a:spcBef>
              <a:spcAft>
                <a:spcPts val="0"/>
              </a:spcAft>
              <a:buClrTx/>
              <a:buSzTx/>
              <a:buFont typeface="Symbol"/>
              <a:buChar char="Þ"/>
              <a:defRPr/>
            </a:pPr>
            <a:r>
              <a:rPr lang="fr-FR" dirty="0"/>
              <a:t>Il reste 5 équipes en allemand, tous collèges confondus, pour la 6</a:t>
            </a:r>
            <a:r>
              <a:rPr lang="fr-FR" baseline="30000" dirty="0"/>
              <a:t>ème</a:t>
            </a:r>
            <a:r>
              <a:rPr lang="fr-FR" dirty="0"/>
              <a:t> et dernière manche. </a:t>
            </a:r>
            <a:r>
              <a:rPr lang="fr-FR" b="1" dirty="0">
                <a:solidFill>
                  <a:schemeClr val="accent6"/>
                </a:solidFill>
              </a:rPr>
              <a:t>(7 + 4 + 6 = 17 / 17 – 6 – 6 = 5, le compte est bon)</a:t>
            </a:r>
            <a:endParaRPr dirty="0"/>
          </a:p>
          <a:p>
            <a:pPr marL="171450" marR="0" indent="-171450" algn="l" defTabSz="914400">
              <a:lnSpc>
                <a:spcPct val="100000"/>
              </a:lnSpc>
              <a:spcBef>
                <a:spcPts val="0"/>
              </a:spcBef>
              <a:spcAft>
                <a:spcPts val="0"/>
              </a:spcAft>
              <a:buClrTx/>
              <a:buSzTx/>
              <a:buFont typeface="Symbol"/>
              <a:buChar char="Þ"/>
              <a:defRPr/>
            </a:pPr>
            <a:endParaRPr lang="fr-FR" b="1" dirty="0"/>
          </a:p>
          <a:p>
            <a:pPr marL="0" marR="0" indent="0" algn="l" defTabSz="914400">
              <a:lnSpc>
                <a:spcPct val="100000"/>
              </a:lnSpc>
              <a:spcBef>
                <a:spcPts val="0"/>
              </a:spcBef>
              <a:spcAft>
                <a:spcPts val="0"/>
              </a:spcAft>
              <a:buClrTx/>
              <a:buSzTx/>
              <a:buFont typeface="Symbol"/>
              <a:buNone/>
              <a:defRPr/>
            </a:pPr>
            <a:r>
              <a:rPr lang="fr-FR" dirty="0"/>
              <a:t>Le collège A présente 3 équipes en allemand.</a:t>
            </a:r>
            <a:endParaRPr dirty="0"/>
          </a:p>
          <a:p>
            <a:pPr marL="0" marR="0" indent="0" algn="l" defTabSz="914400">
              <a:lnSpc>
                <a:spcPct val="100000"/>
              </a:lnSpc>
              <a:spcBef>
                <a:spcPts val="0"/>
              </a:spcBef>
              <a:spcAft>
                <a:spcPts val="0"/>
              </a:spcAft>
              <a:buClrTx/>
              <a:buSzTx/>
              <a:buFont typeface="Symbol"/>
              <a:buNone/>
              <a:defRPr/>
            </a:pPr>
            <a:r>
              <a:rPr lang="fr-FR" dirty="0"/>
              <a:t>Le collège B présente 5 équipes en allemand.</a:t>
            </a:r>
            <a:endParaRPr dirty="0"/>
          </a:p>
          <a:p>
            <a:pPr marL="0" marR="0" indent="0" algn="l" defTabSz="914400">
              <a:lnSpc>
                <a:spcPct val="100000"/>
              </a:lnSpc>
              <a:spcBef>
                <a:spcPts val="0"/>
              </a:spcBef>
              <a:spcAft>
                <a:spcPts val="0"/>
              </a:spcAft>
              <a:buClrTx/>
              <a:buSzTx/>
              <a:buFont typeface="Symbol"/>
              <a:buNone/>
              <a:defRPr/>
            </a:pPr>
            <a:r>
              <a:rPr lang="fr-FR" dirty="0"/>
              <a:t>Le collège C présente 2 équipes en allemand.</a:t>
            </a:r>
            <a:endParaRPr dirty="0"/>
          </a:p>
          <a:p>
            <a:pPr marL="171450" marR="0" indent="-171450" algn="l" defTabSz="914400">
              <a:lnSpc>
                <a:spcPct val="100000"/>
              </a:lnSpc>
              <a:spcBef>
                <a:spcPts val="0"/>
              </a:spcBef>
              <a:spcAft>
                <a:spcPts val="0"/>
              </a:spcAft>
              <a:buClrTx/>
              <a:buSzTx/>
              <a:buFont typeface="Symbol"/>
              <a:buChar char="Þ"/>
              <a:defRPr/>
            </a:pPr>
            <a:r>
              <a:rPr lang="fr-FR" dirty="0"/>
              <a:t>2 équipes ont été éliminées à l’issue de la 4</a:t>
            </a:r>
            <a:r>
              <a:rPr lang="fr-FR" baseline="30000" dirty="0"/>
              <a:t>ème</a:t>
            </a:r>
            <a:r>
              <a:rPr lang="fr-FR" dirty="0"/>
              <a:t> manche.</a:t>
            </a:r>
            <a:endParaRPr dirty="0"/>
          </a:p>
          <a:p>
            <a:pPr marL="171450" marR="0" indent="-171450" algn="l" defTabSz="914400">
              <a:lnSpc>
                <a:spcPct val="100000"/>
              </a:lnSpc>
              <a:spcBef>
                <a:spcPts val="0"/>
              </a:spcBef>
              <a:spcAft>
                <a:spcPts val="0"/>
              </a:spcAft>
              <a:buClrTx/>
              <a:buSzTx/>
              <a:buFont typeface="Symbol"/>
              <a:buChar char="Þ"/>
              <a:defRPr/>
            </a:pPr>
            <a:r>
              <a:rPr lang="fr-FR" dirty="0"/>
              <a:t>3 équipes sont éliminées à l’issue de cette manche.</a:t>
            </a:r>
            <a:endParaRPr dirty="0"/>
          </a:p>
          <a:p>
            <a:pPr marL="171450" marR="0" indent="-171450" algn="l" defTabSz="914400">
              <a:lnSpc>
                <a:spcPct val="100000"/>
              </a:lnSpc>
              <a:spcBef>
                <a:spcPts val="0"/>
              </a:spcBef>
              <a:spcAft>
                <a:spcPts val="0"/>
              </a:spcAft>
              <a:buClrTx/>
              <a:buSzTx/>
              <a:buFont typeface="Symbol"/>
              <a:buChar char="Þ"/>
              <a:defRPr/>
            </a:pPr>
            <a:r>
              <a:rPr lang="fr-FR" dirty="0"/>
              <a:t>Il reste 5 équipes en allemand, tous collèges confondus, pour la 6</a:t>
            </a:r>
            <a:r>
              <a:rPr lang="fr-FR" baseline="30000" dirty="0"/>
              <a:t>ème</a:t>
            </a:r>
            <a:r>
              <a:rPr lang="fr-FR" dirty="0"/>
              <a:t> et dernière manche.</a:t>
            </a:r>
            <a:endParaRPr dirty="0"/>
          </a:p>
          <a:p>
            <a:pPr marL="0" marR="0" indent="0" algn="l" defTabSz="914400">
              <a:lnSpc>
                <a:spcPct val="100000"/>
              </a:lnSpc>
              <a:spcBef>
                <a:spcPts val="0"/>
              </a:spcBef>
              <a:spcAft>
                <a:spcPts val="0"/>
              </a:spcAft>
              <a:buClrTx/>
              <a:buSzTx/>
              <a:buFont typeface="Arial"/>
              <a:buNone/>
              <a:defRPr/>
            </a:pPr>
            <a:endParaRPr lang="fr-FR" dirty="0"/>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9</a:t>
            </a:fld>
            <a:endParaRPr lang="fr-FR"/>
          </a:p>
        </p:txBody>
      </p:sp>
    </p:spTree>
    <p:extLst>
      <p:ext uri="{BB962C8B-B14F-4D97-AF65-F5344CB8AC3E}">
        <p14:creationId xmlns:p14="http://schemas.microsoft.com/office/powerpoint/2010/main" val="2610591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1" dirty="0">
                <a:solidFill>
                  <a:srgbClr val="FF0000"/>
                </a:solidFill>
              </a:rPr>
              <a:t>Ce </a:t>
            </a:r>
            <a:r>
              <a:rPr lang="fr-FR" b="1" dirty="0" err="1">
                <a:solidFill>
                  <a:srgbClr val="FF0000"/>
                </a:solidFill>
              </a:rPr>
              <a:t>virelangue</a:t>
            </a:r>
            <a:r>
              <a:rPr lang="fr-FR" b="1" dirty="0">
                <a:solidFill>
                  <a:srgbClr val="FF0000"/>
                </a:solidFill>
              </a:rPr>
              <a:t> n’a </a:t>
            </a:r>
            <a:r>
              <a:rPr lang="fr-FR" b="1" u="sng" dirty="0">
                <a:solidFill>
                  <a:srgbClr val="FF0000"/>
                </a:solidFill>
              </a:rPr>
              <a:t>pas</a:t>
            </a:r>
            <a:r>
              <a:rPr lang="fr-FR" b="1" dirty="0">
                <a:solidFill>
                  <a:srgbClr val="FF0000"/>
                </a:solidFill>
              </a:rPr>
              <a:t> été travaillé en classe</a:t>
            </a:r>
            <a:r>
              <a:rPr lang="fr-FR" b="1" baseline="0" dirty="0">
                <a:solidFill>
                  <a:srgbClr val="FF0000"/>
                </a:solidFill>
              </a:rPr>
              <a:t> ;</a:t>
            </a:r>
            <a:r>
              <a:rPr lang="fr-FR" b="1" dirty="0">
                <a:solidFill>
                  <a:srgbClr val="FF0000"/>
                </a:solidFill>
              </a:rPr>
              <a:t> il est donc inconnu des élèves.</a:t>
            </a:r>
          </a:p>
          <a:p>
            <a:pPr marL="0" marR="0" indent="0" algn="l" defTabSz="914400" rtl="0" eaLnBrk="1" fontAlgn="auto" latinLnBrk="0" hangingPunct="1">
              <a:lnSpc>
                <a:spcPct val="100000"/>
              </a:lnSpc>
              <a:spcBef>
                <a:spcPts val="0"/>
              </a:spcBef>
              <a:spcAft>
                <a:spcPts val="0"/>
              </a:spcAft>
              <a:buClrTx/>
              <a:buSzTx/>
              <a:buFontTx/>
              <a:buNone/>
              <a:tabLst/>
              <a:defRPr/>
            </a:pPr>
            <a:endParaRPr lang="fr-FR" b="1" dirty="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b="1" dirty="0">
                <a:solidFill>
                  <a:srgbClr val="FF0000"/>
                </a:solidFill>
              </a:rPr>
              <a:t>Distribuer</a:t>
            </a:r>
            <a:r>
              <a:rPr lang="fr-FR" b="1" baseline="0" dirty="0">
                <a:solidFill>
                  <a:srgbClr val="FF0000"/>
                </a:solidFill>
              </a:rPr>
              <a:t> une version papier des </a:t>
            </a:r>
            <a:r>
              <a:rPr lang="fr-FR" b="1" baseline="0" dirty="0" err="1">
                <a:solidFill>
                  <a:srgbClr val="FF0000"/>
                </a:solidFill>
              </a:rPr>
              <a:t>virelangues</a:t>
            </a:r>
            <a:r>
              <a:rPr lang="fr-FR" b="1" baseline="0" dirty="0">
                <a:solidFill>
                  <a:srgbClr val="FF0000"/>
                </a:solidFill>
              </a:rPr>
              <a:t> inconnus. Laisser entre 10 et 15 minutes à chaque équipe pour lire, s’entraîner et se répartir les </a:t>
            </a:r>
            <a:r>
              <a:rPr lang="fr-FR" b="1" baseline="0" dirty="0" err="1">
                <a:solidFill>
                  <a:srgbClr val="FF0000"/>
                </a:solidFill>
              </a:rPr>
              <a:t>virelangues</a:t>
            </a:r>
            <a:r>
              <a:rPr lang="fr-FR" b="1" baseline="0" dirty="0">
                <a:solidFill>
                  <a:srgbClr val="FF0000"/>
                </a:solidFill>
              </a:rPr>
              <a:t>. Veiller à ce que chaque élève passe une fois. </a:t>
            </a:r>
            <a:endParaRPr lang="fr-FR" b="1" dirty="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Le 1</a:t>
            </a:r>
            <a:r>
              <a:rPr lang="fr-FR" baseline="30000" dirty="0">
                <a:solidFill>
                  <a:srgbClr val="FF0000"/>
                </a:solidFill>
              </a:rPr>
              <a:t>er</a:t>
            </a:r>
            <a:r>
              <a:rPr lang="fr-FR" dirty="0"/>
              <a:t> élève de la </a:t>
            </a:r>
            <a:r>
              <a:rPr lang="fr-FR" dirty="0">
                <a:solidFill>
                  <a:srgbClr val="FF0000"/>
                </a:solidFill>
              </a:rPr>
              <a:t>1</a:t>
            </a:r>
            <a:r>
              <a:rPr lang="fr-FR" baseline="30000" dirty="0">
                <a:solidFill>
                  <a:srgbClr val="FF0000"/>
                </a:solidFill>
              </a:rPr>
              <a:t>ère</a:t>
            </a:r>
            <a:r>
              <a:rPr lang="fr-FR" dirty="0"/>
              <a:t> équipe s’avance et lit</a:t>
            </a:r>
            <a:r>
              <a:rPr lang="fr-FR" baseline="0" dirty="0"/>
              <a:t> ce </a:t>
            </a:r>
            <a:r>
              <a:rPr lang="fr-FR" baseline="0" dirty="0" err="1"/>
              <a:t>virelangue</a:t>
            </a:r>
            <a:r>
              <a:rPr lang="fr-FR" baseline="0" dirty="0"/>
              <a:t> de façon intelligible.</a:t>
            </a:r>
            <a:br>
              <a:rPr lang="fr-FR" baseline="0" dirty="0"/>
            </a:br>
            <a:r>
              <a:rPr lang="fr-FR" baseline="0" dirty="0"/>
              <a:t>Les 2 membres du jury évaluent cet élève en utilisant les fiches d’évaluation.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aseline="0" dirty="0"/>
              <a:t>Le 1</a:t>
            </a:r>
            <a:r>
              <a:rPr lang="fr-FR" baseline="30000" dirty="0">
                <a:solidFill>
                  <a:srgbClr val="FF0000"/>
                </a:solidFill>
              </a:rPr>
              <a:t>er</a:t>
            </a:r>
            <a:r>
              <a:rPr lang="fr-FR" baseline="0" dirty="0">
                <a:solidFill>
                  <a:srgbClr val="FF0000"/>
                </a:solidFill>
              </a:rPr>
              <a:t> </a:t>
            </a:r>
            <a:r>
              <a:rPr lang="fr-FR" baseline="0" dirty="0"/>
              <a:t>élève de la </a:t>
            </a:r>
            <a:r>
              <a:rPr lang="fr-FR" baseline="0" dirty="0">
                <a:solidFill>
                  <a:srgbClr val="FF0000"/>
                </a:solidFill>
              </a:rPr>
              <a:t>2</a:t>
            </a:r>
            <a:r>
              <a:rPr lang="fr-FR" baseline="30000" dirty="0">
                <a:solidFill>
                  <a:srgbClr val="FF0000"/>
                </a:solidFill>
              </a:rPr>
              <a:t>ème</a:t>
            </a:r>
            <a:r>
              <a:rPr lang="fr-FR" baseline="0" dirty="0"/>
              <a:t> équipe s’avance et lit ce </a:t>
            </a:r>
            <a:r>
              <a:rPr lang="fr-FR" baseline="0" dirty="0" err="1"/>
              <a:t>virelangue</a:t>
            </a:r>
            <a:r>
              <a:rPr lang="fr-FR" baseline="0" dirty="0"/>
              <a:t> de façon intelligible.</a:t>
            </a:r>
            <a:br>
              <a:rPr lang="fr-FR" baseline="0" dirty="0"/>
            </a:br>
            <a:r>
              <a:rPr lang="fr-FR" baseline="0" dirty="0"/>
              <a:t>Les 2 membres du jury évaluent cet élève </a:t>
            </a:r>
            <a:r>
              <a:rPr lang="fr-FR" b="1" baseline="0" dirty="0"/>
              <a:t>et ainsi de suite</a:t>
            </a:r>
            <a:r>
              <a:rPr lang="fr-FR" baseline="0" dirty="0"/>
              <a: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aseline="0" dirty="0"/>
              <a:t>Les membres du jury communiquent les notes à la personne qui saisit les résultats sur un fichier Excel.</a:t>
            </a:r>
          </a:p>
          <a:p>
            <a:pPr marL="0" marR="0" indent="0" algn="l" defTabSz="914400">
              <a:lnSpc>
                <a:spcPct val="100000"/>
              </a:lnSpc>
              <a:spcBef>
                <a:spcPts val="0"/>
              </a:spcBef>
              <a:spcAft>
                <a:spcPts val="0"/>
              </a:spcAft>
              <a:buClrTx/>
              <a:buSzTx/>
              <a:buFont typeface="Arial"/>
              <a:buNone/>
              <a:defRPr/>
            </a:pPr>
            <a:endParaRPr lang="fr-FR" dirty="0">
              <a:solidFill>
                <a:schemeClr val="accent6"/>
              </a:solidFill>
            </a:endParaRPr>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10</a:t>
            </a:fld>
            <a:endParaRPr lang="fr-FR"/>
          </a:p>
        </p:txBody>
      </p:sp>
    </p:spTree>
    <p:extLst>
      <p:ext uri="{BB962C8B-B14F-4D97-AF65-F5344CB8AC3E}">
        <p14:creationId xmlns:p14="http://schemas.microsoft.com/office/powerpoint/2010/main" val="4043153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Diapositive de titre">
    <p:spTree>
      <p:nvGrpSpPr>
        <p:cNvPr id="1" name=""/>
        <p:cNvGrpSpPr/>
        <p:nvPr/>
      </p:nvGrpSpPr>
      <p:grpSpPr bwMode="auto">
        <a:xfrm>
          <a:off x="0" y="0"/>
          <a:ext cx="0" cy="0"/>
          <a:chOff x="0" y="0"/>
          <a:chExt cx="0" cy="0"/>
        </a:xfrm>
      </p:grpSpPr>
      <p:sp>
        <p:nvSpPr>
          <p:cNvPr id="4" name="Titre 1"/>
          <p:cNvSpPr>
            <a:spLocks noGrp="1"/>
          </p:cNvSpPr>
          <p:nvPr>
            <p:ph type="ctrTitle"/>
          </p:nvPr>
        </p:nvSpPr>
        <p:spPr bwMode="auto">
          <a:xfrm>
            <a:off x="1524000" y="1122363"/>
            <a:ext cx="9144000" cy="2387600"/>
          </a:xfrm>
        </p:spPr>
        <p:txBody>
          <a:bodyPr anchor="b"/>
          <a:lstStyle>
            <a:lvl1pPr algn="ctr">
              <a:defRPr sz="6000"/>
            </a:lvl1pPr>
          </a:lstStyle>
          <a:p>
            <a:pPr>
              <a:defRPr/>
            </a:pPr>
            <a:r>
              <a:rPr lang="fr-FR"/>
              <a:t>Modifiez le style du titre</a:t>
            </a:r>
          </a:p>
        </p:txBody>
      </p:sp>
      <p:sp>
        <p:nvSpPr>
          <p:cNvPr id="5" name="Sous-titre 2"/>
          <p:cNvSpPr>
            <a:spLocks noGrp="1"/>
          </p:cNvSpPr>
          <p:nvPr>
            <p:ph type="subTitle" idx="1"/>
          </p:nvPr>
        </p:nvSpPr>
        <p:spPr bwMode="auto">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fr-FR"/>
              <a:t>Modifiez le style des sous-titres du masque</a:t>
            </a:r>
          </a:p>
        </p:txBody>
      </p:sp>
      <p:sp>
        <p:nvSpPr>
          <p:cNvPr id="6" name="Espace réservé de la date 3"/>
          <p:cNvSpPr>
            <a:spLocks noGrp="1"/>
          </p:cNvSpPr>
          <p:nvPr>
            <p:ph type="dt" sz="half" idx="10"/>
          </p:nvPr>
        </p:nvSpPr>
        <p:spPr bwMode="auto"/>
        <p:txBody>
          <a:bodyPr/>
          <a:lstStyle/>
          <a:p>
            <a:pPr>
              <a:defRPr/>
            </a:pPr>
            <a:fld id="{EA18BCD3-3C4C-4DBA-BD2E-B85E48FFDBA5}" type="datetimeFigureOut">
              <a:rPr lang="fr-FR"/>
              <a:t>20/01/2025</a:t>
            </a:fld>
            <a:endParaRPr lang="fr-FR"/>
          </a:p>
        </p:txBody>
      </p:sp>
      <p:sp>
        <p:nvSpPr>
          <p:cNvPr id="7" name="Espace réservé du pied de page 4"/>
          <p:cNvSpPr>
            <a:spLocks noGrp="1"/>
          </p:cNvSpPr>
          <p:nvPr>
            <p:ph type="ftr" sz="quarter" idx="11"/>
          </p:nvPr>
        </p:nvSpPr>
        <p:spPr bwMode="auto"/>
        <p:txBody>
          <a:bodyPr/>
          <a:lstStyle/>
          <a:p>
            <a:pPr>
              <a:defRPr/>
            </a:pPr>
            <a:endParaRPr lang="fr-FR"/>
          </a:p>
        </p:txBody>
      </p:sp>
      <p:sp>
        <p:nvSpPr>
          <p:cNvPr id="8" name="Espace réservé du numéro de diapositive 5"/>
          <p:cNvSpPr>
            <a:spLocks noGrp="1"/>
          </p:cNvSpPr>
          <p:nvPr>
            <p:ph type="sldNum" sz="quarter" idx="12"/>
          </p:nvPr>
        </p:nvSpPr>
        <p:spPr bwMode="auto"/>
        <p:txBody>
          <a:bodyPr/>
          <a:lstStyle/>
          <a:p>
            <a:pPr>
              <a:defRPr/>
            </a:pPr>
            <a:fld id="{60A91084-44B7-412A-A3D6-40EF964F97F6}" type="slidenum">
              <a:rPr lang="fr-F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vertTx" preserve="1" userDrawn="1">
  <p:cSld name="Titre et texte vertical">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lstStyle/>
          <a:p>
            <a:pPr>
              <a:defRPr/>
            </a:pPr>
            <a:r>
              <a:rPr lang="fr-FR"/>
              <a:t>Modifiez le style du titre</a:t>
            </a:r>
          </a:p>
        </p:txBody>
      </p:sp>
      <p:sp>
        <p:nvSpPr>
          <p:cNvPr id="5" name="Espace réservé du texte vertical 2"/>
          <p:cNvSpPr>
            <a:spLocks noGrp="1"/>
          </p:cNvSpPr>
          <p:nvPr>
            <p:ph type="body" orient="vert" idx="1"/>
          </p:nvPr>
        </p:nvSpPr>
        <p:spPr bwMode="auto"/>
        <p:txBody>
          <a:bodyPr vert="eaVert"/>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6" name="Espace réservé de la date 3"/>
          <p:cNvSpPr>
            <a:spLocks noGrp="1"/>
          </p:cNvSpPr>
          <p:nvPr>
            <p:ph type="dt" sz="half" idx="10"/>
          </p:nvPr>
        </p:nvSpPr>
        <p:spPr bwMode="auto"/>
        <p:txBody>
          <a:bodyPr/>
          <a:lstStyle/>
          <a:p>
            <a:pPr>
              <a:defRPr/>
            </a:pPr>
            <a:fld id="{EA18BCD3-3C4C-4DBA-BD2E-B85E48FFDBA5}" type="datetimeFigureOut">
              <a:rPr lang="fr-FR"/>
              <a:t>20/01/2025</a:t>
            </a:fld>
            <a:endParaRPr lang="fr-FR"/>
          </a:p>
        </p:txBody>
      </p:sp>
      <p:sp>
        <p:nvSpPr>
          <p:cNvPr id="7" name="Espace réservé du pied de page 4"/>
          <p:cNvSpPr>
            <a:spLocks noGrp="1"/>
          </p:cNvSpPr>
          <p:nvPr>
            <p:ph type="ftr" sz="quarter" idx="11"/>
          </p:nvPr>
        </p:nvSpPr>
        <p:spPr bwMode="auto"/>
        <p:txBody>
          <a:bodyPr/>
          <a:lstStyle/>
          <a:p>
            <a:pPr>
              <a:defRPr/>
            </a:pPr>
            <a:endParaRPr lang="fr-FR"/>
          </a:p>
        </p:txBody>
      </p:sp>
      <p:sp>
        <p:nvSpPr>
          <p:cNvPr id="8" name="Espace réservé du numéro de diapositive 5"/>
          <p:cNvSpPr>
            <a:spLocks noGrp="1"/>
          </p:cNvSpPr>
          <p:nvPr>
            <p:ph type="sldNum" sz="quarter" idx="12"/>
          </p:nvPr>
        </p:nvSpPr>
        <p:spPr bwMode="auto"/>
        <p:txBody>
          <a:bodyPr/>
          <a:lstStyle/>
          <a:p>
            <a:pPr>
              <a:defRPr/>
            </a:pPr>
            <a:fld id="{60A91084-44B7-412A-A3D6-40EF964F97F6}" type="slidenum">
              <a:rPr lang="fr-F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Titre vertical et texte">
    <p:spTree>
      <p:nvGrpSpPr>
        <p:cNvPr id="1" name=""/>
        <p:cNvGrpSpPr/>
        <p:nvPr/>
      </p:nvGrpSpPr>
      <p:grpSpPr bwMode="auto">
        <a:xfrm>
          <a:off x="0" y="0"/>
          <a:ext cx="0" cy="0"/>
          <a:chOff x="0" y="0"/>
          <a:chExt cx="0" cy="0"/>
        </a:xfrm>
      </p:grpSpPr>
      <p:sp>
        <p:nvSpPr>
          <p:cNvPr id="4" name="Titre vertical 1"/>
          <p:cNvSpPr>
            <a:spLocks noGrp="1"/>
          </p:cNvSpPr>
          <p:nvPr>
            <p:ph type="title" orient="vert"/>
          </p:nvPr>
        </p:nvSpPr>
        <p:spPr bwMode="auto">
          <a:xfrm>
            <a:off x="8724900" y="365125"/>
            <a:ext cx="2628900" cy="5811838"/>
          </a:xfrm>
        </p:spPr>
        <p:txBody>
          <a:bodyPr vert="eaVert"/>
          <a:lstStyle/>
          <a:p>
            <a:pPr>
              <a:defRPr/>
            </a:pPr>
            <a:r>
              <a:rPr lang="fr-FR"/>
              <a:t>Modifiez le style du titre</a:t>
            </a:r>
          </a:p>
        </p:txBody>
      </p:sp>
      <p:sp>
        <p:nvSpPr>
          <p:cNvPr id="5" name="Espace réservé du texte vertical 2"/>
          <p:cNvSpPr>
            <a:spLocks noGrp="1"/>
          </p:cNvSpPr>
          <p:nvPr>
            <p:ph type="body" orient="vert" idx="1"/>
          </p:nvPr>
        </p:nvSpPr>
        <p:spPr bwMode="auto">
          <a:xfrm>
            <a:off x="838200" y="365125"/>
            <a:ext cx="7734300" cy="5811838"/>
          </a:xfrm>
        </p:spPr>
        <p:txBody>
          <a:bodyPr vert="eaVert"/>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6" name="Espace réservé de la date 3"/>
          <p:cNvSpPr>
            <a:spLocks noGrp="1"/>
          </p:cNvSpPr>
          <p:nvPr>
            <p:ph type="dt" sz="half" idx="10"/>
          </p:nvPr>
        </p:nvSpPr>
        <p:spPr bwMode="auto"/>
        <p:txBody>
          <a:bodyPr/>
          <a:lstStyle/>
          <a:p>
            <a:pPr>
              <a:defRPr/>
            </a:pPr>
            <a:fld id="{EA18BCD3-3C4C-4DBA-BD2E-B85E48FFDBA5}" type="datetimeFigureOut">
              <a:rPr lang="fr-FR"/>
              <a:t>20/01/2025</a:t>
            </a:fld>
            <a:endParaRPr lang="fr-FR"/>
          </a:p>
        </p:txBody>
      </p:sp>
      <p:sp>
        <p:nvSpPr>
          <p:cNvPr id="7" name="Espace réservé du pied de page 4"/>
          <p:cNvSpPr>
            <a:spLocks noGrp="1"/>
          </p:cNvSpPr>
          <p:nvPr>
            <p:ph type="ftr" sz="quarter" idx="11"/>
          </p:nvPr>
        </p:nvSpPr>
        <p:spPr bwMode="auto"/>
        <p:txBody>
          <a:bodyPr/>
          <a:lstStyle/>
          <a:p>
            <a:pPr>
              <a:defRPr/>
            </a:pPr>
            <a:endParaRPr lang="fr-FR"/>
          </a:p>
        </p:txBody>
      </p:sp>
      <p:sp>
        <p:nvSpPr>
          <p:cNvPr id="8" name="Espace réservé du numéro de diapositive 5"/>
          <p:cNvSpPr>
            <a:spLocks noGrp="1"/>
          </p:cNvSpPr>
          <p:nvPr>
            <p:ph type="sldNum" sz="quarter" idx="12"/>
          </p:nvPr>
        </p:nvSpPr>
        <p:spPr bwMode="auto"/>
        <p:txBody>
          <a:bodyPr/>
          <a:lstStyle/>
          <a:p>
            <a:pPr>
              <a:defRPr/>
            </a:pPr>
            <a:fld id="{60A91084-44B7-412A-A3D6-40EF964F97F6}" type="slidenum">
              <a:rPr lang="fr-F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re et contenu">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lstStyle/>
          <a:p>
            <a:pPr>
              <a:defRPr/>
            </a:pPr>
            <a:r>
              <a:rPr lang="fr-FR"/>
              <a:t>Modifiez le style du titre</a:t>
            </a:r>
          </a:p>
        </p:txBody>
      </p:sp>
      <p:sp>
        <p:nvSpPr>
          <p:cNvPr id="5" name="Espace réservé du contenu 2"/>
          <p:cNvSpPr>
            <a:spLocks noGrp="1"/>
          </p:cNvSpPr>
          <p:nvPr>
            <p:ph idx="1"/>
          </p:nvPr>
        </p:nvSpPr>
        <p:spPr bwMode="auto"/>
        <p:txBody>
          <a:body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6" name="Espace réservé de la date 3"/>
          <p:cNvSpPr>
            <a:spLocks noGrp="1"/>
          </p:cNvSpPr>
          <p:nvPr>
            <p:ph type="dt" sz="half" idx="10"/>
          </p:nvPr>
        </p:nvSpPr>
        <p:spPr bwMode="auto"/>
        <p:txBody>
          <a:bodyPr/>
          <a:lstStyle/>
          <a:p>
            <a:pPr>
              <a:defRPr/>
            </a:pPr>
            <a:fld id="{EA18BCD3-3C4C-4DBA-BD2E-B85E48FFDBA5}" type="datetimeFigureOut">
              <a:rPr lang="fr-FR"/>
              <a:t>20/01/2025</a:t>
            </a:fld>
            <a:endParaRPr lang="fr-FR"/>
          </a:p>
        </p:txBody>
      </p:sp>
      <p:sp>
        <p:nvSpPr>
          <p:cNvPr id="7" name="Espace réservé du pied de page 4"/>
          <p:cNvSpPr>
            <a:spLocks noGrp="1"/>
          </p:cNvSpPr>
          <p:nvPr>
            <p:ph type="ftr" sz="quarter" idx="11"/>
          </p:nvPr>
        </p:nvSpPr>
        <p:spPr bwMode="auto"/>
        <p:txBody>
          <a:bodyPr/>
          <a:lstStyle/>
          <a:p>
            <a:pPr>
              <a:defRPr/>
            </a:pPr>
            <a:endParaRPr lang="fr-FR"/>
          </a:p>
        </p:txBody>
      </p:sp>
      <p:sp>
        <p:nvSpPr>
          <p:cNvPr id="8" name="Espace réservé du numéro de diapositive 5"/>
          <p:cNvSpPr>
            <a:spLocks noGrp="1"/>
          </p:cNvSpPr>
          <p:nvPr>
            <p:ph type="sldNum" sz="quarter" idx="12"/>
          </p:nvPr>
        </p:nvSpPr>
        <p:spPr bwMode="auto"/>
        <p:txBody>
          <a:bodyPr/>
          <a:lstStyle/>
          <a:p>
            <a:pPr>
              <a:defRPr/>
            </a:pPr>
            <a:fld id="{60A91084-44B7-412A-A3D6-40EF964F97F6}" type="slidenum">
              <a:rPr lang="fr-F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Titre de section">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831850" y="1709738"/>
            <a:ext cx="10515600" cy="2852737"/>
          </a:xfrm>
        </p:spPr>
        <p:txBody>
          <a:bodyPr anchor="b"/>
          <a:lstStyle>
            <a:lvl1pPr>
              <a:defRPr sz="6000"/>
            </a:lvl1pPr>
          </a:lstStyle>
          <a:p>
            <a:pPr>
              <a:defRPr/>
            </a:pPr>
            <a:r>
              <a:rPr lang="fr-FR"/>
              <a:t>Modifiez le style du titre</a:t>
            </a:r>
          </a:p>
        </p:txBody>
      </p:sp>
      <p:sp>
        <p:nvSpPr>
          <p:cNvPr id="5" name="Espace réservé du texte 2"/>
          <p:cNvSpPr>
            <a:spLocks noGrp="1"/>
          </p:cNvSpPr>
          <p:nvPr>
            <p:ph type="body" idx="1"/>
          </p:nvPr>
        </p:nvSpPr>
        <p:spPr bwMode="auto">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fr-FR"/>
              <a:t>Modifiez les styles du texte du masque</a:t>
            </a:r>
            <a:endParaRPr/>
          </a:p>
        </p:txBody>
      </p:sp>
      <p:sp>
        <p:nvSpPr>
          <p:cNvPr id="6" name="Espace réservé de la date 3"/>
          <p:cNvSpPr>
            <a:spLocks noGrp="1"/>
          </p:cNvSpPr>
          <p:nvPr>
            <p:ph type="dt" sz="half" idx="10"/>
          </p:nvPr>
        </p:nvSpPr>
        <p:spPr bwMode="auto"/>
        <p:txBody>
          <a:bodyPr/>
          <a:lstStyle/>
          <a:p>
            <a:pPr>
              <a:defRPr/>
            </a:pPr>
            <a:fld id="{EA18BCD3-3C4C-4DBA-BD2E-B85E48FFDBA5}" type="datetimeFigureOut">
              <a:rPr lang="fr-FR"/>
              <a:t>20/01/2025</a:t>
            </a:fld>
            <a:endParaRPr lang="fr-FR"/>
          </a:p>
        </p:txBody>
      </p:sp>
      <p:sp>
        <p:nvSpPr>
          <p:cNvPr id="7" name="Espace réservé du pied de page 4"/>
          <p:cNvSpPr>
            <a:spLocks noGrp="1"/>
          </p:cNvSpPr>
          <p:nvPr>
            <p:ph type="ftr" sz="quarter" idx="11"/>
          </p:nvPr>
        </p:nvSpPr>
        <p:spPr bwMode="auto"/>
        <p:txBody>
          <a:bodyPr/>
          <a:lstStyle/>
          <a:p>
            <a:pPr>
              <a:defRPr/>
            </a:pPr>
            <a:endParaRPr lang="fr-FR"/>
          </a:p>
        </p:txBody>
      </p:sp>
      <p:sp>
        <p:nvSpPr>
          <p:cNvPr id="8" name="Espace réservé du numéro de diapositive 5"/>
          <p:cNvSpPr>
            <a:spLocks noGrp="1"/>
          </p:cNvSpPr>
          <p:nvPr>
            <p:ph type="sldNum" sz="quarter" idx="12"/>
          </p:nvPr>
        </p:nvSpPr>
        <p:spPr bwMode="auto"/>
        <p:txBody>
          <a:bodyPr/>
          <a:lstStyle/>
          <a:p>
            <a:pPr>
              <a:defRPr/>
            </a:pPr>
            <a:fld id="{60A91084-44B7-412A-A3D6-40EF964F97F6}" type="slidenum">
              <a:rPr lang="fr-F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Deux contenus">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lstStyle/>
          <a:p>
            <a:pPr>
              <a:defRPr/>
            </a:pPr>
            <a:r>
              <a:rPr lang="fr-FR"/>
              <a:t>Modifiez le style du titre</a:t>
            </a:r>
          </a:p>
        </p:txBody>
      </p:sp>
      <p:sp>
        <p:nvSpPr>
          <p:cNvPr id="5" name="Espace réservé du contenu 2"/>
          <p:cNvSpPr>
            <a:spLocks noGrp="1"/>
          </p:cNvSpPr>
          <p:nvPr>
            <p:ph sz="half" idx="1"/>
          </p:nvPr>
        </p:nvSpPr>
        <p:spPr bwMode="auto">
          <a:xfrm>
            <a:off x="838200" y="1825625"/>
            <a:ext cx="5181600" cy="4351338"/>
          </a:xfrm>
        </p:spPr>
        <p:txBody>
          <a:body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6" name="Espace réservé du contenu 3"/>
          <p:cNvSpPr>
            <a:spLocks noGrp="1"/>
          </p:cNvSpPr>
          <p:nvPr>
            <p:ph sz="half" idx="2"/>
          </p:nvPr>
        </p:nvSpPr>
        <p:spPr bwMode="auto">
          <a:xfrm>
            <a:off x="6172200" y="1825625"/>
            <a:ext cx="5181600" cy="4351338"/>
          </a:xfrm>
        </p:spPr>
        <p:txBody>
          <a:body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7" name="Espace réservé de la date 4"/>
          <p:cNvSpPr>
            <a:spLocks noGrp="1"/>
          </p:cNvSpPr>
          <p:nvPr>
            <p:ph type="dt" sz="half" idx="10"/>
          </p:nvPr>
        </p:nvSpPr>
        <p:spPr bwMode="auto"/>
        <p:txBody>
          <a:bodyPr/>
          <a:lstStyle/>
          <a:p>
            <a:pPr>
              <a:defRPr/>
            </a:pPr>
            <a:fld id="{EA18BCD3-3C4C-4DBA-BD2E-B85E48FFDBA5}" type="datetimeFigureOut">
              <a:rPr lang="fr-FR"/>
              <a:t>20/01/2025</a:t>
            </a:fld>
            <a:endParaRPr lang="fr-FR"/>
          </a:p>
        </p:txBody>
      </p:sp>
      <p:sp>
        <p:nvSpPr>
          <p:cNvPr id="8" name="Espace réservé du pied de page 5"/>
          <p:cNvSpPr>
            <a:spLocks noGrp="1"/>
          </p:cNvSpPr>
          <p:nvPr>
            <p:ph type="ftr" sz="quarter" idx="11"/>
          </p:nvPr>
        </p:nvSpPr>
        <p:spPr bwMode="auto"/>
        <p:txBody>
          <a:bodyPr/>
          <a:lstStyle/>
          <a:p>
            <a:pPr>
              <a:defRPr/>
            </a:pPr>
            <a:endParaRPr lang="fr-FR"/>
          </a:p>
        </p:txBody>
      </p:sp>
      <p:sp>
        <p:nvSpPr>
          <p:cNvPr id="9" name="Espace réservé du numéro de diapositive 6"/>
          <p:cNvSpPr>
            <a:spLocks noGrp="1"/>
          </p:cNvSpPr>
          <p:nvPr>
            <p:ph type="sldNum" sz="quarter" idx="12"/>
          </p:nvPr>
        </p:nvSpPr>
        <p:spPr bwMode="auto"/>
        <p:txBody>
          <a:bodyPr/>
          <a:lstStyle/>
          <a:p>
            <a:pPr>
              <a:defRPr/>
            </a:pPr>
            <a:fld id="{60A91084-44B7-412A-A3D6-40EF964F97F6}" type="slidenum">
              <a:rPr lang="fr-F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Comparaison">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839788" y="365125"/>
            <a:ext cx="10515600" cy="1325563"/>
          </a:xfrm>
        </p:spPr>
        <p:txBody>
          <a:bodyPr/>
          <a:lstStyle/>
          <a:p>
            <a:pPr>
              <a:defRPr/>
            </a:pPr>
            <a:r>
              <a:rPr lang="fr-FR"/>
              <a:t>Modifiez le style du titre</a:t>
            </a:r>
          </a:p>
        </p:txBody>
      </p:sp>
      <p:sp>
        <p:nvSpPr>
          <p:cNvPr id="5" name="Espace réservé du texte 2"/>
          <p:cNvSpPr>
            <a:spLocks noGrp="1"/>
          </p:cNvSpPr>
          <p:nvPr>
            <p:ph type="body" idx="1"/>
          </p:nvPr>
        </p:nvSpPr>
        <p:spPr bwMode="auto">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fr-FR"/>
              <a:t>Modifiez les styles du texte du masque</a:t>
            </a:r>
            <a:endParaRPr/>
          </a:p>
        </p:txBody>
      </p:sp>
      <p:sp>
        <p:nvSpPr>
          <p:cNvPr id="6" name="Espace réservé du contenu 3"/>
          <p:cNvSpPr>
            <a:spLocks noGrp="1"/>
          </p:cNvSpPr>
          <p:nvPr>
            <p:ph sz="half" idx="2"/>
          </p:nvPr>
        </p:nvSpPr>
        <p:spPr bwMode="auto">
          <a:xfrm>
            <a:off x="839788" y="2505074"/>
            <a:ext cx="5157787" cy="3684588"/>
          </a:xfrm>
        </p:spPr>
        <p:txBody>
          <a:body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7" name="Espace réservé du texte 4"/>
          <p:cNvSpPr>
            <a:spLocks noGrp="1"/>
          </p:cNvSpPr>
          <p:nvPr>
            <p:ph type="body" sz="quarter" idx="3"/>
          </p:nvPr>
        </p:nvSpPr>
        <p:spPr bwMode="auto">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fr-FR"/>
              <a:t>Modifiez les styles du texte du masque</a:t>
            </a:r>
            <a:endParaRPr/>
          </a:p>
        </p:txBody>
      </p:sp>
      <p:sp>
        <p:nvSpPr>
          <p:cNvPr id="8" name="Espace réservé du contenu 5"/>
          <p:cNvSpPr>
            <a:spLocks noGrp="1"/>
          </p:cNvSpPr>
          <p:nvPr>
            <p:ph sz="quarter" idx="4"/>
          </p:nvPr>
        </p:nvSpPr>
        <p:spPr bwMode="auto">
          <a:xfrm>
            <a:off x="6172200" y="2505074"/>
            <a:ext cx="5183188" cy="3684588"/>
          </a:xfrm>
        </p:spPr>
        <p:txBody>
          <a:body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9" name="Espace réservé de la date 6"/>
          <p:cNvSpPr>
            <a:spLocks noGrp="1"/>
          </p:cNvSpPr>
          <p:nvPr>
            <p:ph type="dt" sz="half" idx="10"/>
          </p:nvPr>
        </p:nvSpPr>
        <p:spPr bwMode="auto"/>
        <p:txBody>
          <a:bodyPr/>
          <a:lstStyle/>
          <a:p>
            <a:pPr>
              <a:defRPr/>
            </a:pPr>
            <a:fld id="{EA18BCD3-3C4C-4DBA-BD2E-B85E48FFDBA5}" type="datetimeFigureOut">
              <a:rPr lang="fr-FR"/>
              <a:t>20/01/2025</a:t>
            </a:fld>
            <a:endParaRPr lang="fr-FR"/>
          </a:p>
        </p:txBody>
      </p:sp>
      <p:sp>
        <p:nvSpPr>
          <p:cNvPr id="10" name="Espace réservé du pied de page 7"/>
          <p:cNvSpPr>
            <a:spLocks noGrp="1"/>
          </p:cNvSpPr>
          <p:nvPr>
            <p:ph type="ftr" sz="quarter" idx="11"/>
          </p:nvPr>
        </p:nvSpPr>
        <p:spPr bwMode="auto"/>
        <p:txBody>
          <a:bodyPr/>
          <a:lstStyle/>
          <a:p>
            <a:pPr>
              <a:defRPr/>
            </a:pPr>
            <a:endParaRPr lang="fr-FR"/>
          </a:p>
        </p:txBody>
      </p:sp>
      <p:sp>
        <p:nvSpPr>
          <p:cNvPr id="11" name="Espace réservé du numéro de diapositive 8"/>
          <p:cNvSpPr>
            <a:spLocks noGrp="1"/>
          </p:cNvSpPr>
          <p:nvPr>
            <p:ph type="sldNum" sz="quarter" idx="12"/>
          </p:nvPr>
        </p:nvSpPr>
        <p:spPr bwMode="auto"/>
        <p:txBody>
          <a:bodyPr/>
          <a:lstStyle/>
          <a:p>
            <a:pPr>
              <a:defRPr/>
            </a:pPr>
            <a:fld id="{60A91084-44B7-412A-A3D6-40EF964F97F6}" type="slidenum">
              <a:rPr lang="fr-F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Only" preserve="1" userDrawn="1">
  <p:cSld name="Titre seul">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lstStyle/>
          <a:p>
            <a:pPr>
              <a:defRPr/>
            </a:pPr>
            <a:r>
              <a:rPr lang="fr-FR"/>
              <a:t>Modifiez le style du titre</a:t>
            </a:r>
          </a:p>
        </p:txBody>
      </p:sp>
      <p:sp>
        <p:nvSpPr>
          <p:cNvPr id="5" name="Espace réservé de la date 2"/>
          <p:cNvSpPr>
            <a:spLocks noGrp="1"/>
          </p:cNvSpPr>
          <p:nvPr>
            <p:ph type="dt" sz="half" idx="10"/>
          </p:nvPr>
        </p:nvSpPr>
        <p:spPr bwMode="auto"/>
        <p:txBody>
          <a:bodyPr/>
          <a:lstStyle/>
          <a:p>
            <a:pPr>
              <a:defRPr/>
            </a:pPr>
            <a:fld id="{EA18BCD3-3C4C-4DBA-BD2E-B85E48FFDBA5}" type="datetimeFigureOut">
              <a:rPr lang="fr-FR"/>
              <a:t>20/01/2025</a:t>
            </a:fld>
            <a:endParaRPr lang="fr-FR"/>
          </a:p>
        </p:txBody>
      </p:sp>
      <p:sp>
        <p:nvSpPr>
          <p:cNvPr id="6" name="Espace réservé du pied de page 3"/>
          <p:cNvSpPr>
            <a:spLocks noGrp="1"/>
          </p:cNvSpPr>
          <p:nvPr>
            <p:ph type="ftr" sz="quarter" idx="11"/>
          </p:nvPr>
        </p:nvSpPr>
        <p:spPr bwMode="auto"/>
        <p:txBody>
          <a:bodyPr/>
          <a:lstStyle/>
          <a:p>
            <a:pPr>
              <a:defRPr/>
            </a:pPr>
            <a:endParaRPr lang="fr-FR"/>
          </a:p>
        </p:txBody>
      </p:sp>
      <p:sp>
        <p:nvSpPr>
          <p:cNvPr id="7" name="Espace réservé du numéro de diapositive 4"/>
          <p:cNvSpPr>
            <a:spLocks noGrp="1"/>
          </p:cNvSpPr>
          <p:nvPr>
            <p:ph type="sldNum" sz="quarter" idx="12"/>
          </p:nvPr>
        </p:nvSpPr>
        <p:spPr bwMode="auto"/>
        <p:txBody>
          <a:bodyPr/>
          <a:lstStyle/>
          <a:p>
            <a:pPr>
              <a:defRPr/>
            </a:pPr>
            <a:fld id="{60A91084-44B7-412A-A3D6-40EF964F97F6}" type="slidenum">
              <a:rPr lang="fr-F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blank" preserve="1" userDrawn="1">
  <p:cSld name="Vide">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EA18BCD3-3C4C-4DBA-BD2E-B85E48FFDBA5}" type="datetimeFigureOut">
              <a:rPr lang="fr-FR"/>
              <a:t>20/01/2025</a:t>
            </a:fld>
            <a:endParaRPr lang="fr-FR"/>
          </a:p>
        </p:txBody>
      </p:sp>
      <p:sp>
        <p:nvSpPr>
          <p:cNvPr id="5" name="Espace réservé du pied de page 2"/>
          <p:cNvSpPr>
            <a:spLocks noGrp="1"/>
          </p:cNvSpPr>
          <p:nvPr>
            <p:ph type="ftr" sz="quarter" idx="11"/>
          </p:nvPr>
        </p:nvSpPr>
        <p:spPr bwMode="auto"/>
        <p:txBody>
          <a:bodyPr/>
          <a:lstStyle/>
          <a:p>
            <a:pPr>
              <a:defRPr/>
            </a:pPr>
            <a:endParaRPr lang="fr-FR"/>
          </a:p>
        </p:txBody>
      </p:sp>
      <p:sp>
        <p:nvSpPr>
          <p:cNvPr id="6" name="Espace réservé du numéro de diapositive 3"/>
          <p:cNvSpPr>
            <a:spLocks noGrp="1"/>
          </p:cNvSpPr>
          <p:nvPr>
            <p:ph type="sldNum" sz="quarter" idx="12"/>
          </p:nvPr>
        </p:nvSpPr>
        <p:spPr bwMode="auto"/>
        <p:txBody>
          <a:bodyPr/>
          <a:lstStyle/>
          <a:p>
            <a:pPr>
              <a:defRPr/>
            </a:pPr>
            <a:fld id="{60A91084-44B7-412A-A3D6-40EF964F97F6}" type="slidenum">
              <a:rPr lang="fr-F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Tx" preserve="1" userDrawn="1">
  <p:cSld name="Contenu avec légende">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839788" y="457200"/>
            <a:ext cx="3932237" cy="1600200"/>
          </a:xfrm>
        </p:spPr>
        <p:txBody>
          <a:bodyPr anchor="b"/>
          <a:lstStyle>
            <a:lvl1pPr>
              <a:defRPr sz="3200"/>
            </a:lvl1pPr>
          </a:lstStyle>
          <a:p>
            <a:pPr>
              <a:defRPr/>
            </a:pPr>
            <a:r>
              <a:rPr lang="fr-FR"/>
              <a:t>Modifiez le style du titre</a:t>
            </a:r>
          </a:p>
        </p:txBody>
      </p:sp>
      <p:sp>
        <p:nvSpPr>
          <p:cNvPr id="5" name="Espace réservé du contenu 2"/>
          <p:cNvSpPr>
            <a:spLocks noGrp="1"/>
          </p:cNvSpPr>
          <p:nvPr>
            <p:ph idx="1"/>
          </p:nvPr>
        </p:nvSpPr>
        <p:spPr bwMode="auto">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6" name="Espace réservé du texte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fr-FR"/>
              <a:t>Modifiez les styles du texte du masque</a:t>
            </a:r>
            <a:endParaRPr/>
          </a:p>
        </p:txBody>
      </p:sp>
      <p:sp>
        <p:nvSpPr>
          <p:cNvPr id="7" name="Espace réservé de la date 4"/>
          <p:cNvSpPr>
            <a:spLocks noGrp="1"/>
          </p:cNvSpPr>
          <p:nvPr>
            <p:ph type="dt" sz="half" idx="10"/>
          </p:nvPr>
        </p:nvSpPr>
        <p:spPr bwMode="auto"/>
        <p:txBody>
          <a:bodyPr/>
          <a:lstStyle/>
          <a:p>
            <a:pPr>
              <a:defRPr/>
            </a:pPr>
            <a:fld id="{EA18BCD3-3C4C-4DBA-BD2E-B85E48FFDBA5}" type="datetimeFigureOut">
              <a:rPr lang="fr-FR"/>
              <a:t>20/01/2025</a:t>
            </a:fld>
            <a:endParaRPr lang="fr-FR"/>
          </a:p>
        </p:txBody>
      </p:sp>
      <p:sp>
        <p:nvSpPr>
          <p:cNvPr id="8" name="Espace réservé du pied de page 5"/>
          <p:cNvSpPr>
            <a:spLocks noGrp="1"/>
          </p:cNvSpPr>
          <p:nvPr>
            <p:ph type="ftr" sz="quarter" idx="11"/>
          </p:nvPr>
        </p:nvSpPr>
        <p:spPr bwMode="auto"/>
        <p:txBody>
          <a:bodyPr/>
          <a:lstStyle/>
          <a:p>
            <a:pPr>
              <a:defRPr/>
            </a:pPr>
            <a:endParaRPr lang="fr-FR"/>
          </a:p>
        </p:txBody>
      </p:sp>
      <p:sp>
        <p:nvSpPr>
          <p:cNvPr id="9" name="Espace réservé du numéro de diapositive 6"/>
          <p:cNvSpPr>
            <a:spLocks noGrp="1"/>
          </p:cNvSpPr>
          <p:nvPr>
            <p:ph type="sldNum" sz="quarter" idx="12"/>
          </p:nvPr>
        </p:nvSpPr>
        <p:spPr bwMode="auto"/>
        <p:txBody>
          <a:bodyPr/>
          <a:lstStyle/>
          <a:p>
            <a:pPr>
              <a:defRPr/>
            </a:pPr>
            <a:fld id="{60A91084-44B7-412A-A3D6-40EF964F97F6}" type="slidenum">
              <a:rPr lang="fr-F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picTx" preserve="1" userDrawn="1">
  <p:cSld name="Image avec légende">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839788" y="457200"/>
            <a:ext cx="3932237" cy="1600200"/>
          </a:xfrm>
        </p:spPr>
        <p:txBody>
          <a:bodyPr anchor="b"/>
          <a:lstStyle>
            <a:lvl1pPr>
              <a:defRPr sz="3200"/>
            </a:lvl1pPr>
          </a:lstStyle>
          <a:p>
            <a:pPr>
              <a:defRPr/>
            </a:pPr>
            <a:r>
              <a:rPr lang="fr-FR"/>
              <a:t>Modifiez le style du titre</a:t>
            </a:r>
          </a:p>
        </p:txBody>
      </p:sp>
      <p:sp>
        <p:nvSpPr>
          <p:cNvPr id="5" name="Espace réservé pour une image  2"/>
          <p:cNvSpPr>
            <a:spLocks noGrp="1"/>
          </p:cNvSpPr>
          <p:nvPr>
            <p:ph type="pic" idx="1"/>
          </p:nvPr>
        </p:nvSpPr>
        <p:spPr bwMode="auto">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fr-FR"/>
          </a:p>
        </p:txBody>
      </p:sp>
      <p:sp>
        <p:nvSpPr>
          <p:cNvPr id="6" name="Espace réservé du texte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fr-FR"/>
              <a:t>Modifiez les styles du texte du masque</a:t>
            </a:r>
            <a:endParaRPr/>
          </a:p>
        </p:txBody>
      </p:sp>
      <p:sp>
        <p:nvSpPr>
          <p:cNvPr id="7" name="Espace réservé de la date 4"/>
          <p:cNvSpPr>
            <a:spLocks noGrp="1"/>
          </p:cNvSpPr>
          <p:nvPr>
            <p:ph type="dt" sz="half" idx="10"/>
          </p:nvPr>
        </p:nvSpPr>
        <p:spPr bwMode="auto"/>
        <p:txBody>
          <a:bodyPr/>
          <a:lstStyle/>
          <a:p>
            <a:pPr>
              <a:defRPr/>
            </a:pPr>
            <a:fld id="{EA18BCD3-3C4C-4DBA-BD2E-B85E48FFDBA5}" type="datetimeFigureOut">
              <a:rPr lang="fr-FR"/>
              <a:t>20/01/2025</a:t>
            </a:fld>
            <a:endParaRPr lang="fr-FR"/>
          </a:p>
        </p:txBody>
      </p:sp>
      <p:sp>
        <p:nvSpPr>
          <p:cNvPr id="8" name="Espace réservé du pied de page 5"/>
          <p:cNvSpPr>
            <a:spLocks noGrp="1"/>
          </p:cNvSpPr>
          <p:nvPr>
            <p:ph type="ftr" sz="quarter" idx="11"/>
          </p:nvPr>
        </p:nvSpPr>
        <p:spPr bwMode="auto"/>
        <p:txBody>
          <a:bodyPr/>
          <a:lstStyle/>
          <a:p>
            <a:pPr>
              <a:defRPr/>
            </a:pPr>
            <a:endParaRPr lang="fr-FR"/>
          </a:p>
        </p:txBody>
      </p:sp>
      <p:sp>
        <p:nvSpPr>
          <p:cNvPr id="9" name="Espace réservé du numéro de diapositive 6"/>
          <p:cNvSpPr>
            <a:spLocks noGrp="1"/>
          </p:cNvSpPr>
          <p:nvPr>
            <p:ph type="sldNum" sz="quarter" idx="12"/>
          </p:nvPr>
        </p:nvSpPr>
        <p:spPr bwMode="auto"/>
        <p:txBody>
          <a:bodyPr/>
          <a:lstStyle/>
          <a:p>
            <a:pPr>
              <a:defRPr/>
            </a:pPr>
            <a:fld id="{60A91084-44B7-412A-A3D6-40EF964F97F6}" type="slidenum">
              <a:rPr lang="fr-F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Espace réservé du titre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fr-FR"/>
              <a:t>Modifiez le style du titre</a:t>
            </a:r>
          </a:p>
        </p:txBody>
      </p:sp>
      <p:sp>
        <p:nvSpPr>
          <p:cNvPr id="5" name="Espace réservé du texte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6" name="Espace réservé de la date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EA18BCD3-3C4C-4DBA-BD2E-B85E48FFDBA5}" type="datetimeFigureOut">
              <a:rPr lang="fr-FR"/>
              <a:t>20/01/2025</a:t>
            </a:fld>
            <a:endParaRPr lang="fr-FR"/>
          </a:p>
        </p:txBody>
      </p:sp>
      <p:sp>
        <p:nvSpPr>
          <p:cNvPr id="7" name="Espace réservé du pied de page 4"/>
          <p:cNvSpPr>
            <a:spLocks noGrp="1"/>
          </p:cNvSpPr>
          <p:nvPr>
            <p:ph type="ftr" sz="quarter" idx="3"/>
          </p:nvPr>
        </p:nvSpPr>
        <p:spPr bwMode="auto">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fr-FR"/>
          </a:p>
        </p:txBody>
      </p:sp>
      <p:sp>
        <p:nvSpPr>
          <p:cNvPr id="8" name="Espace réservé du numéro de diapositive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0A91084-44B7-412A-A3D6-40EF964F97F6}" type="slidenum">
              <a:rPr lang="fr-F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slide" Target="slide64.xml"/><Relationship Id="rId18" Type="http://schemas.openxmlformats.org/officeDocument/2006/relationships/slide" Target="slide13.xml"/><Relationship Id="rId3" Type="http://schemas.openxmlformats.org/officeDocument/2006/relationships/image" Target="../media/image1.png"/><Relationship Id="rId21" Type="http://schemas.openxmlformats.org/officeDocument/2006/relationships/image" Target="../media/image9.png"/><Relationship Id="rId7" Type="http://schemas.openxmlformats.org/officeDocument/2006/relationships/slide" Target="slide30.xml"/><Relationship Id="rId12" Type="http://schemas.openxmlformats.org/officeDocument/2006/relationships/slide" Target="slide55.xml"/><Relationship Id="rId17" Type="http://schemas.openxmlformats.org/officeDocument/2006/relationships/image" Target="../media/image8.png"/><Relationship Id="rId2" Type="http://schemas.openxmlformats.org/officeDocument/2006/relationships/notesSlide" Target="../notesSlides/notesSlide2.xml"/><Relationship Id="rId16" Type="http://schemas.openxmlformats.org/officeDocument/2006/relationships/slide" Target="slide63.xml"/><Relationship Id="rId20" Type="http://schemas.openxmlformats.org/officeDocument/2006/relationships/slide" Target="slide65.xml"/><Relationship Id="rId1" Type="http://schemas.openxmlformats.org/officeDocument/2006/relationships/slideLayout" Target="../slideLayouts/slideLayout1.xml"/><Relationship Id="rId6" Type="http://schemas.openxmlformats.org/officeDocument/2006/relationships/slide" Target="slide33.xml"/><Relationship Id="rId11" Type="http://schemas.openxmlformats.org/officeDocument/2006/relationships/image" Target="../media/image6.png"/><Relationship Id="rId5" Type="http://schemas.openxmlformats.org/officeDocument/2006/relationships/image" Target="../media/image4.png"/><Relationship Id="rId15" Type="http://schemas.openxmlformats.org/officeDocument/2006/relationships/slide" Target="slide3.xml"/><Relationship Id="rId10" Type="http://schemas.openxmlformats.org/officeDocument/2006/relationships/slide" Target="slide31.xml"/><Relationship Id="rId19" Type="http://schemas.openxmlformats.org/officeDocument/2006/relationships/slide" Target="slide23.xml"/><Relationship Id="rId4" Type="http://schemas.openxmlformats.org/officeDocument/2006/relationships/slide" Target="slide42.xml"/><Relationship Id="rId9" Type="http://schemas.openxmlformats.org/officeDocument/2006/relationships/slide" Target="slide45.xml"/><Relationship Id="rId14" Type="http://schemas.openxmlformats.org/officeDocument/2006/relationships/image" Target="../media/image7.png"/><Relationship Id="rId22"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5.png"/></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5.png"/></Relationships>
</file>

<file path=ppt/slides/_rels/slide37.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12.png"/><Relationship Id="rId7" Type="http://schemas.openxmlformats.org/officeDocument/2006/relationships/image" Target="../media/image52.jpe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jpeg"/><Relationship Id="rId4" Type="http://schemas.openxmlformats.org/officeDocument/2006/relationships/image" Target="../media/image49.jpeg"/></Relationships>
</file>

<file path=ppt/slides/_rels/slide3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45.png"/><Relationship Id="rId4" Type="http://schemas.openxmlformats.org/officeDocument/2006/relationships/image" Target="../media/image12.png"/></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45.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png"/></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45.png"/></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45.png"/></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45.png"/></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45.png"/></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64.jpeg"/><Relationship Id="rId4" Type="http://schemas.openxmlformats.org/officeDocument/2006/relationships/image" Target="../media/image63.png"/></Relationships>
</file>

<file path=ppt/slides/_rels/slide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63.png"/></Relationships>
</file>

<file path=ppt/slides/_rels/slide4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68.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67.jpeg"/><Relationship Id="rId5" Type="http://schemas.openxmlformats.org/officeDocument/2006/relationships/image" Target="../media/image66.jpeg"/><Relationship Id="rId4" Type="http://schemas.openxmlformats.org/officeDocument/2006/relationships/image" Target="../media/image63.png"/></Relationships>
</file>

<file path=ppt/slides/_rels/slide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69.jpeg"/><Relationship Id="rId4" Type="http://schemas.openxmlformats.org/officeDocument/2006/relationships/image" Target="../media/image63.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3.png"/></Relationships>
</file>

<file path=ppt/slides/_rels/slide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70.jpeg"/><Relationship Id="rId4" Type="http://schemas.openxmlformats.org/officeDocument/2006/relationships/image" Target="../media/image63.png"/></Relationships>
</file>

<file path=ppt/slides/_rels/slide5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71.jpeg"/><Relationship Id="rId4" Type="http://schemas.openxmlformats.org/officeDocument/2006/relationships/image" Target="../media/image63.png"/></Relationships>
</file>

<file path=ppt/slides/_rels/slide5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72.jpeg"/><Relationship Id="rId4" Type="http://schemas.openxmlformats.org/officeDocument/2006/relationships/image" Target="../media/image63.png"/></Relationships>
</file>

<file path=ppt/slides/_rels/slide5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73.png"/><Relationship Id="rId4" Type="http://schemas.openxmlformats.org/officeDocument/2006/relationships/image" Target="../media/image63.png"/></Relationships>
</file>

<file path=ppt/slides/_rels/slide5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63.png"/></Relationships>
</file>

<file path=ppt/slides/_rels/slide5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78.png"/><Relationship Id="rId4" Type="http://schemas.openxmlformats.org/officeDocument/2006/relationships/image" Target="../media/image77.png"/></Relationships>
</file>

<file path=ppt/slides/_rels/slide5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79.png"/><Relationship Id="rId4" Type="http://schemas.openxmlformats.org/officeDocument/2006/relationships/image" Target="../media/image77.png"/></Relationships>
</file>

<file path=ppt/slides/_rels/slide5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80.jpeg"/><Relationship Id="rId4" Type="http://schemas.openxmlformats.org/officeDocument/2006/relationships/image" Target="../media/image77.png"/></Relationships>
</file>

<file path=ppt/slides/_rels/slide5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81.png"/><Relationship Id="rId4" Type="http://schemas.openxmlformats.org/officeDocument/2006/relationships/image" Target="../media/image77.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3.png"/></Relationships>
</file>

<file path=ppt/slides/_rels/slide6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image" Target="../media/image82.png"/><Relationship Id="rId4" Type="http://schemas.openxmlformats.org/officeDocument/2006/relationships/image" Target="../media/image77.png"/></Relationships>
</file>

<file path=ppt/slides/_rels/slide6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image" Target="../media/image83.png"/><Relationship Id="rId4" Type="http://schemas.openxmlformats.org/officeDocument/2006/relationships/image" Target="../media/image77.png"/></Relationships>
</file>

<file path=ppt/slides/_rels/slide6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image" Target="../media/image84.jpg"/><Relationship Id="rId4" Type="http://schemas.openxmlformats.org/officeDocument/2006/relationships/image" Target="../media/image77.png"/></Relationships>
</file>

<file path=ppt/slides/_rels/slide6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image" Target="../media/image85.png"/><Relationship Id="rId4" Type="http://schemas.openxmlformats.org/officeDocument/2006/relationships/image" Target="../media/image77.png"/></Relationships>
</file>

<file path=ppt/slides/_rels/slide6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image" Target="../media/image86.jpg"/><Relationship Id="rId4" Type="http://schemas.openxmlformats.org/officeDocument/2006/relationships/image" Target="../media/image77.png"/></Relationships>
</file>

<file path=ppt/slides/_rels/slide6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87.png"/></Relationships>
</file>

<file path=ppt/slides/_rels/slide6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image" Target="../media/image89.png"/><Relationship Id="rId4" Type="http://schemas.openxmlformats.org/officeDocument/2006/relationships/image" Target="../media/image88.png"/></Relationships>
</file>

<file path=ppt/slides/_rels/slide6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2.xml"/><Relationship Id="rId1" Type="http://schemas.openxmlformats.org/officeDocument/2006/relationships/slideLayout" Target="../slideLayouts/slideLayout2.xml"/><Relationship Id="rId5" Type="http://schemas.openxmlformats.org/officeDocument/2006/relationships/image" Target="../media/image90.jpeg"/><Relationship Id="rId4" Type="http://schemas.openxmlformats.org/officeDocument/2006/relationships/image" Target="../media/image88.png"/></Relationships>
</file>

<file path=ppt/slides/_rels/slide6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3.xml"/><Relationship Id="rId1" Type="http://schemas.openxmlformats.org/officeDocument/2006/relationships/slideLayout" Target="../slideLayouts/slideLayout2.xml"/><Relationship Id="rId5" Type="http://schemas.openxmlformats.org/officeDocument/2006/relationships/image" Target="../media/image91.jpeg"/><Relationship Id="rId4" Type="http://schemas.openxmlformats.org/officeDocument/2006/relationships/image" Target="../media/image88.png"/></Relationships>
</file>

<file path=ppt/slides/_rels/slide6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4.xml"/><Relationship Id="rId1" Type="http://schemas.openxmlformats.org/officeDocument/2006/relationships/slideLayout" Target="../slideLayouts/slideLayout2.xml"/><Relationship Id="rId5" Type="http://schemas.openxmlformats.org/officeDocument/2006/relationships/image" Target="../media/image92.png"/><Relationship Id="rId4" Type="http://schemas.openxmlformats.org/officeDocument/2006/relationships/image" Target="../media/image88.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3.png"/></Relationships>
</file>

<file path=ppt/slides/_rels/slide7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5.xml"/><Relationship Id="rId1" Type="http://schemas.openxmlformats.org/officeDocument/2006/relationships/slideLayout" Target="../slideLayouts/slideLayout2.xml"/><Relationship Id="rId5" Type="http://schemas.openxmlformats.org/officeDocument/2006/relationships/image" Target="../media/image93.png"/><Relationship Id="rId4" Type="http://schemas.openxmlformats.org/officeDocument/2006/relationships/image" Target="../media/image88.png"/></Relationships>
</file>

<file path=ppt/slides/_rels/slide7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6.xml"/><Relationship Id="rId1" Type="http://schemas.openxmlformats.org/officeDocument/2006/relationships/slideLayout" Target="../slideLayouts/slideLayout2.xml"/><Relationship Id="rId5" Type="http://schemas.openxmlformats.org/officeDocument/2006/relationships/image" Target="../media/image94.png"/><Relationship Id="rId4" Type="http://schemas.openxmlformats.org/officeDocument/2006/relationships/image" Target="../media/image88.png"/></Relationships>
</file>

<file path=ppt/slides/_rels/slide7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7.xml"/><Relationship Id="rId1" Type="http://schemas.openxmlformats.org/officeDocument/2006/relationships/slideLayout" Target="../slideLayouts/slideLayout2.xml"/><Relationship Id="rId5" Type="http://schemas.openxmlformats.org/officeDocument/2006/relationships/image" Target="../media/image95.png"/><Relationship Id="rId4" Type="http://schemas.openxmlformats.org/officeDocument/2006/relationships/image" Target="../media/image88.png"/></Relationships>
</file>

<file path=ppt/slides/_rels/slide7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8.xml"/><Relationship Id="rId1" Type="http://schemas.openxmlformats.org/officeDocument/2006/relationships/slideLayout" Target="../slideLayouts/slideLayout2.xml"/><Relationship Id="rId5" Type="http://schemas.openxmlformats.org/officeDocument/2006/relationships/image" Target="../media/image96.png"/><Relationship Id="rId4" Type="http://schemas.openxmlformats.org/officeDocument/2006/relationships/image" Target="../media/image88.png"/></Relationships>
</file>

<file path=ppt/slides/_rels/slide7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9.xml"/><Relationship Id="rId1" Type="http://schemas.openxmlformats.org/officeDocument/2006/relationships/slideLayout" Target="../slideLayouts/slideLayout2.xml"/><Relationship Id="rId5" Type="http://schemas.openxmlformats.org/officeDocument/2006/relationships/image" Target="../media/image97.png"/><Relationship Id="rId4" Type="http://schemas.openxmlformats.org/officeDocument/2006/relationships/image" Target="../media/image88.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409047" y="2390303"/>
            <a:ext cx="6371130" cy="1802893"/>
          </a:xfrm>
        </p:spPr>
        <p:txBody>
          <a:bodyPr>
            <a:noAutofit/>
          </a:bodyPr>
          <a:lstStyle/>
          <a:p>
            <a:r>
              <a:rPr lang="fr-FR" sz="3600" b="1" dirty="0">
                <a:solidFill>
                  <a:schemeClr val="tx1">
                    <a:lumMod val="75000"/>
                    <a:lumOff val="25000"/>
                  </a:schemeClr>
                </a:solidFill>
                <a:latin typeface="Berlin Sans FB Demi" panose="020E0802020502020306" pitchFamily="34" charset="0"/>
                <a:cs typeface="Arial" panose="020B0604020202020204" pitchFamily="34" charset="0"/>
              </a:rPr>
              <a:t>Concours de virelangues</a:t>
            </a:r>
            <a:br>
              <a:rPr lang="fr-FR" sz="3600" b="1" dirty="0">
                <a:solidFill>
                  <a:schemeClr val="tx1">
                    <a:lumMod val="75000"/>
                    <a:lumOff val="25000"/>
                  </a:schemeClr>
                </a:solidFill>
                <a:latin typeface="Berlin Sans FB Demi" panose="020E0802020502020306" pitchFamily="34" charset="0"/>
                <a:cs typeface="Arial" panose="020B0604020202020204" pitchFamily="34" charset="0"/>
              </a:rPr>
            </a:br>
            <a:r>
              <a:rPr lang="fr-FR" sz="3600" b="1" dirty="0">
                <a:solidFill>
                  <a:schemeClr val="tx1">
                    <a:lumMod val="75000"/>
                    <a:lumOff val="25000"/>
                  </a:schemeClr>
                </a:solidFill>
                <a:latin typeface="Berlin Sans FB Demi" panose="020E0802020502020306" pitchFamily="34" charset="0"/>
                <a:cs typeface="Arial" panose="020B0604020202020204" pitchFamily="34" charset="0"/>
              </a:rPr>
              <a:t> en langues étrangères</a:t>
            </a:r>
            <a:br>
              <a:rPr lang="fr-FR" sz="3600" b="1" dirty="0">
                <a:solidFill>
                  <a:schemeClr val="tx1">
                    <a:lumMod val="75000"/>
                    <a:lumOff val="25000"/>
                  </a:schemeClr>
                </a:solidFill>
                <a:latin typeface="Berlin Sans FB Demi" panose="020E0802020502020306" pitchFamily="34" charset="0"/>
                <a:cs typeface="Arial" panose="020B0604020202020204" pitchFamily="34" charset="0"/>
              </a:rPr>
            </a:br>
            <a:r>
              <a:rPr lang="fr-FR" sz="3600" b="1" dirty="0">
                <a:solidFill>
                  <a:schemeClr val="tx1">
                    <a:lumMod val="50000"/>
                    <a:lumOff val="50000"/>
                  </a:schemeClr>
                </a:solidFill>
                <a:latin typeface="Berlin Sans FB Demi" panose="020E0802020502020306" pitchFamily="34" charset="0"/>
                <a:cs typeface="Arial" panose="020B0604020202020204" pitchFamily="34" charset="0"/>
              </a:rPr>
              <a:t>Session 2025 – Manches 4-5-6</a:t>
            </a:r>
            <a:br>
              <a:rPr lang="fr-FR" sz="3600" b="1" dirty="0">
                <a:latin typeface="Berlin Sans FB Demi" panose="020E0802020502020306" pitchFamily="34" charset="0"/>
                <a:cs typeface="Arial" panose="020B0604020202020204" pitchFamily="34" charset="0"/>
              </a:rPr>
            </a:br>
            <a:r>
              <a:rPr lang="fr-FR" sz="2800" b="1" dirty="0">
                <a:latin typeface="Arial" panose="020B0604020202020204" pitchFamily="34" charset="0"/>
                <a:cs typeface="Arial" panose="020B0604020202020204" pitchFamily="34" charset="0"/>
              </a:rPr>
              <a:t> </a:t>
            </a:r>
          </a:p>
        </p:txBody>
      </p:sp>
      <p:sp>
        <p:nvSpPr>
          <p:cNvPr id="3" name="Sous-titre 2"/>
          <p:cNvSpPr>
            <a:spLocks noGrp="1"/>
          </p:cNvSpPr>
          <p:nvPr>
            <p:ph type="subTitle" idx="1"/>
          </p:nvPr>
        </p:nvSpPr>
        <p:spPr>
          <a:xfrm>
            <a:off x="6164359" y="4223095"/>
            <a:ext cx="4553278" cy="936404"/>
          </a:xfrm>
        </p:spPr>
        <p:txBody>
          <a:bodyPr anchor="ctr">
            <a:normAutofit/>
          </a:bodyPr>
          <a:lstStyle/>
          <a:p>
            <a:r>
              <a:rPr lang="fr-FR" sz="1600" dirty="0"/>
              <a:t>Organisé par les IA-IPR de LVE </a:t>
            </a:r>
            <a:br>
              <a:rPr lang="fr-FR" sz="1600" dirty="0"/>
            </a:br>
            <a:r>
              <a:rPr lang="fr-FR" sz="1600" dirty="0"/>
              <a:t>de l’académie d’Orléans-Tours</a:t>
            </a:r>
            <a:br>
              <a:rPr lang="fr-FR" sz="1600" dirty="0"/>
            </a:br>
            <a:r>
              <a:rPr lang="fr-FR" sz="1600" i="1" dirty="0"/>
              <a:t>sur une idée originale de Madame </a:t>
            </a:r>
            <a:r>
              <a:rPr lang="fr-FR" sz="1600" i="1" dirty="0" err="1"/>
              <a:t>Metivier-Liaigre</a:t>
            </a:r>
            <a:endParaRPr lang="fr-FR" sz="1600" i="1" dirty="0"/>
          </a:p>
        </p:txBody>
      </p:sp>
      <p:pic>
        <p:nvPicPr>
          <p:cNvPr id="4" name="Imag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47400" y="771750"/>
            <a:ext cx="4112200" cy="5040000"/>
          </a:xfrm>
          <a:prstGeom prst="rect">
            <a:avLst/>
          </a:prstGeom>
          <a:ln>
            <a:noFill/>
          </a:ln>
          <a:effectLst>
            <a:outerShdw blurRad="292100" dist="139700" dir="2700000" algn="tl" rotWithShape="0">
              <a:srgbClr val="333333">
                <a:alpha val="65000"/>
              </a:srgbClr>
            </a:outerShdw>
          </a:effectLst>
        </p:spPr>
      </p:pic>
      <p:sp>
        <p:nvSpPr>
          <p:cNvPr id="7" name="ZoneTexte 6"/>
          <p:cNvSpPr txBox="1"/>
          <p:nvPr/>
        </p:nvSpPr>
        <p:spPr>
          <a:xfrm>
            <a:off x="6179526" y="5335811"/>
            <a:ext cx="4521176" cy="369332"/>
          </a:xfrm>
          <a:prstGeom prst="rect">
            <a:avLst/>
          </a:prstGeom>
          <a:noFill/>
        </p:spPr>
        <p:txBody>
          <a:bodyPr wrap="square" rtlCol="0">
            <a:spAutoFit/>
          </a:bodyPr>
          <a:lstStyle/>
          <a:p>
            <a:pPr algn="ctr"/>
            <a:r>
              <a:rPr lang="fr-FR" dirty="0">
                <a:solidFill>
                  <a:schemeClr val="tx1">
                    <a:lumMod val="75000"/>
                    <a:lumOff val="25000"/>
                  </a:schemeClr>
                </a:solidFill>
                <a:latin typeface="Berlin Sans FB Demi" panose="020E0802020502020306" pitchFamily="34" charset="0"/>
              </a:rPr>
              <a:t>Diaporama de </a:t>
            </a:r>
            <a:r>
              <a:rPr lang="fr-FR" dirty="0" err="1">
                <a:solidFill>
                  <a:schemeClr val="tx1">
                    <a:lumMod val="75000"/>
                    <a:lumOff val="25000"/>
                  </a:schemeClr>
                </a:solidFill>
                <a:latin typeface="Berlin Sans FB Demi" panose="020E0802020502020306" pitchFamily="34" charset="0"/>
              </a:rPr>
              <a:t>virelangues</a:t>
            </a:r>
            <a:r>
              <a:rPr lang="fr-FR" dirty="0">
                <a:solidFill>
                  <a:schemeClr val="tx1">
                    <a:lumMod val="75000"/>
                    <a:lumOff val="25000"/>
                  </a:schemeClr>
                </a:solidFill>
                <a:latin typeface="Berlin Sans FB Demi" panose="020E0802020502020306" pitchFamily="34" charset="0"/>
              </a:rPr>
              <a:t> « élèves »</a:t>
            </a:r>
          </a:p>
        </p:txBody>
      </p:sp>
      <p:grpSp>
        <p:nvGrpSpPr>
          <p:cNvPr id="9" name="Groupe 8"/>
          <p:cNvGrpSpPr>
            <a:grpSpLocks noChangeAspect="1"/>
          </p:cNvGrpSpPr>
          <p:nvPr/>
        </p:nvGrpSpPr>
        <p:grpSpPr>
          <a:xfrm>
            <a:off x="10455499" y="5144918"/>
            <a:ext cx="1512000" cy="1512000"/>
            <a:chOff x="5478272" y="3816927"/>
            <a:chExt cx="1260000" cy="1260000"/>
          </a:xfrm>
        </p:grpSpPr>
        <p:pic>
          <p:nvPicPr>
            <p:cNvPr id="5" name="Image 4"/>
            <p:cNvPicPr>
              <a:picLocks noChangeAspect="1"/>
            </p:cNvPicPr>
            <p:nvPr/>
          </p:nvPicPr>
          <p:blipFill rotWithShape="1">
            <a:blip r:embed="rId4" cstate="print">
              <a:extLst>
                <a:ext uri="{28A0092B-C50C-407E-A947-70E740481C1C}">
                  <a14:useLocalDpi xmlns:a14="http://schemas.microsoft.com/office/drawing/2010/main" val="0"/>
                </a:ext>
              </a:extLst>
            </a:blip>
            <a:srcRect l="33289" t="10575" r="33661" b="49072"/>
            <a:stretch/>
          </p:blipFill>
          <p:spPr>
            <a:xfrm>
              <a:off x="5478272" y="3816927"/>
              <a:ext cx="1260000" cy="1260000"/>
            </a:xfrm>
            <a:prstGeom prst="rect">
              <a:avLst/>
            </a:prstGeom>
          </p:spPr>
        </p:pic>
        <p:sp>
          <p:nvSpPr>
            <p:cNvPr id="6" name="ZoneTexte 5"/>
            <p:cNvSpPr txBox="1"/>
            <p:nvPr/>
          </p:nvSpPr>
          <p:spPr>
            <a:xfrm rot="21070011">
              <a:off x="5652597" y="4262345"/>
              <a:ext cx="911347" cy="307777"/>
            </a:xfrm>
            <a:prstGeom prst="rect">
              <a:avLst/>
            </a:prstGeom>
            <a:noFill/>
          </p:spPr>
          <p:txBody>
            <a:bodyPr wrap="square" rtlCol="0">
              <a:spAutoFit/>
            </a:bodyPr>
            <a:lstStyle/>
            <a:p>
              <a:pPr algn="ctr"/>
              <a:r>
                <a:rPr lang="fr-FR" b="1" dirty="0">
                  <a:solidFill>
                    <a:srgbClr val="C00000"/>
                  </a:solidFill>
                </a:rPr>
                <a:t>Collège</a:t>
              </a:r>
            </a:p>
          </p:txBody>
        </p:sp>
      </p:grpSp>
      <p:pic>
        <p:nvPicPr>
          <p:cNvPr id="11" name="Image 10">
            <a:extLst>
              <a:ext uri="{FF2B5EF4-FFF2-40B4-BE49-F238E27FC236}">
                <a16:creationId xmlns:a16="http://schemas.microsoft.com/office/drawing/2014/main" id="{43CB0D44-2150-8C78-0CEA-D14C2B3C43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52614" y="200404"/>
            <a:ext cx="3375000" cy="2160000"/>
          </a:xfrm>
          <a:prstGeom prst="rect">
            <a:avLst/>
          </a:prstGeom>
        </p:spPr>
      </p:pic>
    </p:spTree>
    <p:extLst>
      <p:ext uri="{BB962C8B-B14F-4D97-AF65-F5344CB8AC3E}">
        <p14:creationId xmlns:p14="http://schemas.microsoft.com/office/powerpoint/2010/main" val="31846947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373021" y="260648"/>
            <a:ext cx="10349147" cy="1143000"/>
          </a:xfrm>
          <a:prstGeom prst="rect">
            <a:avLst/>
          </a:prstGeom>
          <a:solidFill>
            <a:schemeClr val="accent6">
              <a:lumMod val="40000"/>
              <a:lumOff val="60000"/>
            </a:schemeClr>
          </a:solidFill>
        </p:spPr>
        <p:txBody>
          <a:bodyPr>
            <a:normAutofit/>
          </a:bodyPr>
          <a:lstStyle/>
          <a:p>
            <a:pPr algn="r">
              <a:defRPr/>
            </a:pPr>
            <a:r>
              <a:rPr lang="fr-FR">
                <a:solidFill>
                  <a:schemeClr val="tx1">
                    <a:lumMod val="75000"/>
                    <a:lumOff val="25000"/>
                  </a:schemeClr>
                </a:solidFill>
                <a:latin typeface="Berlin Sans FB Demi"/>
              </a:rPr>
              <a:t>6</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1</a:t>
            </a:r>
          </a:p>
        </p:txBody>
      </p:sp>
      <p:pic>
        <p:nvPicPr>
          <p:cNvPr id="5"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6" name="Image 6" descr="germany-652967_640.png"/>
          <p:cNvPicPr>
            <a:picLocks noChangeAspect="1"/>
          </p:cNvPicPr>
          <p:nvPr/>
        </p:nvPicPr>
        <p:blipFill>
          <a:blip r:embed="rId4" cstate="print">
            <a:extLst>
              <a:ext uri="{28A0092B-C50C-407E-A947-70E740481C1C}">
                <a14:useLocalDpi xmlns:a14="http://schemas.microsoft.com/office/drawing/2010/main" val="0"/>
              </a:ext>
            </a:extLst>
          </a:blip>
          <a:stretch/>
        </p:blipFill>
        <p:spPr bwMode="auto">
          <a:xfrm>
            <a:off x="1775353" y="389466"/>
            <a:ext cx="534459" cy="846667"/>
          </a:xfrm>
          <a:prstGeom prst="rect">
            <a:avLst/>
          </a:prstGeom>
        </p:spPr>
      </p:pic>
      <p:sp>
        <p:nvSpPr>
          <p:cNvPr id="7" name="ZoneTexte 6">
            <a:extLst>
              <a:ext uri="{FF2B5EF4-FFF2-40B4-BE49-F238E27FC236}">
                <a16:creationId xmlns:a16="http://schemas.microsoft.com/office/drawing/2014/main" id="{C16DF19F-DA9B-8694-C84F-21A5DBCFD5EF}"/>
              </a:ext>
            </a:extLst>
          </p:cNvPr>
          <p:cNvSpPr txBox="1"/>
          <p:nvPr/>
        </p:nvSpPr>
        <p:spPr>
          <a:xfrm>
            <a:off x="551384" y="3370638"/>
            <a:ext cx="7056784" cy="1323439"/>
          </a:xfrm>
          <a:prstGeom prst="rect">
            <a:avLst/>
          </a:prstGeom>
          <a:noFill/>
        </p:spPr>
        <p:txBody>
          <a:bodyPr wrap="square" rtlCol="0">
            <a:spAutoFit/>
          </a:bodyPr>
          <a:lstStyle/>
          <a:p>
            <a:pPr algn="ctr"/>
            <a:r>
              <a:rPr lang="de-DE" sz="4000" dirty="0">
                <a:latin typeface="Arial" panose="020B0604020202020204" pitchFamily="34" charset="0"/>
                <a:ea typeface="Calibri" panose="020F0502020204030204" pitchFamily="34" charset="0"/>
                <a:cs typeface="Arial" panose="020B0604020202020204" pitchFamily="34" charset="0"/>
              </a:rPr>
              <a:t>Storch, Störchin und Störchlein stehen am See. </a:t>
            </a:r>
            <a:endParaRPr lang="fr-FR" sz="4000" dirty="0">
              <a:latin typeface="Arial" panose="020B0604020202020204" pitchFamily="34" charset="0"/>
              <a:ea typeface="Calibri" panose="020F0502020204030204" pitchFamily="34" charset="0"/>
              <a:cs typeface="Arial" panose="020B0604020202020204" pitchFamily="34" charset="0"/>
            </a:endParaRPr>
          </a:p>
        </p:txBody>
      </p:sp>
      <p:pic>
        <p:nvPicPr>
          <p:cNvPr id="2" name="Image 1" descr="Une image contenant oiseau, oiseau aquatique, cigogne, plein air&#10;&#10;Description générée automatiquement">
            <a:extLst>
              <a:ext uri="{FF2B5EF4-FFF2-40B4-BE49-F238E27FC236}">
                <a16:creationId xmlns:a16="http://schemas.microsoft.com/office/drawing/2014/main" id="{EF78E184-F831-AC6B-E2DC-FD6795E15110}"/>
              </a:ext>
            </a:extLst>
          </p:cNvPr>
          <p:cNvPicPr preferRelativeResize="0">
            <a:picLocks/>
          </p:cNvPicPr>
          <p:nvPr/>
        </p:nvPicPr>
        <p:blipFill>
          <a:blip r:embed="rId5">
            <a:extLst>
              <a:ext uri="{28A0092B-C50C-407E-A947-70E740481C1C}">
                <a14:useLocalDpi xmlns:a14="http://schemas.microsoft.com/office/drawing/2010/main" val="0"/>
              </a:ext>
            </a:extLst>
          </a:blip>
          <a:stretch>
            <a:fillRect/>
          </a:stretch>
        </p:blipFill>
        <p:spPr>
          <a:xfrm>
            <a:off x="7317376" y="2645393"/>
            <a:ext cx="4404792" cy="2773931"/>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373021" y="260648"/>
            <a:ext cx="10349147" cy="1143000"/>
          </a:xfrm>
          <a:prstGeom prst="rect">
            <a:avLst/>
          </a:prstGeom>
          <a:solidFill>
            <a:schemeClr val="accent6">
              <a:lumMod val="40000"/>
              <a:lumOff val="60000"/>
            </a:schemeClr>
          </a:solidFill>
        </p:spPr>
        <p:txBody>
          <a:bodyPr>
            <a:normAutofit/>
          </a:bodyPr>
          <a:lstStyle/>
          <a:p>
            <a:pPr algn="r">
              <a:defRPr/>
            </a:pPr>
            <a:r>
              <a:rPr lang="fr-FR">
                <a:solidFill>
                  <a:schemeClr val="tx1">
                    <a:lumMod val="75000"/>
                    <a:lumOff val="25000"/>
                  </a:schemeClr>
                </a:solidFill>
                <a:latin typeface="Berlin Sans FB Demi"/>
              </a:rPr>
              <a:t>6</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2</a:t>
            </a:r>
          </a:p>
        </p:txBody>
      </p:sp>
      <p:pic>
        <p:nvPicPr>
          <p:cNvPr id="5"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6" name="Image 6" descr="germany-652967_640.png"/>
          <p:cNvPicPr>
            <a:picLocks noChangeAspect="1"/>
          </p:cNvPicPr>
          <p:nvPr/>
        </p:nvPicPr>
        <p:blipFill>
          <a:blip r:embed="rId4" cstate="print">
            <a:extLst>
              <a:ext uri="{28A0092B-C50C-407E-A947-70E740481C1C}">
                <a14:useLocalDpi xmlns:a14="http://schemas.microsoft.com/office/drawing/2010/main" val="0"/>
              </a:ext>
            </a:extLst>
          </a:blip>
          <a:stretch/>
        </p:blipFill>
        <p:spPr bwMode="auto">
          <a:xfrm>
            <a:off x="1775353" y="389466"/>
            <a:ext cx="534459" cy="846667"/>
          </a:xfrm>
          <a:prstGeom prst="rect">
            <a:avLst/>
          </a:prstGeom>
        </p:spPr>
      </p:pic>
      <p:sp>
        <p:nvSpPr>
          <p:cNvPr id="7" name="ZoneTexte 6">
            <a:extLst>
              <a:ext uri="{FF2B5EF4-FFF2-40B4-BE49-F238E27FC236}">
                <a16:creationId xmlns:a16="http://schemas.microsoft.com/office/drawing/2014/main" id="{CBB19680-F43B-AF67-09AE-E0B43FB358D5}"/>
              </a:ext>
            </a:extLst>
          </p:cNvPr>
          <p:cNvSpPr txBox="1"/>
          <p:nvPr/>
        </p:nvSpPr>
        <p:spPr bwMode="auto">
          <a:xfrm>
            <a:off x="551384" y="2459503"/>
            <a:ext cx="6192688" cy="1938992"/>
          </a:xfrm>
          <a:prstGeom prst="rect">
            <a:avLst/>
          </a:prstGeom>
          <a:noFill/>
        </p:spPr>
        <p:txBody>
          <a:bodyPr wrap="square" rtlCol="0">
            <a:spAutoFit/>
          </a:bodyPr>
          <a:lstStyle/>
          <a:p>
            <a:pPr algn="ctr"/>
            <a:r>
              <a:rPr lang="de-DE" sz="4000" dirty="0">
                <a:latin typeface="Arial" panose="020B0604020202020204" pitchFamily="34" charset="0"/>
                <a:ea typeface="Calibri" panose="020F0502020204030204" pitchFamily="34" charset="0"/>
                <a:cs typeface="Arial" panose="020B0604020202020204" pitchFamily="34" charset="0"/>
              </a:rPr>
              <a:t>Sieben Schneeschipper schippen sieben Schippen Schnee.</a:t>
            </a:r>
            <a:endParaRPr lang="fr-FR" sz="4000" dirty="0">
              <a:latin typeface="Arial" panose="020B0604020202020204" pitchFamily="34" charset="0"/>
              <a:ea typeface="Calibri" panose="020F0502020204030204" pitchFamily="34" charset="0"/>
              <a:cs typeface="Arial" panose="020B0604020202020204" pitchFamily="34" charset="0"/>
            </a:endParaRPr>
          </a:p>
        </p:txBody>
      </p:sp>
      <p:pic>
        <p:nvPicPr>
          <p:cNvPr id="2" name="Image 1" descr="Une image contenant texte, illustration, dessin humoristique, conception&#10;&#10;Description générée automatiquement">
            <a:extLst>
              <a:ext uri="{FF2B5EF4-FFF2-40B4-BE49-F238E27FC236}">
                <a16:creationId xmlns:a16="http://schemas.microsoft.com/office/drawing/2014/main" id="{0C27B56F-7A61-758B-324A-268C1262F93B}"/>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943639" y="1667633"/>
            <a:ext cx="4696977" cy="352273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373021" y="260648"/>
            <a:ext cx="10349147" cy="1143000"/>
          </a:xfrm>
          <a:prstGeom prst="rect">
            <a:avLst/>
          </a:prstGeom>
          <a:solidFill>
            <a:schemeClr val="accent6">
              <a:lumMod val="40000"/>
              <a:lumOff val="60000"/>
            </a:schemeClr>
          </a:solidFill>
        </p:spPr>
        <p:txBody>
          <a:bodyPr>
            <a:normAutofit/>
          </a:bodyPr>
          <a:lstStyle/>
          <a:p>
            <a:pPr algn="r">
              <a:defRPr/>
            </a:pPr>
            <a:r>
              <a:rPr lang="fr-FR">
                <a:solidFill>
                  <a:schemeClr val="tx1">
                    <a:lumMod val="75000"/>
                    <a:lumOff val="25000"/>
                  </a:schemeClr>
                </a:solidFill>
                <a:latin typeface="Berlin Sans FB Demi"/>
              </a:rPr>
              <a:t>6</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3</a:t>
            </a:r>
          </a:p>
        </p:txBody>
      </p:sp>
      <p:pic>
        <p:nvPicPr>
          <p:cNvPr id="5"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6" name="Image 6" descr="germany-652967_640.png"/>
          <p:cNvPicPr>
            <a:picLocks noChangeAspect="1"/>
          </p:cNvPicPr>
          <p:nvPr/>
        </p:nvPicPr>
        <p:blipFill>
          <a:blip r:embed="rId4" cstate="print">
            <a:extLst>
              <a:ext uri="{28A0092B-C50C-407E-A947-70E740481C1C}">
                <a14:useLocalDpi xmlns:a14="http://schemas.microsoft.com/office/drawing/2010/main" val="0"/>
              </a:ext>
            </a:extLst>
          </a:blip>
          <a:stretch/>
        </p:blipFill>
        <p:spPr bwMode="auto">
          <a:xfrm>
            <a:off x="1775353" y="389466"/>
            <a:ext cx="534459" cy="846667"/>
          </a:xfrm>
          <a:prstGeom prst="rect">
            <a:avLst/>
          </a:prstGeom>
        </p:spPr>
      </p:pic>
      <p:sp>
        <p:nvSpPr>
          <p:cNvPr id="7" name="ZoneTexte 6">
            <a:extLst>
              <a:ext uri="{FF2B5EF4-FFF2-40B4-BE49-F238E27FC236}">
                <a16:creationId xmlns:a16="http://schemas.microsoft.com/office/drawing/2014/main" id="{E825B4D9-74B2-5F3F-3284-AF77E6DA73EE}"/>
              </a:ext>
            </a:extLst>
          </p:cNvPr>
          <p:cNvSpPr txBox="1"/>
          <p:nvPr/>
        </p:nvSpPr>
        <p:spPr bwMode="auto">
          <a:xfrm>
            <a:off x="426914" y="1844824"/>
            <a:ext cx="7325270" cy="3539430"/>
          </a:xfrm>
          <a:prstGeom prst="rect">
            <a:avLst/>
          </a:prstGeom>
          <a:noFill/>
        </p:spPr>
        <p:txBody>
          <a:bodyPr wrap="square" rtlCol="0">
            <a:spAutoFit/>
          </a:bodyPr>
          <a:lstStyle/>
          <a:p>
            <a:pPr algn="ctr"/>
            <a:r>
              <a:rPr lang="de-DE" sz="3200" dirty="0">
                <a:latin typeface="Arial" panose="020B0604020202020204" pitchFamily="34" charset="0"/>
                <a:ea typeface="Calibri" panose="020F0502020204030204" pitchFamily="34" charset="0"/>
                <a:cs typeface="Arial" panose="020B0604020202020204" pitchFamily="34" charset="0"/>
              </a:rPr>
              <a:t>Herr und Frau Lücke gingen über eine Brücke. Da kam eine Mücke und stach Frau Lücke ins Genicke. Da nahm Herr Lücke seine Krücke und schlug Frau Lücke ins Genicke. Und deshalb fiel Frau Lücke mit der Mücke und der Krücke im Genicke tot um.</a:t>
            </a:r>
            <a:endParaRPr lang="fr-FR" sz="3200" dirty="0">
              <a:latin typeface="Arial" panose="020B0604020202020204" pitchFamily="34" charset="0"/>
              <a:ea typeface="Calibri" panose="020F0502020204030204" pitchFamily="34" charset="0"/>
              <a:cs typeface="Arial" panose="020B0604020202020204" pitchFamily="34" charset="0"/>
            </a:endParaRPr>
          </a:p>
        </p:txBody>
      </p:sp>
      <p:pic>
        <p:nvPicPr>
          <p:cNvPr id="2" name="Image 1" descr="Une image contenant croquis, dessin, art&#10;&#10;Description générée automatiquement">
            <a:extLst>
              <a:ext uri="{FF2B5EF4-FFF2-40B4-BE49-F238E27FC236}">
                <a16:creationId xmlns:a16="http://schemas.microsoft.com/office/drawing/2014/main" id="{9D7AF7A5-B2A1-0E83-B29E-889B35E6C3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25316" y="2371725"/>
            <a:ext cx="3239770" cy="211455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Image 1" descr="UK.png"/>
          <p:cNvPicPr>
            <a:picLocks noChangeAspect="1"/>
          </p:cNvPicPr>
          <p:nvPr/>
        </p:nvPicPr>
        <p:blipFill>
          <a:blip r:embed="rId2" cstate="email">
            <a:extLst>
              <a:ext uri="{28A0092B-C50C-407E-A947-70E740481C1C}">
                <a14:useLocalDpi xmlns:a14="http://schemas.microsoft.com/office/drawing/2010/main" val="0"/>
              </a:ext>
            </a:extLst>
          </a:blip>
          <a:stretch/>
        </p:blipFill>
        <p:spPr bwMode="auto">
          <a:xfrm>
            <a:off x="4313782" y="508008"/>
            <a:ext cx="3295111" cy="5219985"/>
          </a:xfrm>
          <a:prstGeom prst="rect">
            <a:avLst/>
          </a:prstGeom>
        </p:spPr>
      </p:pic>
      <p:sp>
        <p:nvSpPr>
          <p:cNvPr id="5" name="Espace réservé du contenu 2"/>
          <p:cNvSpPr>
            <a:spLocks noGrp="1"/>
          </p:cNvSpPr>
          <p:nvPr>
            <p:ph idx="1"/>
          </p:nvPr>
        </p:nvSpPr>
        <p:spPr bwMode="auto">
          <a:xfrm>
            <a:off x="838200" y="1185333"/>
            <a:ext cx="10515600" cy="4991630"/>
          </a:xfrm>
        </p:spPr>
        <p:txBody>
          <a:bodyPr>
            <a:normAutofit/>
          </a:bodyPr>
          <a:lstStyle/>
          <a:p>
            <a:pPr marL="0" indent="0">
              <a:buNone/>
              <a:defRPr/>
            </a:pPr>
            <a:r>
              <a:rPr lang="fr-FR" sz="4800" b="1" dirty="0"/>
              <a:t>   </a:t>
            </a:r>
          </a:p>
          <a:p>
            <a:pPr marL="0" indent="0" algn="ctr">
              <a:buNone/>
              <a:defRPr/>
            </a:pPr>
            <a:endParaRPr lang="fr-FR" sz="4800" b="1" dirty="0"/>
          </a:p>
          <a:p>
            <a:pPr marL="0" indent="0" algn="ctr">
              <a:buNone/>
              <a:defRPr/>
            </a:pPr>
            <a:r>
              <a:rPr lang="fr-FR" sz="4800" b="1" dirty="0"/>
              <a:t>ANGLAIS</a:t>
            </a:r>
          </a:p>
          <a:p>
            <a:pPr marL="0" indent="0">
              <a:buNone/>
              <a:defRPr/>
            </a:pPr>
            <a:endParaRPr lang="fr-FR" sz="4800" b="1" dirty="0"/>
          </a:p>
        </p:txBody>
      </p:sp>
      <p:pic>
        <p:nvPicPr>
          <p:cNvPr id="6" name="Espace réservé du contenu 3"/>
          <p:cNvPicPr>
            <a:picLocks noChangeAspect="1"/>
          </p:cNvPicPr>
          <p:nvPr/>
        </p:nvPicPr>
        <p:blipFill>
          <a:blip r:embed="rId3" cstate="print">
            <a:extLst>
              <a:ext uri="{28A0092B-C50C-407E-A947-70E740481C1C}">
                <a14:useLocalDpi xmlns:a14="http://schemas.microsoft.com/office/drawing/2010/main" val="0"/>
              </a:ext>
            </a:extLst>
          </a:blip>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457686" y="260648"/>
            <a:ext cx="10349147" cy="1143000"/>
          </a:xfrm>
          <a:prstGeom prst="rect">
            <a:avLst/>
          </a:prstGeom>
          <a:solidFill>
            <a:schemeClr val="accent6">
              <a:lumMod val="40000"/>
              <a:lumOff val="60000"/>
            </a:schemeClr>
          </a:solidFill>
        </p:spPr>
        <p:txBody>
          <a:bodyPr>
            <a:normAutofit/>
          </a:bodyPr>
          <a:lstStyle/>
          <a:p>
            <a:pPr algn="r">
              <a:defRPr/>
            </a:pPr>
            <a:r>
              <a:rPr lang="fr-FR" dirty="0">
                <a:solidFill>
                  <a:schemeClr val="tx1">
                    <a:lumMod val="75000"/>
                    <a:lumOff val="25000"/>
                  </a:schemeClr>
                </a:solidFill>
                <a:latin typeface="Berlin Sans FB Demi"/>
              </a:rPr>
              <a:t>4</a:t>
            </a:r>
            <a:r>
              <a:rPr lang="fr-FR" baseline="30000" dirty="0">
                <a:solidFill>
                  <a:schemeClr val="tx1">
                    <a:lumMod val="75000"/>
                    <a:lumOff val="25000"/>
                  </a:schemeClr>
                </a:solidFill>
                <a:latin typeface="Berlin Sans FB Demi"/>
              </a:rPr>
              <a:t>ème</a:t>
            </a:r>
            <a:r>
              <a:rPr lang="fr-FR" dirty="0">
                <a:solidFill>
                  <a:schemeClr val="tx1">
                    <a:lumMod val="75000"/>
                    <a:lumOff val="25000"/>
                  </a:schemeClr>
                </a:solidFill>
                <a:latin typeface="Berlin Sans FB Demi"/>
              </a:rPr>
              <a:t> manche – Virelangue 1</a:t>
            </a:r>
          </a:p>
        </p:txBody>
      </p:sp>
      <p:pic>
        <p:nvPicPr>
          <p:cNvPr id="5"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6" name="Image 4" descr="UK.png"/>
          <p:cNvPicPr>
            <a:picLocks noChangeAspect="1"/>
          </p:cNvPicPr>
          <p:nvPr/>
        </p:nvPicPr>
        <p:blipFill>
          <a:blip r:embed="rId4" cstate="print">
            <a:extLst>
              <a:ext uri="{28A0092B-C50C-407E-A947-70E740481C1C}">
                <a14:useLocalDpi xmlns:a14="http://schemas.microsoft.com/office/drawing/2010/main" val="0"/>
              </a:ext>
            </a:extLst>
          </a:blip>
          <a:stretch/>
        </p:blipFill>
        <p:spPr bwMode="auto">
          <a:xfrm>
            <a:off x="1824567" y="355600"/>
            <a:ext cx="545400" cy="864000"/>
          </a:xfrm>
          <a:prstGeom prst="rect">
            <a:avLst/>
          </a:prstGeom>
        </p:spPr>
      </p:pic>
      <p:sp>
        <p:nvSpPr>
          <p:cNvPr id="7" name="ZoneTexte 6">
            <a:extLst>
              <a:ext uri="{FF2B5EF4-FFF2-40B4-BE49-F238E27FC236}">
                <a16:creationId xmlns:a16="http://schemas.microsoft.com/office/drawing/2014/main" id="{01A3D85F-58C4-8855-6707-C6C144C55781}"/>
              </a:ext>
            </a:extLst>
          </p:cNvPr>
          <p:cNvSpPr txBox="1"/>
          <p:nvPr/>
        </p:nvSpPr>
        <p:spPr bwMode="auto">
          <a:xfrm>
            <a:off x="335360" y="1664759"/>
            <a:ext cx="11471473" cy="2591992"/>
          </a:xfrm>
          <a:prstGeom prst="rect">
            <a:avLst/>
          </a:prstGeom>
          <a:noFill/>
        </p:spPr>
        <p:txBody>
          <a:bodyPr wrap="square" rtlCol="0">
            <a:spAutoFit/>
          </a:bodyPr>
          <a:lstStyle/>
          <a:p>
            <a:pPr>
              <a:lnSpc>
                <a:spcPct val="200000"/>
              </a:lnSpc>
            </a:pPr>
            <a:r>
              <a:rPr lang="fr-FR" sz="4400" dirty="0">
                <a:latin typeface="Comic Sans MS" panose="030F0702030302020204" pitchFamily="66" charset="0"/>
              </a:rPr>
              <a:t>If </a:t>
            </a:r>
            <a:r>
              <a:rPr lang="fr-FR" sz="4400" dirty="0" err="1">
                <a:latin typeface="Comic Sans MS" panose="030F0702030302020204" pitchFamily="66" charset="0"/>
              </a:rPr>
              <a:t>two</a:t>
            </a:r>
            <a:r>
              <a:rPr lang="fr-FR" sz="4400" dirty="0">
                <a:latin typeface="Comic Sans MS" panose="030F0702030302020204" pitchFamily="66" charset="0"/>
              </a:rPr>
              <a:t> </a:t>
            </a:r>
            <a:r>
              <a:rPr lang="fr-FR" sz="4400" dirty="0" err="1">
                <a:latin typeface="Comic Sans MS" panose="030F0702030302020204" pitchFamily="66" charset="0"/>
              </a:rPr>
              <a:t>witches</a:t>
            </a:r>
            <a:r>
              <a:rPr lang="fr-FR" sz="4400" dirty="0">
                <a:latin typeface="Comic Sans MS" panose="030F0702030302020204" pitchFamily="66" charset="0"/>
              </a:rPr>
              <a:t> </a:t>
            </a:r>
            <a:r>
              <a:rPr lang="fr-FR" sz="4400" dirty="0" err="1">
                <a:latin typeface="Comic Sans MS" panose="030F0702030302020204" pitchFamily="66" charset="0"/>
              </a:rPr>
              <a:t>were</a:t>
            </a:r>
            <a:r>
              <a:rPr lang="fr-FR" sz="4400" dirty="0">
                <a:latin typeface="Comic Sans MS" panose="030F0702030302020204" pitchFamily="66" charset="0"/>
              </a:rPr>
              <a:t> </a:t>
            </a:r>
            <a:r>
              <a:rPr lang="fr-FR" sz="4400" dirty="0" err="1">
                <a:latin typeface="Comic Sans MS" panose="030F0702030302020204" pitchFamily="66" charset="0"/>
              </a:rPr>
              <a:t>watching</a:t>
            </a:r>
            <a:r>
              <a:rPr lang="fr-FR" sz="4400" dirty="0">
                <a:latin typeface="Comic Sans MS" panose="030F0702030302020204" pitchFamily="66" charset="0"/>
              </a:rPr>
              <a:t> </a:t>
            </a:r>
            <a:r>
              <a:rPr lang="fr-FR" sz="4400" dirty="0" err="1">
                <a:latin typeface="Comic Sans MS" panose="030F0702030302020204" pitchFamily="66" charset="0"/>
              </a:rPr>
              <a:t>two</a:t>
            </a:r>
            <a:r>
              <a:rPr lang="fr-FR" sz="4400" dirty="0">
                <a:latin typeface="Comic Sans MS" panose="030F0702030302020204" pitchFamily="66" charset="0"/>
              </a:rPr>
              <a:t> watches, </a:t>
            </a:r>
            <a:r>
              <a:rPr lang="fr-FR" sz="4400" dirty="0" err="1">
                <a:latin typeface="Comic Sans MS" panose="030F0702030302020204" pitchFamily="66" charset="0"/>
              </a:rPr>
              <a:t>which</a:t>
            </a:r>
            <a:r>
              <a:rPr lang="fr-FR" sz="4400" dirty="0">
                <a:latin typeface="Comic Sans MS" panose="030F0702030302020204" pitchFamily="66" charset="0"/>
              </a:rPr>
              <a:t> </a:t>
            </a:r>
            <a:r>
              <a:rPr lang="fr-FR" sz="4400" dirty="0" err="1">
                <a:latin typeface="Comic Sans MS" panose="030F0702030302020204" pitchFamily="66" charset="0"/>
              </a:rPr>
              <a:t>witch</a:t>
            </a:r>
            <a:r>
              <a:rPr lang="fr-FR" sz="4400" dirty="0">
                <a:latin typeface="Comic Sans MS" panose="030F0702030302020204" pitchFamily="66" charset="0"/>
              </a:rPr>
              <a:t> </a:t>
            </a:r>
            <a:r>
              <a:rPr lang="fr-FR" sz="4400" dirty="0" err="1">
                <a:latin typeface="Comic Sans MS" panose="030F0702030302020204" pitchFamily="66" charset="0"/>
              </a:rPr>
              <a:t>would</a:t>
            </a:r>
            <a:r>
              <a:rPr lang="fr-FR" sz="4400" dirty="0">
                <a:latin typeface="Comic Sans MS" panose="030F0702030302020204" pitchFamily="66" charset="0"/>
              </a:rPr>
              <a:t> </a:t>
            </a:r>
            <a:r>
              <a:rPr lang="fr-FR" sz="4400" dirty="0" err="1">
                <a:latin typeface="Comic Sans MS" panose="030F0702030302020204" pitchFamily="66" charset="0"/>
              </a:rPr>
              <a:t>watch</a:t>
            </a:r>
            <a:r>
              <a:rPr lang="fr-FR" sz="4400" dirty="0">
                <a:latin typeface="Comic Sans MS" panose="030F0702030302020204" pitchFamily="66" charset="0"/>
              </a:rPr>
              <a:t> </a:t>
            </a:r>
            <a:r>
              <a:rPr lang="fr-FR" sz="4400" dirty="0" err="1">
                <a:latin typeface="Comic Sans MS" panose="030F0702030302020204" pitchFamily="66" charset="0"/>
              </a:rPr>
              <a:t>which</a:t>
            </a:r>
            <a:r>
              <a:rPr lang="fr-FR" sz="4400" dirty="0">
                <a:latin typeface="Comic Sans MS" panose="030F0702030302020204" pitchFamily="66" charset="0"/>
              </a:rPr>
              <a:t> </a:t>
            </a:r>
            <a:r>
              <a:rPr lang="fr-FR" sz="4400" dirty="0" err="1">
                <a:latin typeface="Comic Sans MS" panose="030F0702030302020204" pitchFamily="66" charset="0"/>
              </a:rPr>
              <a:t>watch</a:t>
            </a:r>
            <a:r>
              <a:rPr lang="fr-FR" sz="4400" dirty="0">
                <a:latin typeface="Comic Sans MS" panose="030F0702030302020204" pitchFamily="66" charset="0"/>
              </a:rPr>
              <a:t>?</a:t>
            </a:r>
          </a:p>
        </p:txBody>
      </p:sp>
      <p:pic>
        <p:nvPicPr>
          <p:cNvPr id="8" name="Image 7">
            <a:extLst>
              <a:ext uri="{FF2B5EF4-FFF2-40B4-BE49-F238E27FC236}">
                <a16:creationId xmlns:a16="http://schemas.microsoft.com/office/drawing/2014/main" id="{2D527707-7DE0-A2EB-FCBD-767BAC6E8584}"/>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bwMode="auto">
          <a:xfrm>
            <a:off x="3010848" y="4324219"/>
            <a:ext cx="6120496" cy="2309621"/>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457686" y="260648"/>
            <a:ext cx="10349147" cy="1143000"/>
          </a:xfrm>
          <a:prstGeom prst="rect">
            <a:avLst/>
          </a:prstGeom>
          <a:solidFill>
            <a:schemeClr val="accent6">
              <a:lumMod val="40000"/>
              <a:lumOff val="60000"/>
            </a:schemeClr>
          </a:solidFill>
        </p:spPr>
        <p:txBody>
          <a:bodyPr>
            <a:normAutofit/>
          </a:bodyPr>
          <a:lstStyle/>
          <a:p>
            <a:pPr algn="r">
              <a:defRPr/>
            </a:pPr>
            <a:r>
              <a:rPr lang="fr-FR">
                <a:solidFill>
                  <a:schemeClr val="tx1">
                    <a:lumMod val="75000"/>
                    <a:lumOff val="25000"/>
                  </a:schemeClr>
                </a:solidFill>
                <a:latin typeface="Berlin Sans FB Demi"/>
              </a:rPr>
              <a:t>4</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2</a:t>
            </a:r>
          </a:p>
        </p:txBody>
      </p:sp>
      <p:pic>
        <p:nvPicPr>
          <p:cNvPr id="5"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6" name="Image 4" descr="UK.png"/>
          <p:cNvPicPr>
            <a:picLocks noChangeAspect="1"/>
          </p:cNvPicPr>
          <p:nvPr/>
        </p:nvPicPr>
        <p:blipFill>
          <a:blip r:embed="rId4" cstate="print">
            <a:extLst>
              <a:ext uri="{28A0092B-C50C-407E-A947-70E740481C1C}">
                <a14:useLocalDpi xmlns:a14="http://schemas.microsoft.com/office/drawing/2010/main" val="0"/>
              </a:ext>
            </a:extLst>
          </a:blip>
          <a:stretch/>
        </p:blipFill>
        <p:spPr bwMode="auto">
          <a:xfrm>
            <a:off x="1824567" y="355600"/>
            <a:ext cx="545400" cy="864000"/>
          </a:xfrm>
          <a:prstGeom prst="rect">
            <a:avLst/>
          </a:prstGeom>
        </p:spPr>
      </p:pic>
      <p:sp>
        <p:nvSpPr>
          <p:cNvPr id="3" name="ZoneTexte 2">
            <a:extLst>
              <a:ext uri="{FF2B5EF4-FFF2-40B4-BE49-F238E27FC236}">
                <a16:creationId xmlns:a16="http://schemas.microsoft.com/office/drawing/2014/main" id="{80812AED-1E88-005E-A493-DA55D8817D28}"/>
              </a:ext>
            </a:extLst>
          </p:cNvPr>
          <p:cNvSpPr txBox="1"/>
          <p:nvPr/>
        </p:nvSpPr>
        <p:spPr bwMode="auto">
          <a:xfrm>
            <a:off x="335360" y="1664759"/>
            <a:ext cx="11471473" cy="3946208"/>
          </a:xfrm>
          <a:prstGeom prst="rect">
            <a:avLst/>
          </a:prstGeom>
          <a:noFill/>
        </p:spPr>
        <p:txBody>
          <a:bodyPr wrap="square" rtlCol="0">
            <a:spAutoFit/>
          </a:bodyPr>
          <a:lstStyle/>
          <a:p>
            <a:pPr>
              <a:lnSpc>
                <a:spcPct val="200000"/>
              </a:lnSpc>
            </a:pPr>
            <a:r>
              <a:rPr lang="fr-FR" sz="4400" dirty="0">
                <a:latin typeface="Comic Sans MS" panose="030F0702030302020204" pitchFamily="66" charset="0"/>
              </a:rPr>
              <a:t>If practice </a:t>
            </a:r>
            <a:r>
              <a:rPr lang="fr-FR" sz="4400" dirty="0" err="1">
                <a:latin typeface="Comic Sans MS" panose="030F0702030302020204" pitchFamily="66" charset="0"/>
              </a:rPr>
              <a:t>makes</a:t>
            </a:r>
            <a:r>
              <a:rPr lang="fr-FR" sz="4400" dirty="0">
                <a:latin typeface="Comic Sans MS" panose="030F0702030302020204" pitchFamily="66" charset="0"/>
              </a:rPr>
              <a:t> </a:t>
            </a:r>
            <a:r>
              <a:rPr lang="fr-FR" sz="4400" dirty="0" err="1">
                <a:latin typeface="Comic Sans MS" panose="030F0702030302020204" pitchFamily="66" charset="0"/>
              </a:rPr>
              <a:t>perfect</a:t>
            </a:r>
            <a:r>
              <a:rPr lang="fr-FR" sz="4400" dirty="0">
                <a:latin typeface="Comic Sans MS" panose="030F0702030302020204" pitchFamily="66" charset="0"/>
              </a:rPr>
              <a:t> and </a:t>
            </a:r>
            <a:r>
              <a:rPr lang="fr-FR" sz="4400" dirty="0" err="1">
                <a:latin typeface="Comic Sans MS" panose="030F0702030302020204" pitchFamily="66" charset="0"/>
              </a:rPr>
              <a:t>perfect</a:t>
            </a:r>
            <a:r>
              <a:rPr lang="fr-FR" sz="4400" dirty="0">
                <a:latin typeface="Comic Sans MS" panose="030F0702030302020204" pitchFamily="66" charset="0"/>
              </a:rPr>
              <a:t> </a:t>
            </a:r>
            <a:r>
              <a:rPr lang="fr-FR" sz="4400" dirty="0" err="1">
                <a:latin typeface="Comic Sans MS" panose="030F0702030302020204" pitchFamily="66" charset="0"/>
              </a:rPr>
              <a:t>needs</a:t>
            </a:r>
            <a:r>
              <a:rPr lang="fr-FR" sz="4400" dirty="0">
                <a:latin typeface="Comic Sans MS" panose="030F0702030302020204" pitchFamily="66" charset="0"/>
              </a:rPr>
              <a:t> practice, </a:t>
            </a:r>
            <a:r>
              <a:rPr lang="fr-FR" sz="4400" dirty="0" err="1">
                <a:latin typeface="Comic Sans MS" panose="030F0702030302020204" pitchFamily="66" charset="0"/>
              </a:rPr>
              <a:t>I’m</a:t>
            </a:r>
            <a:r>
              <a:rPr lang="fr-FR" sz="4400" dirty="0">
                <a:latin typeface="Comic Sans MS" panose="030F0702030302020204" pitchFamily="66" charset="0"/>
              </a:rPr>
              <a:t> </a:t>
            </a:r>
            <a:r>
              <a:rPr lang="fr-FR" sz="4400" dirty="0" err="1">
                <a:latin typeface="Comic Sans MS" panose="030F0702030302020204" pitchFamily="66" charset="0"/>
              </a:rPr>
              <a:t>perfectly</a:t>
            </a:r>
            <a:r>
              <a:rPr lang="fr-FR" sz="4400" dirty="0">
                <a:latin typeface="Comic Sans MS" panose="030F0702030302020204" pitchFamily="66" charset="0"/>
              </a:rPr>
              <a:t> </a:t>
            </a:r>
            <a:r>
              <a:rPr lang="fr-FR" sz="4400" dirty="0" err="1">
                <a:latin typeface="Comic Sans MS" panose="030F0702030302020204" pitchFamily="66" charset="0"/>
              </a:rPr>
              <a:t>practised</a:t>
            </a:r>
            <a:r>
              <a:rPr lang="fr-FR" sz="4400" dirty="0">
                <a:latin typeface="Comic Sans MS" panose="030F0702030302020204" pitchFamily="66" charset="0"/>
              </a:rPr>
              <a:t> and </a:t>
            </a:r>
            <a:r>
              <a:rPr lang="fr-FR" sz="4400" dirty="0" err="1">
                <a:latin typeface="Comic Sans MS" panose="030F0702030302020204" pitchFamily="66" charset="0"/>
              </a:rPr>
              <a:t>practically</a:t>
            </a:r>
            <a:r>
              <a:rPr lang="fr-FR" sz="4400" dirty="0">
                <a:latin typeface="Comic Sans MS" panose="030F0702030302020204" pitchFamily="66" charset="0"/>
              </a:rPr>
              <a:t> </a:t>
            </a:r>
            <a:r>
              <a:rPr lang="fr-FR" sz="4400" dirty="0" err="1">
                <a:latin typeface="Comic Sans MS" panose="030F0702030302020204" pitchFamily="66" charset="0"/>
              </a:rPr>
              <a:t>perfect</a:t>
            </a:r>
            <a:r>
              <a:rPr lang="fr-FR" sz="4400" dirty="0">
                <a:latin typeface="Comic Sans MS" panose="030F0702030302020204" pitchFamily="66" charset="0"/>
              </a:rPr>
              <a:t>. </a:t>
            </a:r>
          </a:p>
        </p:txBody>
      </p:sp>
    </p:spTree>
    <p:extLst>
      <p:ext uri="{BB962C8B-B14F-4D97-AF65-F5344CB8AC3E}">
        <p14:creationId xmlns:p14="http://schemas.microsoft.com/office/powerpoint/2010/main" val="3479946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457686" y="260648"/>
            <a:ext cx="10349147" cy="1143000"/>
          </a:xfrm>
          <a:prstGeom prst="rect">
            <a:avLst/>
          </a:prstGeom>
          <a:solidFill>
            <a:schemeClr val="accent6">
              <a:lumMod val="40000"/>
              <a:lumOff val="60000"/>
            </a:schemeClr>
          </a:solidFill>
        </p:spPr>
        <p:txBody>
          <a:bodyPr>
            <a:normAutofit/>
          </a:bodyPr>
          <a:lstStyle/>
          <a:p>
            <a:pPr algn="r">
              <a:defRPr/>
            </a:pPr>
            <a:r>
              <a:rPr lang="fr-FR">
                <a:solidFill>
                  <a:schemeClr val="tx1">
                    <a:lumMod val="75000"/>
                    <a:lumOff val="25000"/>
                  </a:schemeClr>
                </a:solidFill>
                <a:latin typeface="Berlin Sans FB Demi"/>
              </a:rPr>
              <a:t>4</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3</a:t>
            </a:r>
            <a:endParaRPr/>
          </a:p>
        </p:txBody>
      </p:sp>
      <p:pic>
        <p:nvPicPr>
          <p:cNvPr id="5"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6" name="Image 4" descr="UK.png"/>
          <p:cNvPicPr>
            <a:picLocks noChangeAspect="1"/>
          </p:cNvPicPr>
          <p:nvPr/>
        </p:nvPicPr>
        <p:blipFill>
          <a:blip r:embed="rId4" cstate="print">
            <a:extLst>
              <a:ext uri="{28A0092B-C50C-407E-A947-70E740481C1C}">
                <a14:useLocalDpi xmlns:a14="http://schemas.microsoft.com/office/drawing/2010/main" val="0"/>
              </a:ext>
            </a:extLst>
          </a:blip>
          <a:stretch/>
        </p:blipFill>
        <p:spPr bwMode="auto">
          <a:xfrm>
            <a:off x="1824567" y="355600"/>
            <a:ext cx="545400" cy="864000"/>
          </a:xfrm>
          <a:prstGeom prst="rect">
            <a:avLst/>
          </a:prstGeom>
        </p:spPr>
      </p:pic>
      <p:sp>
        <p:nvSpPr>
          <p:cNvPr id="7" name="ZoneTexte 2"/>
          <p:cNvSpPr>
            <a:spLocks/>
          </p:cNvSpPr>
          <p:nvPr/>
        </p:nvSpPr>
        <p:spPr bwMode="auto">
          <a:xfrm>
            <a:off x="812800" y="2159000"/>
            <a:ext cx="9664700" cy="369332"/>
          </a:xfrm>
          <a:prstGeom prst="rect">
            <a:avLst/>
          </a:prstGeom>
          <a:noFill/>
        </p:spPr>
        <p:txBody>
          <a:bodyPr wrap="square" rtlCol="0">
            <a:spAutoFit/>
          </a:bodyPr>
          <a:lstStyle/>
          <a:p>
            <a:pPr>
              <a:defRPr/>
            </a:pPr>
            <a:endParaRPr lang="fr-FR"/>
          </a:p>
        </p:txBody>
      </p:sp>
      <p:sp>
        <p:nvSpPr>
          <p:cNvPr id="3" name="ZoneTexte 2">
            <a:extLst>
              <a:ext uri="{FF2B5EF4-FFF2-40B4-BE49-F238E27FC236}">
                <a16:creationId xmlns:a16="http://schemas.microsoft.com/office/drawing/2014/main" id="{D28AD3B4-9060-2721-E50F-5D6E6A24BE13}"/>
              </a:ext>
            </a:extLst>
          </p:cNvPr>
          <p:cNvSpPr txBox="1"/>
          <p:nvPr/>
        </p:nvSpPr>
        <p:spPr bwMode="auto">
          <a:xfrm>
            <a:off x="227684" y="2348880"/>
            <a:ext cx="11471473" cy="3946208"/>
          </a:xfrm>
          <a:prstGeom prst="rect">
            <a:avLst/>
          </a:prstGeom>
          <a:noFill/>
        </p:spPr>
        <p:txBody>
          <a:bodyPr wrap="square" rtlCol="0">
            <a:spAutoFit/>
          </a:bodyPr>
          <a:lstStyle/>
          <a:p>
            <a:pPr>
              <a:lnSpc>
                <a:spcPct val="200000"/>
              </a:lnSpc>
            </a:pPr>
            <a:r>
              <a:rPr lang="fr-FR" sz="4400" dirty="0">
                <a:latin typeface="Comic Sans MS" panose="030F0702030302020204" pitchFamily="66" charset="0"/>
              </a:rPr>
              <a:t>You know New York,</a:t>
            </a:r>
          </a:p>
          <a:p>
            <a:pPr>
              <a:lnSpc>
                <a:spcPct val="200000"/>
              </a:lnSpc>
            </a:pPr>
            <a:r>
              <a:rPr lang="fr-FR" sz="4400" dirty="0">
                <a:latin typeface="Comic Sans MS" panose="030F0702030302020204" pitchFamily="66" charset="0"/>
              </a:rPr>
              <a:t> You </a:t>
            </a:r>
            <a:r>
              <a:rPr lang="fr-FR" sz="4400" dirty="0" err="1">
                <a:latin typeface="Comic Sans MS" panose="030F0702030302020204" pitchFamily="66" charset="0"/>
              </a:rPr>
              <a:t>need</a:t>
            </a:r>
            <a:r>
              <a:rPr lang="fr-FR" sz="4400" dirty="0">
                <a:latin typeface="Comic Sans MS" panose="030F0702030302020204" pitchFamily="66" charset="0"/>
              </a:rPr>
              <a:t> New York,</a:t>
            </a:r>
          </a:p>
          <a:p>
            <a:pPr>
              <a:lnSpc>
                <a:spcPct val="200000"/>
              </a:lnSpc>
            </a:pPr>
            <a:r>
              <a:rPr lang="fr-FR" sz="4400" dirty="0">
                <a:latin typeface="Comic Sans MS" panose="030F0702030302020204" pitchFamily="66" charset="0"/>
              </a:rPr>
              <a:t>You know </a:t>
            </a:r>
            <a:r>
              <a:rPr lang="fr-FR" sz="4400" dirty="0" err="1">
                <a:latin typeface="Comic Sans MS" panose="030F0702030302020204" pitchFamily="66" charset="0"/>
              </a:rPr>
              <a:t>you</a:t>
            </a:r>
            <a:r>
              <a:rPr lang="fr-FR" sz="4400" dirty="0">
                <a:latin typeface="Comic Sans MS" panose="030F0702030302020204" pitchFamily="66" charset="0"/>
              </a:rPr>
              <a:t> </a:t>
            </a:r>
            <a:r>
              <a:rPr lang="fr-FR" sz="4400" dirty="0" err="1">
                <a:latin typeface="Comic Sans MS" panose="030F0702030302020204" pitchFamily="66" charset="0"/>
              </a:rPr>
              <a:t>need</a:t>
            </a:r>
            <a:r>
              <a:rPr lang="fr-FR" sz="4400" dirty="0">
                <a:latin typeface="Comic Sans MS" panose="030F0702030302020204" pitchFamily="66" charset="0"/>
              </a:rPr>
              <a:t> unique New York. </a:t>
            </a:r>
          </a:p>
        </p:txBody>
      </p:sp>
      <p:pic>
        <p:nvPicPr>
          <p:cNvPr id="9" name="Image 8">
            <a:extLst>
              <a:ext uri="{FF2B5EF4-FFF2-40B4-BE49-F238E27FC236}">
                <a16:creationId xmlns:a16="http://schemas.microsoft.com/office/drawing/2014/main" id="{5DDAEA66-C3C2-F71A-424B-7D54B3B26375}"/>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bwMode="auto">
          <a:xfrm>
            <a:off x="7614476" y="1570148"/>
            <a:ext cx="4058816" cy="3382347"/>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457686" y="260648"/>
            <a:ext cx="10349147" cy="1143000"/>
          </a:xfrm>
          <a:prstGeom prst="rect">
            <a:avLst/>
          </a:prstGeom>
          <a:solidFill>
            <a:schemeClr val="accent6">
              <a:lumMod val="40000"/>
              <a:lumOff val="60000"/>
            </a:schemeClr>
          </a:solidFill>
        </p:spPr>
        <p:txBody>
          <a:bodyPr>
            <a:normAutofit/>
          </a:bodyPr>
          <a:lstStyle/>
          <a:p>
            <a:pPr algn="r">
              <a:defRPr/>
            </a:pPr>
            <a:r>
              <a:rPr lang="fr-FR">
                <a:solidFill>
                  <a:schemeClr val="tx1">
                    <a:lumMod val="75000"/>
                    <a:lumOff val="25000"/>
                  </a:schemeClr>
                </a:solidFill>
                <a:latin typeface="Berlin Sans FB Demi"/>
              </a:rPr>
              <a:t>5</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1</a:t>
            </a:r>
          </a:p>
        </p:txBody>
      </p:sp>
      <p:pic>
        <p:nvPicPr>
          <p:cNvPr id="5"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6" name="Image 4" descr="UK.png"/>
          <p:cNvPicPr>
            <a:picLocks noChangeAspect="1"/>
          </p:cNvPicPr>
          <p:nvPr/>
        </p:nvPicPr>
        <p:blipFill>
          <a:blip r:embed="rId4" cstate="print">
            <a:extLst>
              <a:ext uri="{28A0092B-C50C-407E-A947-70E740481C1C}">
                <a14:useLocalDpi xmlns:a14="http://schemas.microsoft.com/office/drawing/2010/main" val="0"/>
              </a:ext>
            </a:extLst>
          </a:blip>
          <a:stretch/>
        </p:blipFill>
        <p:spPr bwMode="auto">
          <a:xfrm>
            <a:off x="1824567" y="355600"/>
            <a:ext cx="545400" cy="864000"/>
          </a:xfrm>
          <a:prstGeom prst="rect">
            <a:avLst/>
          </a:prstGeom>
        </p:spPr>
      </p:pic>
      <p:sp>
        <p:nvSpPr>
          <p:cNvPr id="7" name="ZoneTexte 6">
            <a:extLst>
              <a:ext uri="{FF2B5EF4-FFF2-40B4-BE49-F238E27FC236}">
                <a16:creationId xmlns:a16="http://schemas.microsoft.com/office/drawing/2014/main" id="{8EEC82E9-8908-06AE-E182-F8CAF0D6B560}"/>
              </a:ext>
            </a:extLst>
          </p:cNvPr>
          <p:cNvSpPr txBox="1"/>
          <p:nvPr/>
        </p:nvSpPr>
        <p:spPr>
          <a:xfrm>
            <a:off x="335360" y="1772816"/>
            <a:ext cx="8712968" cy="3539430"/>
          </a:xfrm>
          <a:prstGeom prst="rect">
            <a:avLst/>
          </a:prstGeom>
          <a:noFill/>
        </p:spPr>
        <p:txBody>
          <a:bodyPr wrap="square">
            <a:spAutoFit/>
          </a:bodyPr>
          <a:lstStyle/>
          <a:p>
            <a:r>
              <a:rPr lang="en-GB" sz="3200" dirty="0">
                <a:latin typeface="Comic Sans MS" panose="030F0702030302020204" pitchFamily="66" charset="0"/>
              </a:rPr>
              <a:t>Mary Mac's mother's making Mary Mac marry me.</a:t>
            </a:r>
            <a:br>
              <a:rPr lang="en-GB" sz="3200" dirty="0">
                <a:latin typeface="Comic Sans MS" panose="030F0702030302020204" pitchFamily="66" charset="0"/>
              </a:rPr>
            </a:br>
            <a:r>
              <a:rPr lang="en-GB" sz="3200" dirty="0">
                <a:latin typeface="Comic Sans MS" panose="030F0702030302020204" pitchFamily="66" charset="0"/>
              </a:rPr>
              <a:t>My mother's making me marry Mary Mac.</a:t>
            </a:r>
            <a:br>
              <a:rPr lang="en-GB" sz="3200" dirty="0">
                <a:latin typeface="Comic Sans MS" panose="030F0702030302020204" pitchFamily="66" charset="0"/>
              </a:rPr>
            </a:br>
            <a:r>
              <a:rPr lang="en-GB" sz="3200" dirty="0">
                <a:latin typeface="Comic Sans MS" panose="030F0702030302020204" pitchFamily="66" charset="0"/>
              </a:rPr>
              <a:t>Will I always be so Merry when Mary's taking care of me?</a:t>
            </a:r>
            <a:br>
              <a:rPr lang="en-GB" sz="3200" dirty="0">
                <a:latin typeface="Comic Sans MS" panose="030F0702030302020204" pitchFamily="66" charset="0"/>
              </a:rPr>
            </a:br>
            <a:r>
              <a:rPr lang="en-GB" sz="3200" dirty="0">
                <a:latin typeface="Comic Sans MS" panose="030F0702030302020204" pitchFamily="66" charset="0"/>
              </a:rPr>
              <a:t>Will I always be so merry when I marry Mary Mac?</a:t>
            </a:r>
            <a:endParaRPr lang="fr-FR" sz="3200" dirty="0">
              <a:latin typeface="Comic Sans MS" panose="030F0702030302020204" pitchFamily="66" charset="0"/>
            </a:endParaRPr>
          </a:p>
        </p:txBody>
      </p:sp>
      <p:pic>
        <p:nvPicPr>
          <p:cNvPr id="8" name="Image 7">
            <a:extLst>
              <a:ext uri="{FF2B5EF4-FFF2-40B4-BE49-F238E27FC236}">
                <a16:creationId xmlns:a16="http://schemas.microsoft.com/office/drawing/2014/main" id="{3F3DA7E7-4BC3-EE37-4341-B3AD79111E6D}"/>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404928" y="2276872"/>
            <a:ext cx="3401905" cy="4022576"/>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457686" y="260648"/>
            <a:ext cx="10349147" cy="1143000"/>
          </a:xfrm>
          <a:prstGeom prst="rect">
            <a:avLst/>
          </a:prstGeom>
          <a:solidFill>
            <a:schemeClr val="accent6">
              <a:lumMod val="40000"/>
              <a:lumOff val="60000"/>
            </a:schemeClr>
          </a:solidFill>
        </p:spPr>
        <p:txBody>
          <a:bodyPr>
            <a:normAutofit/>
          </a:bodyPr>
          <a:lstStyle/>
          <a:p>
            <a:pPr algn="r">
              <a:defRPr/>
            </a:pPr>
            <a:r>
              <a:rPr lang="fr-FR">
                <a:solidFill>
                  <a:schemeClr val="tx1">
                    <a:lumMod val="75000"/>
                    <a:lumOff val="25000"/>
                  </a:schemeClr>
                </a:solidFill>
                <a:latin typeface="Berlin Sans FB Demi"/>
              </a:rPr>
              <a:t>5</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2</a:t>
            </a:r>
            <a:endParaRPr/>
          </a:p>
        </p:txBody>
      </p:sp>
      <p:pic>
        <p:nvPicPr>
          <p:cNvPr id="5"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6" name="Image 4" descr="UK.png"/>
          <p:cNvPicPr>
            <a:picLocks noChangeAspect="1"/>
          </p:cNvPicPr>
          <p:nvPr/>
        </p:nvPicPr>
        <p:blipFill>
          <a:blip r:embed="rId4" cstate="print">
            <a:extLst>
              <a:ext uri="{28A0092B-C50C-407E-A947-70E740481C1C}">
                <a14:useLocalDpi xmlns:a14="http://schemas.microsoft.com/office/drawing/2010/main" val="0"/>
              </a:ext>
            </a:extLst>
          </a:blip>
          <a:stretch/>
        </p:blipFill>
        <p:spPr bwMode="auto">
          <a:xfrm>
            <a:off x="1824567" y="355600"/>
            <a:ext cx="545400" cy="864000"/>
          </a:xfrm>
          <a:prstGeom prst="rect">
            <a:avLst/>
          </a:prstGeom>
        </p:spPr>
      </p:pic>
      <p:sp>
        <p:nvSpPr>
          <p:cNvPr id="7" name="ZoneTexte 6">
            <a:extLst>
              <a:ext uri="{FF2B5EF4-FFF2-40B4-BE49-F238E27FC236}">
                <a16:creationId xmlns:a16="http://schemas.microsoft.com/office/drawing/2014/main" id="{ECE3E487-F344-D326-0F53-B92FDE89ABF2}"/>
              </a:ext>
            </a:extLst>
          </p:cNvPr>
          <p:cNvSpPr txBox="1"/>
          <p:nvPr/>
        </p:nvSpPr>
        <p:spPr>
          <a:xfrm>
            <a:off x="407368" y="1946291"/>
            <a:ext cx="11089232" cy="1200329"/>
          </a:xfrm>
          <a:prstGeom prst="rect">
            <a:avLst/>
          </a:prstGeom>
          <a:noFill/>
        </p:spPr>
        <p:txBody>
          <a:bodyPr wrap="square">
            <a:spAutoFit/>
          </a:bodyPr>
          <a:lstStyle/>
          <a:p>
            <a:r>
              <a:rPr lang="en-GB" sz="3600" dirty="0">
                <a:latin typeface="Comic Sans MS" panose="030F0702030302020204" pitchFamily="66" charset="0"/>
              </a:rPr>
              <a:t>Can you imagine an imaginary menagerie manager managing an imaginary menagerie?</a:t>
            </a:r>
            <a:endParaRPr lang="fr-FR" sz="3600" dirty="0">
              <a:latin typeface="Comic Sans MS" panose="030F0702030302020204" pitchFamily="66" charset="0"/>
            </a:endParaRPr>
          </a:p>
        </p:txBody>
      </p:sp>
      <p:pic>
        <p:nvPicPr>
          <p:cNvPr id="8" name="Image 7">
            <a:extLst>
              <a:ext uri="{FF2B5EF4-FFF2-40B4-BE49-F238E27FC236}">
                <a16:creationId xmlns:a16="http://schemas.microsoft.com/office/drawing/2014/main" id="{B6E1F802-7168-D396-4781-10A5843A2ED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00256" y="3377045"/>
            <a:ext cx="3333750" cy="303847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457686" y="260648"/>
            <a:ext cx="10349147" cy="1143000"/>
          </a:xfrm>
          <a:prstGeom prst="rect">
            <a:avLst/>
          </a:prstGeom>
          <a:solidFill>
            <a:schemeClr val="accent6">
              <a:lumMod val="40000"/>
              <a:lumOff val="60000"/>
            </a:schemeClr>
          </a:solidFill>
        </p:spPr>
        <p:txBody>
          <a:bodyPr>
            <a:normAutofit/>
          </a:bodyPr>
          <a:lstStyle/>
          <a:p>
            <a:pPr algn="r">
              <a:defRPr/>
            </a:pPr>
            <a:r>
              <a:rPr lang="fr-FR">
                <a:solidFill>
                  <a:schemeClr val="tx1">
                    <a:lumMod val="75000"/>
                    <a:lumOff val="25000"/>
                  </a:schemeClr>
                </a:solidFill>
                <a:latin typeface="Berlin Sans FB Demi"/>
              </a:rPr>
              <a:t>5</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3</a:t>
            </a:r>
          </a:p>
        </p:txBody>
      </p:sp>
      <p:pic>
        <p:nvPicPr>
          <p:cNvPr id="5"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6" name="Image 4" descr="UK.png"/>
          <p:cNvPicPr>
            <a:picLocks noChangeAspect="1"/>
          </p:cNvPicPr>
          <p:nvPr/>
        </p:nvPicPr>
        <p:blipFill>
          <a:blip r:embed="rId4" cstate="print">
            <a:extLst>
              <a:ext uri="{28A0092B-C50C-407E-A947-70E740481C1C}">
                <a14:useLocalDpi xmlns:a14="http://schemas.microsoft.com/office/drawing/2010/main" val="0"/>
              </a:ext>
            </a:extLst>
          </a:blip>
          <a:stretch/>
        </p:blipFill>
        <p:spPr bwMode="auto">
          <a:xfrm>
            <a:off x="1824567" y="355600"/>
            <a:ext cx="545400" cy="864000"/>
          </a:xfrm>
          <a:prstGeom prst="rect">
            <a:avLst/>
          </a:prstGeom>
        </p:spPr>
      </p:pic>
      <p:sp>
        <p:nvSpPr>
          <p:cNvPr id="7" name="ZoneTexte 6">
            <a:extLst>
              <a:ext uri="{FF2B5EF4-FFF2-40B4-BE49-F238E27FC236}">
                <a16:creationId xmlns:a16="http://schemas.microsoft.com/office/drawing/2014/main" id="{DB22DC8E-084E-7117-D52F-F46B785198C8}"/>
              </a:ext>
            </a:extLst>
          </p:cNvPr>
          <p:cNvSpPr txBox="1"/>
          <p:nvPr/>
        </p:nvSpPr>
        <p:spPr>
          <a:xfrm>
            <a:off x="612077" y="2282714"/>
            <a:ext cx="10349146" cy="1754326"/>
          </a:xfrm>
          <a:prstGeom prst="rect">
            <a:avLst/>
          </a:prstGeom>
          <a:noFill/>
        </p:spPr>
        <p:txBody>
          <a:bodyPr wrap="square">
            <a:spAutoFit/>
          </a:bodyPr>
          <a:lstStyle/>
          <a:p>
            <a:pPr algn="l" fontAlgn="base"/>
            <a:r>
              <a:rPr lang="en-GB" sz="3600" dirty="0">
                <a:latin typeface="Comic Sans MS" panose="030F0702030302020204" pitchFamily="66" charset="0"/>
              </a:rPr>
              <a:t>Not these things here, but those things there. </a:t>
            </a:r>
            <a:endParaRPr lang="fr-FR" sz="3600" dirty="0">
              <a:latin typeface="Comic Sans MS" panose="030F0702030302020204" pitchFamily="66" charset="0"/>
            </a:endParaRPr>
          </a:p>
          <a:p>
            <a:pPr algn="l" fontAlgn="base"/>
            <a:r>
              <a:rPr lang="en-GB" sz="3600" dirty="0">
                <a:latin typeface="Comic Sans MS" panose="030F0702030302020204" pitchFamily="66" charset="0"/>
              </a:rPr>
              <a:t>Not these things here, but those things there. </a:t>
            </a:r>
            <a:endParaRPr lang="fr-FR" sz="3600" dirty="0">
              <a:latin typeface="Comic Sans MS" panose="030F0702030302020204" pitchFamily="66" charset="0"/>
            </a:endParaRPr>
          </a:p>
          <a:p>
            <a:r>
              <a:rPr lang="en-GB" sz="3600" dirty="0">
                <a:latin typeface="Comic Sans MS" panose="030F0702030302020204" pitchFamily="66" charset="0"/>
              </a:rPr>
              <a:t>Not these things here, but those things there.</a:t>
            </a:r>
            <a:endParaRPr lang="fr-FR" sz="3600" dirty="0">
              <a:latin typeface="Comic Sans MS" panose="030F0702030302020204" pitchFamily="66" charset="0"/>
            </a:endParaRPr>
          </a:p>
        </p:txBody>
      </p:sp>
      <p:pic>
        <p:nvPicPr>
          <p:cNvPr id="8" name="Image 7">
            <a:extLst>
              <a:ext uri="{FF2B5EF4-FFF2-40B4-BE49-F238E27FC236}">
                <a16:creationId xmlns:a16="http://schemas.microsoft.com/office/drawing/2014/main" id="{5AF0C474-E3BE-0A6D-8BD8-A11091A112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51423" y="4221088"/>
            <a:ext cx="3121146" cy="207698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à coins arrondis 30"/>
          <p:cNvSpPr/>
          <p:nvPr/>
        </p:nvSpPr>
        <p:spPr>
          <a:xfrm>
            <a:off x="8838899" y="606062"/>
            <a:ext cx="3060000" cy="828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p>
        </p:txBody>
      </p:sp>
      <p:pic>
        <p:nvPicPr>
          <p:cNvPr id="4" name="Imag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94474" y="641707"/>
            <a:ext cx="4112200" cy="5040000"/>
          </a:xfrm>
          <a:prstGeom prst="rect">
            <a:avLst/>
          </a:prstGeom>
          <a:ln>
            <a:noFill/>
          </a:ln>
          <a:effectLst>
            <a:outerShdw blurRad="292100" dist="139700" dir="2700000" algn="tl" rotWithShape="0">
              <a:srgbClr val="333333">
                <a:alpha val="65000"/>
              </a:srgbClr>
            </a:outerShdw>
          </a:effectLst>
        </p:spPr>
      </p:pic>
      <p:grpSp>
        <p:nvGrpSpPr>
          <p:cNvPr id="5" name="Groupe 4"/>
          <p:cNvGrpSpPr/>
          <p:nvPr/>
        </p:nvGrpSpPr>
        <p:grpSpPr>
          <a:xfrm>
            <a:off x="8938801" y="660062"/>
            <a:ext cx="2960098" cy="720000"/>
            <a:chOff x="5770034" y="2827868"/>
            <a:chExt cx="2960098" cy="720000"/>
          </a:xfrm>
        </p:grpSpPr>
        <p:pic>
          <p:nvPicPr>
            <p:cNvPr id="12" name="Image 11" descr="espagnol.png">
              <a:hlinkClick r:id="rId4" action="ppaction://hlinksldjump"/>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770034" y="2827868"/>
              <a:ext cx="454500" cy="720000"/>
            </a:xfrm>
            <a:prstGeom prst="rect">
              <a:avLst/>
            </a:prstGeom>
          </p:spPr>
        </p:pic>
        <p:sp>
          <p:nvSpPr>
            <p:cNvPr id="17" name="ZoneTexte 16"/>
            <p:cNvSpPr txBox="1"/>
            <p:nvPr/>
          </p:nvSpPr>
          <p:spPr>
            <a:xfrm>
              <a:off x="6570133" y="2827868"/>
              <a:ext cx="2159999" cy="584775"/>
            </a:xfrm>
            <a:prstGeom prst="rect">
              <a:avLst/>
            </a:prstGeom>
            <a:noFill/>
          </p:spPr>
          <p:txBody>
            <a:bodyPr wrap="square" rtlCol="0">
              <a:spAutoFit/>
            </a:bodyPr>
            <a:lstStyle/>
            <a:p>
              <a:r>
                <a:rPr lang="fr-FR" sz="3200" dirty="0">
                  <a:hlinkClick r:id="rId6" action="ppaction://hlinksldjump"/>
                </a:rPr>
                <a:t>ESPAGNOL</a:t>
              </a:r>
              <a:endParaRPr lang="fr-FR" sz="3200" dirty="0"/>
            </a:p>
          </p:txBody>
        </p:sp>
      </p:grpSp>
      <p:grpSp>
        <p:nvGrpSpPr>
          <p:cNvPr id="38" name="Groupe 37"/>
          <p:cNvGrpSpPr/>
          <p:nvPr/>
        </p:nvGrpSpPr>
        <p:grpSpPr>
          <a:xfrm>
            <a:off x="8809469" y="2243091"/>
            <a:ext cx="3089430" cy="828000"/>
            <a:chOff x="8737471" y="2177328"/>
            <a:chExt cx="3089430" cy="828000"/>
          </a:xfrm>
        </p:grpSpPr>
        <p:sp>
          <p:nvSpPr>
            <p:cNvPr id="30" name="Rectangle à coins arrondis 29"/>
            <p:cNvSpPr/>
            <p:nvPr/>
          </p:nvSpPr>
          <p:spPr>
            <a:xfrm>
              <a:off x="8737471" y="2177328"/>
              <a:ext cx="3060000" cy="828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p>
          </p:txBody>
        </p:sp>
        <p:pic>
          <p:nvPicPr>
            <p:cNvPr id="13" name="Image 12" descr="italien.png">
              <a:hlinkClick r:id="rId7" action="ppaction://hlinksldjump"/>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8866802" y="2264427"/>
              <a:ext cx="454500" cy="720000"/>
            </a:xfrm>
            <a:prstGeom prst="rect">
              <a:avLst/>
            </a:prstGeom>
          </p:spPr>
        </p:pic>
        <p:sp>
          <p:nvSpPr>
            <p:cNvPr id="18" name="ZoneTexte 17"/>
            <p:cNvSpPr txBox="1"/>
            <p:nvPr/>
          </p:nvSpPr>
          <p:spPr>
            <a:xfrm>
              <a:off x="9666901" y="2231328"/>
              <a:ext cx="2160000" cy="584775"/>
            </a:xfrm>
            <a:prstGeom prst="rect">
              <a:avLst/>
            </a:prstGeom>
            <a:noFill/>
          </p:spPr>
          <p:txBody>
            <a:bodyPr wrap="square" rtlCol="0">
              <a:spAutoFit/>
            </a:bodyPr>
            <a:lstStyle/>
            <a:p>
              <a:r>
                <a:rPr lang="fr-FR" sz="3200" dirty="0">
                  <a:hlinkClick r:id="rId9" action="ppaction://hlinksldjump"/>
                </a:rPr>
                <a:t>ITALIEN</a:t>
              </a:r>
              <a:endParaRPr lang="fr-FR" sz="3200" dirty="0"/>
            </a:p>
          </p:txBody>
        </p:sp>
      </p:grpSp>
      <p:grpSp>
        <p:nvGrpSpPr>
          <p:cNvPr id="39" name="Groupe 38"/>
          <p:cNvGrpSpPr/>
          <p:nvPr/>
        </p:nvGrpSpPr>
        <p:grpSpPr>
          <a:xfrm>
            <a:off x="8838899" y="3880120"/>
            <a:ext cx="3060000" cy="828000"/>
            <a:chOff x="8838899" y="3803278"/>
            <a:chExt cx="3060000" cy="828000"/>
          </a:xfrm>
        </p:grpSpPr>
        <p:sp>
          <p:nvSpPr>
            <p:cNvPr id="37" name="Rectangle à coins arrondis 36"/>
            <p:cNvSpPr/>
            <p:nvPr/>
          </p:nvSpPr>
          <p:spPr>
            <a:xfrm>
              <a:off x="8838899" y="3803278"/>
              <a:ext cx="3060000" cy="828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p>
          </p:txBody>
        </p:sp>
        <p:pic>
          <p:nvPicPr>
            <p:cNvPr id="14" name="Image 13" descr="portugal.png">
              <a:hlinkClick r:id="rId10" action="ppaction://hlinksldjump"/>
            </p:cNvPr>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8866801" y="3860296"/>
              <a:ext cx="454500" cy="720000"/>
            </a:xfrm>
            <a:prstGeom prst="rect">
              <a:avLst/>
            </a:prstGeom>
          </p:spPr>
        </p:pic>
        <p:sp>
          <p:nvSpPr>
            <p:cNvPr id="19" name="ZoneTexte 18"/>
            <p:cNvSpPr txBox="1"/>
            <p:nvPr/>
          </p:nvSpPr>
          <p:spPr>
            <a:xfrm>
              <a:off x="9666901" y="3860296"/>
              <a:ext cx="2160000" cy="584775"/>
            </a:xfrm>
            <a:prstGeom prst="rect">
              <a:avLst/>
            </a:prstGeom>
            <a:noFill/>
          </p:spPr>
          <p:txBody>
            <a:bodyPr wrap="square" rtlCol="0">
              <a:spAutoFit/>
            </a:bodyPr>
            <a:lstStyle/>
            <a:p>
              <a:r>
                <a:rPr lang="fr-FR" sz="3200" dirty="0">
                  <a:hlinkClick r:id="rId12" action="ppaction://hlinksldjump"/>
                </a:rPr>
                <a:t>PORTUGAIS</a:t>
              </a:r>
              <a:endParaRPr lang="fr-FR" sz="3200" dirty="0"/>
            </a:p>
          </p:txBody>
        </p:sp>
      </p:grpSp>
      <p:sp>
        <p:nvSpPr>
          <p:cNvPr id="35" name="Rectangle à coins arrondis 34"/>
          <p:cNvSpPr/>
          <p:nvPr/>
        </p:nvSpPr>
        <p:spPr>
          <a:xfrm>
            <a:off x="4806922" y="588062"/>
            <a:ext cx="2988000" cy="828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p>
        </p:txBody>
      </p:sp>
      <p:sp>
        <p:nvSpPr>
          <p:cNvPr id="34" name="Rectangle à coins arrondis 33"/>
          <p:cNvSpPr/>
          <p:nvPr/>
        </p:nvSpPr>
        <p:spPr>
          <a:xfrm>
            <a:off x="4806922" y="2264427"/>
            <a:ext cx="2988000" cy="828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p>
        </p:txBody>
      </p:sp>
      <p:sp>
        <p:nvSpPr>
          <p:cNvPr id="32" name="Rectangle à coins arrondis 31"/>
          <p:cNvSpPr/>
          <p:nvPr/>
        </p:nvSpPr>
        <p:spPr>
          <a:xfrm>
            <a:off x="4806922" y="3860296"/>
            <a:ext cx="2988000" cy="828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p>
        </p:txBody>
      </p:sp>
      <p:grpSp>
        <p:nvGrpSpPr>
          <p:cNvPr id="7" name="Groupe 6"/>
          <p:cNvGrpSpPr/>
          <p:nvPr/>
        </p:nvGrpSpPr>
        <p:grpSpPr>
          <a:xfrm>
            <a:off x="4987113" y="641707"/>
            <a:ext cx="2947824" cy="720710"/>
            <a:chOff x="5782308" y="856223"/>
            <a:chExt cx="2947824" cy="720710"/>
          </a:xfrm>
        </p:grpSpPr>
        <p:pic>
          <p:nvPicPr>
            <p:cNvPr id="10" name="Image 9" descr="germany-652967_640.png">
              <a:hlinkClick r:id="rId13" action="ppaction://hlinksldjump"/>
            </p:cNvPr>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5782308" y="856223"/>
              <a:ext cx="454949" cy="720710"/>
            </a:xfrm>
            <a:prstGeom prst="rect">
              <a:avLst/>
            </a:prstGeom>
          </p:spPr>
        </p:pic>
        <p:sp>
          <p:nvSpPr>
            <p:cNvPr id="15" name="ZoneTexte 14"/>
            <p:cNvSpPr txBox="1"/>
            <p:nvPr/>
          </p:nvSpPr>
          <p:spPr>
            <a:xfrm>
              <a:off x="6570134" y="874578"/>
              <a:ext cx="2159998" cy="584775"/>
            </a:xfrm>
            <a:prstGeom prst="rect">
              <a:avLst/>
            </a:prstGeom>
            <a:noFill/>
          </p:spPr>
          <p:txBody>
            <a:bodyPr wrap="square" rtlCol="0">
              <a:spAutoFit/>
            </a:bodyPr>
            <a:lstStyle/>
            <a:p>
              <a:r>
                <a:rPr lang="fr-FR" sz="3200" dirty="0">
                  <a:hlinkClick r:id="rId15" action="ppaction://hlinksldjump"/>
                </a:rPr>
                <a:t>ALLEMAND</a:t>
              </a:r>
              <a:endParaRPr lang="fr-FR" sz="3200" dirty="0"/>
            </a:p>
          </p:txBody>
        </p:sp>
      </p:grpSp>
      <p:grpSp>
        <p:nvGrpSpPr>
          <p:cNvPr id="6" name="Groupe 5"/>
          <p:cNvGrpSpPr/>
          <p:nvPr/>
        </p:nvGrpSpPr>
        <p:grpSpPr>
          <a:xfrm>
            <a:off x="4987113" y="2285328"/>
            <a:ext cx="2977031" cy="720000"/>
            <a:chOff x="5753101" y="1845733"/>
            <a:chExt cx="2977031" cy="720000"/>
          </a:xfrm>
        </p:grpSpPr>
        <p:pic>
          <p:nvPicPr>
            <p:cNvPr id="11" name="Image 10" descr="UK.png">
              <a:hlinkClick r:id="rId16" action="ppaction://hlinksldjump"/>
            </p:cNvPr>
            <p:cNvPicPr>
              <a:picLocks noChangeAspect="1"/>
            </p:cNvPicPr>
            <p:nvPr/>
          </p:nvPicPr>
          <p:blipFill>
            <a:blip r:embed="rId17" cstate="email">
              <a:extLst>
                <a:ext uri="{28A0092B-C50C-407E-A947-70E740481C1C}">
                  <a14:useLocalDpi xmlns:a14="http://schemas.microsoft.com/office/drawing/2010/main" val="0"/>
                </a:ext>
              </a:extLst>
            </a:blip>
            <a:stretch>
              <a:fillRect/>
            </a:stretch>
          </p:blipFill>
          <p:spPr>
            <a:xfrm>
              <a:off x="5753101" y="1845733"/>
              <a:ext cx="454500" cy="720000"/>
            </a:xfrm>
            <a:prstGeom prst="rect">
              <a:avLst/>
            </a:prstGeom>
          </p:spPr>
        </p:pic>
        <p:sp>
          <p:nvSpPr>
            <p:cNvPr id="16" name="ZoneTexte 15"/>
            <p:cNvSpPr txBox="1"/>
            <p:nvPr/>
          </p:nvSpPr>
          <p:spPr>
            <a:xfrm>
              <a:off x="6570133" y="1845733"/>
              <a:ext cx="2159999" cy="584775"/>
            </a:xfrm>
            <a:prstGeom prst="rect">
              <a:avLst/>
            </a:prstGeom>
            <a:noFill/>
          </p:spPr>
          <p:txBody>
            <a:bodyPr wrap="square" rtlCol="0">
              <a:spAutoFit/>
            </a:bodyPr>
            <a:lstStyle/>
            <a:p>
              <a:r>
                <a:rPr lang="fr-FR" sz="3200" dirty="0">
                  <a:hlinkClick r:id="rId18" action="ppaction://hlinksldjump"/>
                </a:rPr>
                <a:t>ANGLAIS</a:t>
              </a:r>
              <a:endParaRPr lang="fr-FR" sz="3200" dirty="0"/>
            </a:p>
          </p:txBody>
        </p:sp>
      </p:grpSp>
      <p:sp>
        <p:nvSpPr>
          <p:cNvPr id="20" name="ZoneTexte 19"/>
          <p:cNvSpPr txBox="1"/>
          <p:nvPr/>
        </p:nvSpPr>
        <p:spPr>
          <a:xfrm>
            <a:off x="5829164" y="3995521"/>
            <a:ext cx="2159998" cy="584775"/>
          </a:xfrm>
          <a:prstGeom prst="rect">
            <a:avLst/>
          </a:prstGeom>
          <a:noFill/>
        </p:spPr>
        <p:txBody>
          <a:bodyPr wrap="square" rtlCol="0">
            <a:spAutoFit/>
          </a:bodyPr>
          <a:lstStyle/>
          <a:p>
            <a:r>
              <a:rPr lang="fr-FR" sz="3200" dirty="0">
                <a:hlinkClick r:id="rId19" action="ppaction://hlinksldjump"/>
              </a:rPr>
              <a:t>ARABE</a:t>
            </a:r>
            <a:endParaRPr lang="fr-FR" sz="3200" dirty="0"/>
          </a:p>
        </p:txBody>
      </p:sp>
      <p:grpSp>
        <p:nvGrpSpPr>
          <p:cNvPr id="40" name="Groupe 39"/>
          <p:cNvGrpSpPr/>
          <p:nvPr/>
        </p:nvGrpSpPr>
        <p:grpSpPr>
          <a:xfrm>
            <a:off x="8838899" y="5517150"/>
            <a:ext cx="3060000" cy="828000"/>
            <a:chOff x="8838901" y="5376906"/>
            <a:chExt cx="3060000" cy="828000"/>
          </a:xfrm>
        </p:grpSpPr>
        <p:sp>
          <p:nvSpPr>
            <p:cNvPr id="29" name="Rectangle à coins arrondis 28"/>
            <p:cNvSpPr/>
            <p:nvPr/>
          </p:nvSpPr>
          <p:spPr>
            <a:xfrm>
              <a:off x="8838901" y="5376906"/>
              <a:ext cx="3060000" cy="828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p>
          </p:txBody>
        </p:sp>
        <p:sp>
          <p:nvSpPr>
            <p:cNvPr id="22" name="ZoneTexte 21"/>
            <p:cNvSpPr txBox="1"/>
            <p:nvPr/>
          </p:nvSpPr>
          <p:spPr>
            <a:xfrm>
              <a:off x="9666901" y="5497833"/>
              <a:ext cx="2159998" cy="584775"/>
            </a:xfrm>
            <a:prstGeom prst="rect">
              <a:avLst/>
            </a:prstGeom>
            <a:noFill/>
          </p:spPr>
          <p:txBody>
            <a:bodyPr wrap="square" rtlCol="0">
              <a:spAutoFit/>
            </a:bodyPr>
            <a:lstStyle/>
            <a:p>
              <a:r>
                <a:rPr lang="fr-FR" sz="3200" dirty="0">
                  <a:hlinkClick r:id="rId20" action="ppaction://hlinksldjump"/>
                </a:rPr>
                <a:t>RUSSE</a:t>
              </a:r>
              <a:endParaRPr lang="fr-FR" sz="3200" dirty="0"/>
            </a:p>
          </p:txBody>
        </p:sp>
        <p:pic>
          <p:nvPicPr>
            <p:cNvPr id="27" name="Image 26"/>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8866802" y="5452174"/>
              <a:ext cx="455000" cy="720000"/>
            </a:xfrm>
            <a:prstGeom prst="rect">
              <a:avLst/>
            </a:prstGeom>
          </p:spPr>
        </p:pic>
      </p:grpSp>
      <p:grpSp>
        <p:nvGrpSpPr>
          <p:cNvPr id="43" name="Groupe 42"/>
          <p:cNvGrpSpPr/>
          <p:nvPr/>
        </p:nvGrpSpPr>
        <p:grpSpPr>
          <a:xfrm>
            <a:off x="4944357" y="3880120"/>
            <a:ext cx="580571" cy="844513"/>
            <a:chOff x="1681080" y="409891"/>
            <a:chExt cx="580571" cy="844513"/>
          </a:xfrm>
        </p:grpSpPr>
        <p:pic>
          <p:nvPicPr>
            <p:cNvPr id="44" name="Image 43"/>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681080" y="409891"/>
              <a:ext cx="531178" cy="844513"/>
            </a:xfrm>
            <a:prstGeom prst="rect">
              <a:avLst/>
            </a:prstGeom>
          </p:spPr>
        </p:pic>
        <p:sp>
          <p:nvSpPr>
            <p:cNvPr id="45" name="ZoneTexte 44"/>
            <p:cNvSpPr txBox="1"/>
            <p:nvPr/>
          </p:nvSpPr>
          <p:spPr>
            <a:xfrm>
              <a:off x="1681080" y="701342"/>
              <a:ext cx="580571" cy="261610"/>
            </a:xfrm>
            <a:prstGeom prst="rect">
              <a:avLst/>
            </a:prstGeom>
            <a:noFill/>
          </p:spPr>
          <p:txBody>
            <a:bodyPr wrap="square" rtlCol="0">
              <a:spAutoFit/>
            </a:bodyPr>
            <a:lstStyle/>
            <a:p>
              <a:r>
                <a:rPr lang="fr-FR" sz="1100" dirty="0"/>
                <a:t>ARABE</a:t>
              </a:r>
            </a:p>
          </p:txBody>
        </p:sp>
      </p:grpSp>
    </p:spTree>
    <p:extLst>
      <p:ext uri="{BB962C8B-B14F-4D97-AF65-F5344CB8AC3E}">
        <p14:creationId xmlns:p14="http://schemas.microsoft.com/office/powerpoint/2010/main" val="30135488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457686" y="260648"/>
            <a:ext cx="10349147" cy="1143000"/>
          </a:xfrm>
          <a:prstGeom prst="rect">
            <a:avLst/>
          </a:prstGeom>
          <a:solidFill>
            <a:schemeClr val="accent6">
              <a:lumMod val="40000"/>
              <a:lumOff val="60000"/>
            </a:schemeClr>
          </a:solidFill>
        </p:spPr>
        <p:txBody>
          <a:bodyPr>
            <a:normAutofit/>
          </a:bodyPr>
          <a:lstStyle/>
          <a:p>
            <a:pPr algn="r">
              <a:defRPr/>
            </a:pPr>
            <a:r>
              <a:rPr lang="fr-FR">
                <a:solidFill>
                  <a:schemeClr val="tx1">
                    <a:lumMod val="75000"/>
                    <a:lumOff val="25000"/>
                  </a:schemeClr>
                </a:solidFill>
                <a:latin typeface="Berlin Sans FB Demi"/>
              </a:rPr>
              <a:t>6</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1</a:t>
            </a:r>
          </a:p>
        </p:txBody>
      </p:sp>
      <p:pic>
        <p:nvPicPr>
          <p:cNvPr id="5"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6" name="Image 4" descr="UK.png"/>
          <p:cNvPicPr>
            <a:picLocks noChangeAspect="1"/>
          </p:cNvPicPr>
          <p:nvPr/>
        </p:nvPicPr>
        <p:blipFill>
          <a:blip r:embed="rId4" cstate="print">
            <a:extLst>
              <a:ext uri="{28A0092B-C50C-407E-A947-70E740481C1C}">
                <a14:useLocalDpi xmlns:a14="http://schemas.microsoft.com/office/drawing/2010/main" val="0"/>
              </a:ext>
            </a:extLst>
          </a:blip>
          <a:stretch/>
        </p:blipFill>
        <p:spPr bwMode="auto">
          <a:xfrm>
            <a:off x="1824567" y="355600"/>
            <a:ext cx="545400" cy="864000"/>
          </a:xfrm>
          <a:prstGeom prst="rect">
            <a:avLst/>
          </a:prstGeom>
        </p:spPr>
      </p:pic>
      <p:sp>
        <p:nvSpPr>
          <p:cNvPr id="7" name="ZoneTexte 6">
            <a:extLst>
              <a:ext uri="{FF2B5EF4-FFF2-40B4-BE49-F238E27FC236}">
                <a16:creationId xmlns:a16="http://schemas.microsoft.com/office/drawing/2014/main" id="{259E3453-0D26-3237-23F5-F46B119238E5}"/>
              </a:ext>
            </a:extLst>
          </p:cNvPr>
          <p:cNvSpPr txBox="1"/>
          <p:nvPr/>
        </p:nvSpPr>
        <p:spPr bwMode="auto">
          <a:xfrm>
            <a:off x="551384" y="2708920"/>
            <a:ext cx="10801200" cy="646331"/>
          </a:xfrm>
          <a:prstGeom prst="rect">
            <a:avLst/>
          </a:prstGeom>
          <a:noFill/>
        </p:spPr>
        <p:txBody>
          <a:bodyPr wrap="square" rtlCol="0">
            <a:spAutoFit/>
          </a:bodyPr>
          <a:lstStyle/>
          <a:p>
            <a:pPr algn="ctr"/>
            <a:r>
              <a:rPr lang="de-DE" sz="3600" dirty="0">
                <a:latin typeface="Comic Sans MS" panose="030F0702030302020204" pitchFamily="66" charset="0"/>
              </a:rPr>
              <a:t>The rat ran </a:t>
            </a:r>
            <a:r>
              <a:rPr lang="de-DE" sz="3600" dirty="0" err="1">
                <a:latin typeface="Comic Sans MS" panose="030F0702030302020204" pitchFamily="66" charset="0"/>
              </a:rPr>
              <a:t>rapidly</a:t>
            </a:r>
            <a:r>
              <a:rPr lang="de-DE" sz="3600" dirty="0">
                <a:latin typeface="Comic Sans MS" panose="030F0702030302020204" pitchFamily="66" charset="0"/>
              </a:rPr>
              <a:t> </a:t>
            </a:r>
            <a:r>
              <a:rPr lang="de-DE" sz="3600" dirty="0" err="1">
                <a:latin typeface="Comic Sans MS" panose="030F0702030302020204" pitchFamily="66" charset="0"/>
              </a:rPr>
              <a:t>round</a:t>
            </a:r>
            <a:r>
              <a:rPr lang="de-DE" sz="3600" dirty="0">
                <a:latin typeface="Comic Sans MS" panose="030F0702030302020204" pitchFamily="66" charset="0"/>
              </a:rPr>
              <a:t> </a:t>
            </a:r>
            <a:r>
              <a:rPr lang="de-DE" sz="3600" dirty="0" err="1">
                <a:latin typeface="Comic Sans MS" panose="030F0702030302020204" pitchFamily="66" charset="0"/>
              </a:rPr>
              <a:t>the</a:t>
            </a:r>
            <a:r>
              <a:rPr lang="de-DE" sz="3600" dirty="0">
                <a:latin typeface="Comic Sans MS" panose="030F0702030302020204" pitchFamily="66" charset="0"/>
              </a:rPr>
              <a:t> </a:t>
            </a:r>
            <a:r>
              <a:rPr lang="de-DE" sz="3600" dirty="0" err="1">
                <a:latin typeface="Comic Sans MS" panose="030F0702030302020204" pitchFamily="66" charset="0"/>
              </a:rPr>
              <a:t>rugged</a:t>
            </a:r>
            <a:r>
              <a:rPr lang="de-DE" sz="3600" dirty="0">
                <a:latin typeface="Comic Sans MS" panose="030F0702030302020204" pitchFamily="66" charset="0"/>
              </a:rPr>
              <a:t> </a:t>
            </a:r>
            <a:r>
              <a:rPr lang="de-DE" sz="3600" dirty="0" err="1">
                <a:latin typeface="Comic Sans MS" panose="030F0702030302020204" pitchFamily="66" charset="0"/>
              </a:rPr>
              <a:t>rocks</a:t>
            </a:r>
            <a:r>
              <a:rPr lang="de-DE" sz="3600" dirty="0">
                <a:latin typeface="Comic Sans MS" panose="030F0702030302020204" pitchFamily="66" charset="0"/>
              </a:rPr>
              <a:t>.</a:t>
            </a:r>
            <a:endParaRPr lang="fr-FR" sz="3600" dirty="0">
              <a:latin typeface="Comic Sans MS" panose="030F0702030302020204" pitchFamily="66" charset="0"/>
            </a:endParaRPr>
          </a:p>
        </p:txBody>
      </p:sp>
      <p:pic>
        <p:nvPicPr>
          <p:cNvPr id="2" name="Image 1" descr="Animals | freeimageslive">
            <a:extLst>
              <a:ext uri="{FF2B5EF4-FFF2-40B4-BE49-F238E27FC236}">
                <a16:creationId xmlns:a16="http://schemas.microsoft.com/office/drawing/2014/main" id="{CA30BA1E-27BE-A69A-BD80-6B44CB175C67}"/>
              </a:ext>
            </a:extLst>
          </p:cNvPr>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120961" y="3580523"/>
            <a:ext cx="1645823" cy="2160000"/>
          </a:xfrm>
          <a:prstGeom prst="rect">
            <a:avLst/>
          </a:prstGeom>
          <a:noFill/>
          <a:ln>
            <a:noFill/>
          </a:ln>
        </p:spPr>
      </p:pic>
      <p:pic>
        <p:nvPicPr>
          <p:cNvPr id="3" name="Image 2" descr="Cartoon Rock Drawing - How To Draw A Cartoon Rock Step By Step">
            <a:extLst>
              <a:ext uri="{FF2B5EF4-FFF2-40B4-BE49-F238E27FC236}">
                <a16:creationId xmlns:a16="http://schemas.microsoft.com/office/drawing/2014/main" id="{139F3E0A-8DE0-BB4E-BCD7-686773809BC5}"/>
              </a:ext>
            </a:extLst>
          </p:cNvPr>
          <p:cNvPicPr>
            <a:picLocks noChangeAspect="1"/>
          </p:cNvPicPr>
          <p:nvPr/>
        </p:nvPicPr>
        <p:blipFill rotWithShape="1">
          <a:blip r:embed="rId6">
            <a:extLst>
              <a:ext uri="{28A0092B-C50C-407E-A947-70E740481C1C}">
                <a14:useLocalDpi xmlns:a14="http://schemas.microsoft.com/office/drawing/2010/main" val="0"/>
              </a:ext>
            </a:extLst>
          </a:blip>
          <a:srcRect l="701" t="20050" r="1404" b="26817"/>
          <a:stretch/>
        </p:blipFill>
        <p:spPr bwMode="auto">
          <a:xfrm>
            <a:off x="7248128" y="3477046"/>
            <a:ext cx="2842634" cy="2160000"/>
          </a:xfrm>
          <a:prstGeom prst="rect">
            <a:avLst/>
          </a:prstGeom>
          <a:noFill/>
          <a:ln>
            <a:noFill/>
          </a:ln>
          <a:extLst>
            <a:ext uri="{53640926-AAD7-44D8-BBD7-CCE9431645EC}">
              <a14:shadowObscured xmlns:a14="http://schemas.microsoft.com/office/drawing/2010/main"/>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457686" y="260648"/>
            <a:ext cx="10349147" cy="1143000"/>
          </a:xfrm>
          <a:prstGeom prst="rect">
            <a:avLst/>
          </a:prstGeom>
          <a:solidFill>
            <a:schemeClr val="accent6">
              <a:lumMod val="40000"/>
              <a:lumOff val="60000"/>
            </a:schemeClr>
          </a:solidFill>
        </p:spPr>
        <p:txBody>
          <a:bodyPr>
            <a:normAutofit/>
          </a:bodyPr>
          <a:lstStyle/>
          <a:p>
            <a:pPr algn="r">
              <a:defRPr/>
            </a:pPr>
            <a:r>
              <a:rPr lang="fr-FR">
                <a:solidFill>
                  <a:schemeClr val="tx1">
                    <a:lumMod val="75000"/>
                    <a:lumOff val="25000"/>
                  </a:schemeClr>
                </a:solidFill>
                <a:latin typeface="Berlin Sans FB Demi"/>
              </a:rPr>
              <a:t>6</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2</a:t>
            </a:r>
            <a:endParaRPr/>
          </a:p>
        </p:txBody>
      </p:sp>
      <p:pic>
        <p:nvPicPr>
          <p:cNvPr id="5"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6" name="Image 4" descr="UK.png"/>
          <p:cNvPicPr>
            <a:picLocks noChangeAspect="1"/>
          </p:cNvPicPr>
          <p:nvPr/>
        </p:nvPicPr>
        <p:blipFill>
          <a:blip r:embed="rId4" cstate="print">
            <a:extLst>
              <a:ext uri="{28A0092B-C50C-407E-A947-70E740481C1C}">
                <a14:useLocalDpi xmlns:a14="http://schemas.microsoft.com/office/drawing/2010/main" val="0"/>
              </a:ext>
            </a:extLst>
          </a:blip>
          <a:stretch/>
        </p:blipFill>
        <p:spPr bwMode="auto">
          <a:xfrm>
            <a:off x="1824567" y="355600"/>
            <a:ext cx="545400" cy="864000"/>
          </a:xfrm>
          <a:prstGeom prst="rect">
            <a:avLst/>
          </a:prstGeom>
        </p:spPr>
      </p:pic>
      <p:sp>
        <p:nvSpPr>
          <p:cNvPr id="3" name="ZoneTexte 2">
            <a:extLst>
              <a:ext uri="{FF2B5EF4-FFF2-40B4-BE49-F238E27FC236}">
                <a16:creationId xmlns:a16="http://schemas.microsoft.com/office/drawing/2014/main" id="{9850978D-D93F-7432-9088-FF0F30A7C14B}"/>
              </a:ext>
            </a:extLst>
          </p:cNvPr>
          <p:cNvSpPr txBox="1"/>
          <p:nvPr/>
        </p:nvSpPr>
        <p:spPr bwMode="auto">
          <a:xfrm>
            <a:off x="695400" y="2708920"/>
            <a:ext cx="10801200" cy="646331"/>
          </a:xfrm>
          <a:prstGeom prst="rect">
            <a:avLst/>
          </a:prstGeom>
          <a:noFill/>
        </p:spPr>
        <p:txBody>
          <a:bodyPr wrap="square" rtlCol="0">
            <a:spAutoFit/>
          </a:bodyPr>
          <a:lstStyle/>
          <a:p>
            <a:pPr algn="ctr"/>
            <a:r>
              <a:rPr lang="de-DE" sz="3600" dirty="0">
                <a:latin typeface="Comic Sans MS" panose="030F0702030302020204" pitchFamily="66" charset="0"/>
              </a:rPr>
              <a:t>Six </a:t>
            </a:r>
            <a:r>
              <a:rPr lang="de-DE" sz="3600" dirty="0" err="1">
                <a:latin typeface="Comic Sans MS" panose="030F0702030302020204" pitchFamily="66" charset="0"/>
              </a:rPr>
              <a:t>sleek</a:t>
            </a:r>
            <a:r>
              <a:rPr lang="de-DE" sz="3600" dirty="0">
                <a:latin typeface="Comic Sans MS" panose="030F0702030302020204" pitchFamily="66" charset="0"/>
              </a:rPr>
              <a:t> </a:t>
            </a:r>
            <a:r>
              <a:rPr lang="de-DE" sz="3600" dirty="0" err="1">
                <a:latin typeface="Comic Sans MS" panose="030F0702030302020204" pitchFamily="66" charset="0"/>
              </a:rPr>
              <a:t>swans</a:t>
            </a:r>
            <a:r>
              <a:rPr lang="de-DE" sz="3600" dirty="0">
                <a:latin typeface="Comic Sans MS" panose="030F0702030302020204" pitchFamily="66" charset="0"/>
              </a:rPr>
              <a:t> </a:t>
            </a:r>
            <a:r>
              <a:rPr lang="de-DE" sz="3600" dirty="0" err="1">
                <a:latin typeface="Comic Sans MS" panose="030F0702030302020204" pitchFamily="66" charset="0"/>
              </a:rPr>
              <a:t>swam</a:t>
            </a:r>
            <a:r>
              <a:rPr lang="de-DE" sz="3600" dirty="0">
                <a:latin typeface="Comic Sans MS" panose="030F0702030302020204" pitchFamily="66" charset="0"/>
              </a:rPr>
              <a:t> </a:t>
            </a:r>
            <a:r>
              <a:rPr lang="de-DE" sz="3600" dirty="0" err="1">
                <a:latin typeface="Comic Sans MS" panose="030F0702030302020204" pitchFamily="66" charset="0"/>
              </a:rPr>
              <a:t>swiftly</a:t>
            </a:r>
            <a:r>
              <a:rPr lang="de-DE" sz="3600" dirty="0">
                <a:latin typeface="Comic Sans MS" panose="030F0702030302020204" pitchFamily="66" charset="0"/>
              </a:rPr>
              <a:t> </a:t>
            </a:r>
            <a:r>
              <a:rPr lang="de-DE" sz="3600" dirty="0" err="1">
                <a:latin typeface="Comic Sans MS" panose="030F0702030302020204" pitchFamily="66" charset="0"/>
              </a:rPr>
              <a:t>southwards</a:t>
            </a:r>
            <a:r>
              <a:rPr lang="de-DE" sz="3600" dirty="0">
                <a:latin typeface="Comic Sans MS" panose="030F0702030302020204" pitchFamily="66" charset="0"/>
              </a:rPr>
              <a:t>.</a:t>
            </a:r>
            <a:endParaRPr lang="fr-FR" sz="3600" dirty="0">
              <a:latin typeface="Comic Sans MS" panose="030F0702030302020204" pitchFamily="66" charset="0"/>
            </a:endParaRPr>
          </a:p>
        </p:txBody>
      </p:sp>
      <p:pic>
        <p:nvPicPr>
          <p:cNvPr id="2" name="Image 1" descr="Cygne, Oiseau, Lac, Animal, Le Noir">
            <a:extLst>
              <a:ext uri="{FF2B5EF4-FFF2-40B4-BE49-F238E27FC236}">
                <a16:creationId xmlns:a16="http://schemas.microsoft.com/office/drawing/2014/main" id="{BA25C477-0E37-12C1-FD1E-67E2F4CD3C93}"/>
              </a:ext>
            </a:extLst>
          </p:cNvPr>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071664" y="3779749"/>
            <a:ext cx="3468000" cy="2160000"/>
          </a:xfrm>
          <a:prstGeom prst="rect">
            <a:avLst/>
          </a:prstGeom>
          <a:noFill/>
          <a:ln>
            <a:noFill/>
          </a:ln>
        </p:spPr>
      </p:pic>
      <p:pic>
        <p:nvPicPr>
          <p:cNvPr id="7" name="Image 6" descr="Logo, Modèle, Coeur, Rouge, Décoration">
            <a:extLst>
              <a:ext uri="{FF2B5EF4-FFF2-40B4-BE49-F238E27FC236}">
                <a16:creationId xmlns:a16="http://schemas.microsoft.com/office/drawing/2014/main" id="{4CB38385-2FF2-1161-A39B-D2D69F2D6ADF}"/>
              </a:ext>
            </a:extLst>
          </p:cNvPr>
          <p:cNvPicPr>
            <a:picLocks noChangeAspect="1"/>
          </p:cNvPicPr>
          <p:nvPr/>
        </p:nvPicPr>
        <p:blipFill rotWithShape="1">
          <a:blip r:embed="rId6" cstate="email">
            <a:extLst>
              <a:ext uri="{28A0092B-C50C-407E-A947-70E740481C1C}">
                <a14:useLocalDpi xmlns:a14="http://schemas.microsoft.com/office/drawing/2010/main" val="0"/>
              </a:ext>
            </a:extLst>
          </a:blip>
          <a:srcRect l="25000" t="23542" r="21770" b="23854"/>
          <a:stretch/>
        </p:blipFill>
        <p:spPr bwMode="auto">
          <a:xfrm>
            <a:off x="6744072" y="3779749"/>
            <a:ext cx="2186255" cy="2160000"/>
          </a:xfrm>
          <a:prstGeom prst="rect">
            <a:avLst/>
          </a:prstGeom>
          <a:noFill/>
          <a:ln>
            <a:noFill/>
          </a:ln>
          <a:extLst>
            <a:ext uri="{53640926-AAD7-44D8-BBD7-CCE9431645EC}">
              <a14:shadowObscured xmlns:a14="http://schemas.microsoft.com/office/drawing/2010/main"/>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457686" y="260648"/>
            <a:ext cx="10349147" cy="1143000"/>
          </a:xfrm>
          <a:prstGeom prst="rect">
            <a:avLst/>
          </a:prstGeom>
          <a:solidFill>
            <a:schemeClr val="accent6">
              <a:lumMod val="40000"/>
              <a:lumOff val="60000"/>
            </a:schemeClr>
          </a:solidFill>
        </p:spPr>
        <p:txBody>
          <a:bodyPr>
            <a:normAutofit/>
          </a:bodyPr>
          <a:lstStyle/>
          <a:p>
            <a:pPr algn="r">
              <a:defRPr/>
            </a:pPr>
            <a:r>
              <a:rPr lang="fr-FR">
                <a:solidFill>
                  <a:schemeClr val="tx1">
                    <a:lumMod val="75000"/>
                    <a:lumOff val="25000"/>
                  </a:schemeClr>
                </a:solidFill>
                <a:latin typeface="Berlin Sans FB Demi"/>
              </a:rPr>
              <a:t>6</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3</a:t>
            </a:r>
          </a:p>
        </p:txBody>
      </p:sp>
      <p:pic>
        <p:nvPicPr>
          <p:cNvPr id="5"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6" name="Image 4" descr="UK.png"/>
          <p:cNvPicPr>
            <a:picLocks noChangeAspect="1"/>
          </p:cNvPicPr>
          <p:nvPr/>
        </p:nvPicPr>
        <p:blipFill>
          <a:blip r:embed="rId4" cstate="print">
            <a:extLst>
              <a:ext uri="{28A0092B-C50C-407E-A947-70E740481C1C}">
                <a14:useLocalDpi xmlns:a14="http://schemas.microsoft.com/office/drawing/2010/main" val="0"/>
              </a:ext>
            </a:extLst>
          </a:blip>
          <a:stretch/>
        </p:blipFill>
        <p:spPr bwMode="auto">
          <a:xfrm>
            <a:off x="1824567" y="355600"/>
            <a:ext cx="545400" cy="864000"/>
          </a:xfrm>
          <a:prstGeom prst="rect">
            <a:avLst/>
          </a:prstGeom>
        </p:spPr>
      </p:pic>
      <p:sp>
        <p:nvSpPr>
          <p:cNvPr id="3" name="ZoneTexte 2">
            <a:extLst>
              <a:ext uri="{FF2B5EF4-FFF2-40B4-BE49-F238E27FC236}">
                <a16:creationId xmlns:a16="http://schemas.microsoft.com/office/drawing/2014/main" id="{46B7AB5A-C103-809F-2CBD-7628567973AE}"/>
              </a:ext>
            </a:extLst>
          </p:cNvPr>
          <p:cNvSpPr txBox="1"/>
          <p:nvPr/>
        </p:nvSpPr>
        <p:spPr bwMode="auto">
          <a:xfrm>
            <a:off x="695400" y="2776827"/>
            <a:ext cx="10801200" cy="646331"/>
          </a:xfrm>
          <a:prstGeom prst="rect">
            <a:avLst/>
          </a:prstGeom>
          <a:noFill/>
        </p:spPr>
        <p:txBody>
          <a:bodyPr wrap="square" rtlCol="0">
            <a:spAutoFit/>
          </a:bodyPr>
          <a:lstStyle/>
          <a:p>
            <a:pPr algn="ctr"/>
            <a:r>
              <a:rPr lang="de-DE" sz="3600" dirty="0" err="1">
                <a:latin typeface="Comic Sans MS" panose="030F0702030302020204" pitchFamily="66" charset="0"/>
              </a:rPr>
              <a:t>We</a:t>
            </a:r>
            <a:r>
              <a:rPr lang="de-DE" sz="3600" dirty="0">
                <a:latin typeface="Comic Sans MS" panose="030F0702030302020204" pitchFamily="66" charset="0"/>
              </a:rPr>
              <a:t> </a:t>
            </a:r>
            <a:r>
              <a:rPr lang="de-DE" sz="3600" dirty="0" err="1">
                <a:latin typeface="Comic Sans MS" panose="030F0702030302020204" pitchFamily="66" charset="0"/>
              </a:rPr>
              <a:t>surely</a:t>
            </a:r>
            <a:r>
              <a:rPr lang="de-DE" sz="3600" dirty="0">
                <a:latin typeface="Comic Sans MS" panose="030F0702030302020204" pitchFamily="66" charset="0"/>
              </a:rPr>
              <a:t> </a:t>
            </a:r>
            <a:r>
              <a:rPr lang="de-DE" sz="3600" dirty="0" err="1">
                <a:latin typeface="Comic Sans MS" panose="030F0702030302020204" pitchFamily="66" charset="0"/>
              </a:rPr>
              <a:t>shall</a:t>
            </a:r>
            <a:r>
              <a:rPr lang="de-DE" sz="3600" dirty="0">
                <a:latin typeface="Comic Sans MS" panose="030F0702030302020204" pitchFamily="66" charset="0"/>
              </a:rPr>
              <a:t> </a:t>
            </a:r>
            <a:r>
              <a:rPr lang="de-DE" sz="3600" dirty="0" err="1">
                <a:latin typeface="Comic Sans MS" panose="030F0702030302020204" pitchFamily="66" charset="0"/>
              </a:rPr>
              <a:t>see</a:t>
            </a:r>
            <a:r>
              <a:rPr lang="de-DE" sz="3600" dirty="0">
                <a:latin typeface="Comic Sans MS" panose="030F0702030302020204" pitchFamily="66" charset="0"/>
              </a:rPr>
              <a:t> </a:t>
            </a:r>
            <a:r>
              <a:rPr lang="de-DE" sz="3600" dirty="0" err="1">
                <a:latin typeface="Comic Sans MS" panose="030F0702030302020204" pitchFamily="66" charset="0"/>
              </a:rPr>
              <a:t>the</a:t>
            </a:r>
            <a:r>
              <a:rPr lang="de-DE" sz="3600" dirty="0">
                <a:latin typeface="Comic Sans MS" panose="030F0702030302020204" pitchFamily="66" charset="0"/>
              </a:rPr>
              <a:t> </a:t>
            </a:r>
            <a:r>
              <a:rPr lang="de-DE" sz="3600" dirty="0" err="1">
                <a:latin typeface="Comic Sans MS" panose="030F0702030302020204" pitchFamily="66" charset="0"/>
              </a:rPr>
              <a:t>sun</a:t>
            </a:r>
            <a:r>
              <a:rPr lang="de-DE" sz="3600" dirty="0">
                <a:latin typeface="Comic Sans MS" panose="030F0702030302020204" pitchFamily="66" charset="0"/>
              </a:rPr>
              <a:t> </a:t>
            </a:r>
            <a:r>
              <a:rPr lang="de-DE" sz="3600" dirty="0" err="1">
                <a:latin typeface="Comic Sans MS" panose="030F0702030302020204" pitchFamily="66" charset="0"/>
              </a:rPr>
              <a:t>shine</a:t>
            </a:r>
            <a:r>
              <a:rPr lang="de-DE" sz="3600" dirty="0">
                <a:latin typeface="Comic Sans MS" panose="030F0702030302020204" pitchFamily="66" charset="0"/>
              </a:rPr>
              <a:t> </a:t>
            </a:r>
            <a:r>
              <a:rPr lang="de-DE" sz="3600" dirty="0" err="1">
                <a:latin typeface="Comic Sans MS" panose="030F0702030302020204" pitchFamily="66" charset="0"/>
              </a:rPr>
              <a:t>soon</a:t>
            </a:r>
            <a:r>
              <a:rPr lang="de-DE" sz="3600" dirty="0">
                <a:latin typeface="Comic Sans MS" panose="030F0702030302020204" pitchFamily="66" charset="0"/>
              </a:rPr>
              <a:t>.</a:t>
            </a:r>
            <a:endParaRPr lang="fr-FR" sz="3600" dirty="0">
              <a:latin typeface="Comic Sans MS" panose="030F0702030302020204" pitchFamily="66" charset="0"/>
            </a:endParaRPr>
          </a:p>
        </p:txBody>
      </p:sp>
      <p:pic>
        <p:nvPicPr>
          <p:cNvPr id="2" name="Image 1" descr="Nuages, Facile, Sun, Dessin, Fond">
            <a:extLst>
              <a:ext uri="{FF2B5EF4-FFF2-40B4-BE49-F238E27FC236}">
                <a16:creationId xmlns:a16="http://schemas.microsoft.com/office/drawing/2014/main" id="{F469C5AE-E5E4-E368-60B9-4DAB0E00171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bwMode="auto">
          <a:xfrm>
            <a:off x="4340225" y="3717032"/>
            <a:ext cx="3511550" cy="2330450"/>
          </a:xfrm>
          <a:prstGeom prst="rect">
            <a:avLst/>
          </a:prstGeom>
          <a:noFill/>
          <a:ln>
            <a:noFill/>
          </a:ln>
          <a:extLst>
            <a:ext uri="{53640926-AAD7-44D8-BBD7-CCE9431645EC}">
              <a14:shadowObscured xmlns:a14="http://schemas.microsoft.com/office/drawing/2010/main"/>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8524" y="832148"/>
            <a:ext cx="3150042" cy="5008213"/>
          </a:xfrm>
          <a:prstGeom prst="rect">
            <a:avLst/>
          </a:prstGeom>
        </p:spPr>
      </p:pic>
      <p:sp>
        <p:nvSpPr>
          <p:cNvPr id="9" name="ZoneTexte 8"/>
          <p:cNvSpPr txBox="1"/>
          <p:nvPr/>
        </p:nvSpPr>
        <p:spPr>
          <a:xfrm>
            <a:off x="6079456" y="2928004"/>
            <a:ext cx="1909512" cy="769441"/>
          </a:xfrm>
          <a:prstGeom prst="rect">
            <a:avLst/>
          </a:prstGeom>
          <a:noFill/>
        </p:spPr>
        <p:txBody>
          <a:bodyPr wrap="square" rtlCol="0">
            <a:spAutoFit/>
          </a:bodyPr>
          <a:lstStyle/>
          <a:p>
            <a:r>
              <a:rPr lang="fr-FR" sz="4400" b="1" dirty="0"/>
              <a:t>ARABE</a:t>
            </a:r>
          </a:p>
        </p:txBody>
      </p:sp>
    </p:spTree>
    <p:extLst>
      <p:ext uri="{BB962C8B-B14F-4D97-AF65-F5344CB8AC3E}">
        <p14:creationId xmlns:p14="http://schemas.microsoft.com/office/powerpoint/2010/main" val="32442840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57686" y="260648"/>
            <a:ext cx="10349147" cy="1143000"/>
          </a:xfrm>
          <a:solidFill>
            <a:schemeClr val="accent6">
              <a:lumMod val="40000"/>
              <a:lumOff val="60000"/>
            </a:schemeClr>
          </a:solidFill>
        </p:spPr>
        <p:txBody>
          <a:bodyPr>
            <a:normAutofit/>
          </a:bodyPr>
          <a:lstStyle/>
          <a:p>
            <a:pPr algn="r"/>
            <a:r>
              <a:rPr lang="fr-FR" dirty="0">
                <a:solidFill>
                  <a:schemeClr val="tx1">
                    <a:lumMod val="75000"/>
                    <a:lumOff val="25000"/>
                  </a:schemeClr>
                </a:solidFill>
                <a:latin typeface="Berlin Sans FB Demi" panose="020E0802020502020306" pitchFamily="34" charset="0"/>
              </a:rPr>
              <a:t>4</a:t>
            </a:r>
            <a:r>
              <a:rPr lang="fr-FR" baseline="30000" dirty="0">
                <a:solidFill>
                  <a:schemeClr val="tx1">
                    <a:lumMod val="75000"/>
                    <a:lumOff val="25000"/>
                  </a:schemeClr>
                </a:solidFill>
                <a:latin typeface="Berlin Sans FB Demi" panose="020E0802020502020306" pitchFamily="34" charset="0"/>
              </a:rPr>
              <a:t>ème</a:t>
            </a:r>
            <a:r>
              <a:rPr lang="fr-FR" dirty="0">
                <a:solidFill>
                  <a:schemeClr val="tx1">
                    <a:lumMod val="75000"/>
                    <a:lumOff val="25000"/>
                  </a:schemeClr>
                </a:solidFill>
                <a:latin typeface="Berlin Sans FB Demi" panose="020E0802020502020306" pitchFamily="34" charset="0"/>
              </a:rPr>
              <a:t> manche – </a:t>
            </a:r>
            <a:r>
              <a:rPr lang="fr-FR" dirty="0" err="1">
                <a:solidFill>
                  <a:schemeClr val="tx1">
                    <a:lumMod val="75000"/>
                    <a:lumOff val="25000"/>
                  </a:schemeClr>
                </a:solidFill>
                <a:latin typeface="Berlin Sans FB Demi" panose="020E0802020502020306" pitchFamily="34" charset="0"/>
              </a:rPr>
              <a:t>Virelangue</a:t>
            </a:r>
            <a:r>
              <a:rPr lang="fr-FR" dirty="0">
                <a:solidFill>
                  <a:schemeClr val="tx1">
                    <a:lumMod val="75000"/>
                    <a:lumOff val="25000"/>
                  </a:schemeClr>
                </a:solidFill>
                <a:latin typeface="Berlin Sans FB Demi" panose="020E0802020502020306" pitchFamily="34" charset="0"/>
              </a:rPr>
              <a:t> 1</a:t>
            </a:r>
          </a:p>
        </p:txBody>
      </p:sp>
      <p:pic>
        <p:nvPicPr>
          <p:cNvPr id="4"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7" name="Image 6"/>
          <p:cNvPicPr>
            <a:picLocks noChangeAspect="1"/>
          </p:cNvPicPr>
          <p:nvPr/>
        </p:nvPicPr>
        <p:blipFill rotWithShape="1">
          <a:blip r:embed="rId4">
            <a:extLst>
              <a:ext uri="{28A0092B-C50C-407E-A947-70E740481C1C}">
                <a14:useLocalDpi xmlns:a14="http://schemas.microsoft.com/office/drawing/2010/main" val="0"/>
              </a:ext>
            </a:extLst>
          </a:blip>
          <a:srcRect t="2586"/>
          <a:stretch/>
        </p:blipFill>
        <p:spPr>
          <a:xfrm>
            <a:off x="705757" y="2471057"/>
            <a:ext cx="10781246" cy="3570514"/>
          </a:xfrm>
          <a:prstGeom prst="rect">
            <a:avLst/>
          </a:prstGeom>
        </p:spPr>
      </p:pic>
      <p:grpSp>
        <p:nvGrpSpPr>
          <p:cNvPr id="11" name="Groupe 10"/>
          <p:cNvGrpSpPr/>
          <p:nvPr/>
        </p:nvGrpSpPr>
        <p:grpSpPr>
          <a:xfrm>
            <a:off x="1681080" y="409891"/>
            <a:ext cx="580571" cy="844513"/>
            <a:chOff x="1681080" y="409891"/>
            <a:chExt cx="580571" cy="844513"/>
          </a:xfrm>
        </p:grpSpPr>
        <p:pic>
          <p:nvPicPr>
            <p:cNvPr id="12" name="Imag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81080" y="409891"/>
              <a:ext cx="531178" cy="844513"/>
            </a:xfrm>
            <a:prstGeom prst="rect">
              <a:avLst/>
            </a:prstGeom>
          </p:spPr>
        </p:pic>
        <p:sp>
          <p:nvSpPr>
            <p:cNvPr id="13" name="ZoneTexte 12"/>
            <p:cNvSpPr txBox="1"/>
            <p:nvPr/>
          </p:nvSpPr>
          <p:spPr>
            <a:xfrm>
              <a:off x="1681080" y="701342"/>
              <a:ext cx="580571" cy="261610"/>
            </a:xfrm>
            <a:prstGeom prst="rect">
              <a:avLst/>
            </a:prstGeom>
            <a:noFill/>
          </p:spPr>
          <p:txBody>
            <a:bodyPr wrap="square" rtlCol="0">
              <a:spAutoFit/>
            </a:bodyPr>
            <a:lstStyle/>
            <a:p>
              <a:r>
                <a:rPr lang="fr-FR" sz="1100" dirty="0"/>
                <a:t>ARABE</a:t>
              </a:r>
            </a:p>
          </p:txBody>
        </p:sp>
      </p:grpSp>
    </p:spTree>
    <p:extLst>
      <p:ext uri="{BB962C8B-B14F-4D97-AF65-F5344CB8AC3E}">
        <p14:creationId xmlns:p14="http://schemas.microsoft.com/office/powerpoint/2010/main" val="19000425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57686" y="260648"/>
            <a:ext cx="10349147" cy="1143000"/>
          </a:xfrm>
          <a:solidFill>
            <a:schemeClr val="accent6">
              <a:lumMod val="40000"/>
              <a:lumOff val="60000"/>
            </a:schemeClr>
          </a:solidFill>
        </p:spPr>
        <p:txBody>
          <a:bodyPr>
            <a:normAutofit/>
          </a:bodyPr>
          <a:lstStyle/>
          <a:p>
            <a:pPr algn="r"/>
            <a:r>
              <a:rPr lang="fr-FR" dirty="0">
                <a:solidFill>
                  <a:schemeClr val="tx1">
                    <a:lumMod val="75000"/>
                    <a:lumOff val="25000"/>
                  </a:schemeClr>
                </a:solidFill>
                <a:latin typeface="Berlin Sans FB Demi" panose="020E0802020502020306" pitchFamily="34" charset="0"/>
              </a:rPr>
              <a:t>4</a:t>
            </a:r>
            <a:r>
              <a:rPr lang="fr-FR" baseline="30000" dirty="0">
                <a:solidFill>
                  <a:schemeClr val="tx1">
                    <a:lumMod val="75000"/>
                    <a:lumOff val="25000"/>
                  </a:schemeClr>
                </a:solidFill>
                <a:latin typeface="Berlin Sans FB Demi" panose="020E0802020502020306" pitchFamily="34" charset="0"/>
              </a:rPr>
              <a:t>ème</a:t>
            </a:r>
            <a:r>
              <a:rPr lang="fr-FR" dirty="0">
                <a:solidFill>
                  <a:schemeClr val="tx1">
                    <a:lumMod val="75000"/>
                    <a:lumOff val="25000"/>
                  </a:schemeClr>
                </a:solidFill>
                <a:latin typeface="Berlin Sans FB Demi" panose="020E0802020502020306" pitchFamily="34" charset="0"/>
              </a:rPr>
              <a:t> manche – </a:t>
            </a:r>
            <a:r>
              <a:rPr lang="fr-FR" dirty="0" err="1">
                <a:solidFill>
                  <a:schemeClr val="tx1">
                    <a:lumMod val="75000"/>
                    <a:lumOff val="25000"/>
                  </a:schemeClr>
                </a:solidFill>
                <a:latin typeface="Berlin Sans FB Demi" panose="020E0802020502020306" pitchFamily="34" charset="0"/>
              </a:rPr>
              <a:t>Virelangue</a:t>
            </a:r>
            <a:r>
              <a:rPr lang="fr-FR" dirty="0">
                <a:solidFill>
                  <a:schemeClr val="tx1">
                    <a:lumMod val="75000"/>
                    <a:lumOff val="25000"/>
                  </a:schemeClr>
                </a:solidFill>
                <a:latin typeface="Berlin Sans FB Demi" panose="020E0802020502020306" pitchFamily="34" charset="0"/>
              </a:rPr>
              <a:t> 2</a:t>
            </a:r>
          </a:p>
        </p:txBody>
      </p:sp>
      <p:pic>
        <p:nvPicPr>
          <p:cNvPr id="4"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6" name="Image 5"/>
          <p:cNvPicPr>
            <a:picLocks noChangeAspect="1"/>
          </p:cNvPicPr>
          <p:nvPr/>
        </p:nvPicPr>
        <p:blipFill rotWithShape="1">
          <a:blip r:embed="rId4">
            <a:extLst>
              <a:ext uri="{28A0092B-C50C-407E-A947-70E740481C1C}">
                <a14:useLocalDpi xmlns:a14="http://schemas.microsoft.com/office/drawing/2010/main" val="0"/>
              </a:ext>
            </a:extLst>
          </a:blip>
          <a:srcRect l="1966" t="2909" r="4076"/>
          <a:stretch/>
        </p:blipFill>
        <p:spPr>
          <a:xfrm>
            <a:off x="544286" y="2188029"/>
            <a:ext cx="11081658" cy="3853542"/>
          </a:xfrm>
          <a:prstGeom prst="rect">
            <a:avLst/>
          </a:prstGeom>
        </p:spPr>
      </p:pic>
      <p:grpSp>
        <p:nvGrpSpPr>
          <p:cNvPr id="7" name="Groupe 6"/>
          <p:cNvGrpSpPr/>
          <p:nvPr/>
        </p:nvGrpSpPr>
        <p:grpSpPr>
          <a:xfrm>
            <a:off x="1703512" y="409891"/>
            <a:ext cx="580571" cy="844513"/>
            <a:chOff x="1681080" y="409891"/>
            <a:chExt cx="580571" cy="844513"/>
          </a:xfrm>
        </p:grpSpPr>
        <p:pic>
          <p:nvPicPr>
            <p:cNvPr id="8" name="Imag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81080" y="409891"/>
              <a:ext cx="531178" cy="844513"/>
            </a:xfrm>
            <a:prstGeom prst="rect">
              <a:avLst/>
            </a:prstGeom>
          </p:spPr>
        </p:pic>
        <p:sp>
          <p:nvSpPr>
            <p:cNvPr id="9" name="ZoneTexte 8"/>
            <p:cNvSpPr txBox="1"/>
            <p:nvPr/>
          </p:nvSpPr>
          <p:spPr>
            <a:xfrm>
              <a:off x="1681080" y="701342"/>
              <a:ext cx="580571" cy="261610"/>
            </a:xfrm>
            <a:prstGeom prst="rect">
              <a:avLst/>
            </a:prstGeom>
            <a:noFill/>
          </p:spPr>
          <p:txBody>
            <a:bodyPr wrap="square" rtlCol="0">
              <a:spAutoFit/>
            </a:bodyPr>
            <a:lstStyle/>
            <a:p>
              <a:r>
                <a:rPr lang="fr-FR" sz="1100" dirty="0"/>
                <a:t>ARABE</a:t>
              </a:r>
            </a:p>
          </p:txBody>
        </p:sp>
      </p:grpSp>
    </p:spTree>
    <p:extLst>
      <p:ext uri="{BB962C8B-B14F-4D97-AF65-F5344CB8AC3E}">
        <p14:creationId xmlns:p14="http://schemas.microsoft.com/office/powerpoint/2010/main" val="28637202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57686" y="260648"/>
            <a:ext cx="10349147" cy="1143000"/>
          </a:xfrm>
          <a:solidFill>
            <a:schemeClr val="accent6">
              <a:lumMod val="40000"/>
              <a:lumOff val="60000"/>
            </a:schemeClr>
          </a:solidFill>
        </p:spPr>
        <p:txBody>
          <a:bodyPr>
            <a:normAutofit/>
          </a:bodyPr>
          <a:lstStyle/>
          <a:p>
            <a:pPr algn="r"/>
            <a:r>
              <a:rPr lang="fr-FR" dirty="0">
                <a:solidFill>
                  <a:schemeClr val="tx1">
                    <a:lumMod val="75000"/>
                    <a:lumOff val="25000"/>
                  </a:schemeClr>
                </a:solidFill>
                <a:latin typeface="Berlin Sans FB Demi" panose="020E0802020502020306" pitchFamily="34" charset="0"/>
              </a:rPr>
              <a:t>4</a:t>
            </a:r>
            <a:r>
              <a:rPr lang="fr-FR" baseline="30000" dirty="0">
                <a:solidFill>
                  <a:schemeClr val="tx1">
                    <a:lumMod val="75000"/>
                    <a:lumOff val="25000"/>
                  </a:schemeClr>
                </a:solidFill>
                <a:latin typeface="Berlin Sans FB Demi" panose="020E0802020502020306" pitchFamily="34" charset="0"/>
              </a:rPr>
              <a:t>ème</a:t>
            </a:r>
            <a:r>
              <a:rPr lang="fr-FR" dirty="0">
                <a:solidFill>
                  <a:schemeClr val="tx1">
                    <a:lumMod val="75000"/>
                    <a:lumOff val="25000"/>
                  </a:schemeClr>
                </a:solidFill>
                <a:latin typeface="Berlin Sans FB Demi" panose="020E0802020502020306" pitchFamily="34" charset="0"/>
              </a:rPr>
              <a:t> manche – </a:t>
            </a:r>
            <a:r>
              <a:rPr lang="fr-FR" dirty="0" err="1">
                <a:solidFill>
                  <a:schemeClr val="tx1">
                    <a:lumMod val="75000"/>
                    <a:lumOff val="25000"/>
                  </a:schemeClr>
                </a:solidFill>
                <a:latin typeface="Berlin Sans FB Demi" panose="020E0802020502020306" pitchFamily="34" charset="0"/>
              </a:rPr>
              <a:t>Virelangue</a:t>
            </a:r>
            <a:r>
              <a:rPr lang="fr-FR" dirty="0">
                <a:solidFill>
                  <a:schemeClr val="tx1">
                    <a:lumMod val="75000"/>
                    <a:lumOff val="25000"/>
                  </a:schemeClr>
                </a:solidFill>
                <a:latin typeface="Berlin Sans FB Demi" panose="020E0802020502020306" pitchFamily="34" charset="0"/>
              </a:rPr>
              <a:t> 3</a:t>
            </a:r>
          </a:p>
        </p:txBody>
      </p:sp>
      <p:pic>
        <p:nvPicPr>
          <p:cNvPr id="4"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557" y="2380630"/>
            <a:ext cx="10794063" cy="3214625"/>
          </a:xfrm>
          <a:prstGeom prst="rect">
            <a:avLst/>
          </a:prstGeom>
        </p:spPr>
      </p:pic>
      <p:grpSp>
        <p:nvGrpSpPr>
          <p:cNvPr id="7" name="Groupe 6"/>
          <p:cNvGrpSpPr/>
          <p:nvPr/>
        </p:nvGrpSpPr>
        <p:grpSpPr>
          <a:xfrm>
            <a:off x="1681080" y="409891"/>
            <a:ext cx="580571" cy="844513"/>
            <a:chOff x="1681080" y="409891"/>
            <a:chExt cx="580571" cy="844513"/>
          </a:xfrm>
        </p:grpSpPr>
        <p:pic>
          <p:nvPicPr>
            <p:cNvPr id="8" name="Imag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81080" y="409891"/>
              <a:ext cx="531178" cy="844513"/>
            </a:xfrm>
            <a:prstGeom prst="rect">
              <a:avLst/>
            </a:prstGeom>
          </p:spPr>
        </p:pic>
        <p:sp>
          <p:nvSpPr>
            <p:cNvPr id="9" name="ZoneTexte 8"/>
            <p:cNvSpPr txBox="1"/>
            <p:nvPr/>
          </p:nvSpPr>
          <p:spPr>
            <a:xfrm>
              <a:off x="1681080" y="701342"/>
              <a:ext cx="580571" cy="261610"/>
            </a:xfrm>
            <a:prstGeom prst="rect">
              <a:avLst/>
            </a:prstGeom>
            <a:noFill/>
          </p:spPr>
          <p:txBody>
            <a:bodyPr wrap="square" rtlCol="0">
              <a:spAutoFit/>
            </a:bodyPr>
            <a:lstStyle/>
            <a:p>
              <a:r>
                <a:rPr lang="fr-FR" sz="1100" dirty="0"/>
                <a:t>ARABE</a:t>
              </a:r>
            </a:p>
          </p:txBody>
        </p:sp>
      </p:grpSp>
    </p:spTree>
    <p:extLst>
      <p:ext uri="{BB962C8B-B14F-4D97-AF65-F5344CB8AC3E}">
        <p14:creationId xmlns:p14="http://schemas.microsoft.com/office/powerpoint/2010/main" val="23763391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57686" y="260648"/>
            <a:ext cx="10349147" cy="1143000"/>
          </a:xfrm>
          <a:solidFill>
            <a:schemeClr val="accent6">
              <a:lumMod val="40000"/>
              <a:lumOff val="60000"/>
            </a:schemeClr>
          </a:solidFill>
        </p:spPr>
        <p:txBody>
          <a:bodyPr>
            <a:normAutofit/>
          </a:bodyPr>
          <a:lstStyle/>
          <a:p>
            <a:pPr algn="r"/>
            <a:r>
              <a:rPr lang="fr-FR" dirty="0">
                <a:solidFill>
                  <a:schemeClr val="tx1">
                    <a:lumMod val="75000"/>
                    <a:lumOff val="25000"/>
                  </a:schemeClr>
                </a:solidFill>
                <a:latin typeface="Berlin Sans FB Demi" panose="020E0802020502020306" pitchFamily="34" charset="0"/>
              </a:rPr>
              <a:t>5</a:t>
            </a:r>
            <a:r>
              <a:rPr lang="fr-FR" baseline="30000" dirty="0">
                <a:solidFill>
                  <a:schemeClr val="tx1">
                    <a:lumMod val="75000"/>
                    <a:lumOff val="25000"/>
                  </a:schemeClr>
                </a:solidFill>
                <a:latin typeface="Berlin Sans FB Demi" panose="020E0802020502020306" pitchFamily="34" charset="0"/>
              </a:rPr>
              <a:t>ème</a:t>
            </a:r>
            <a:r>
              <a:rPr lang="fr-FR" dirty="0">
                <a:solidFill>
                  <a:schemeClr val="tx1">
                    <a:lumMod val="75000"/>
                    <a:lumOff val="25000"/>
                  </a:schemeClr>
                </a:solidFill>
                <a:latin typeface="Berlin Sans FB Demi" panose="020E0802020502020306" pitchFamily="34" charset="0"/>
              </a:rPr>
              <a:t> manche – </a:t>
            </a:r>
            <a:r>
              <a:rPr lang="fr-FR" dirty="0" err="1">
                <a:solidFill>
                  <a:schemeClr val="tx1">
                    <a:lumMod val="75000"/>
                    <a:lumOff val="25000"/>
                  </a:schemeClr>
                </a:solidFill>
                <a:latin typeface="Berlin Sans FB Demi" panose="020E0802020502020306" pitchFamily="34" charset="0"/>
              </a:rPr>
              <a:t>Virelangue</a:t>
            </a:r>
            <a:r>
              <a:rPr lang="fr-FR" dirty="0">
                <a:solidFill>
                  <a:schemeClr val="tx1">
                    <a:lumMod val="75000"/>
                    <a:lumOff val="25000"/>
                  </a:schemeClr>
                </a:solidFill>
                <a:latin typeface="Berlin Sans FB Demi" panose="020E0802020502020306" pitchFamily="34" charset="0"/>
              </a:rPr>
              <a:t> 1</a:t>
            </a:r>
          </a:p>
        </p:txBody>
      </p:sp>
      <p:pic>
        <p:nvPicPr>
          <p:cNvPr id="4"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170" y="2264230"/>
            <a:ext cx="11234193" cy="3320142"/>
          </a:xfrm>
          <a:prstGeom prst="rect">
            <a:avLst/>
          </a:prstGeom>
        </p:spPr>
      </p:pic>
      <p:grpSp>
        <p:nvGrpSpPr>
          <p:cNvPr id="6" name="Groupe 5"/>
          <p:cNvGrpSpPr/>
          <p:nvPr/>
        </p:nvGrpSpPr>
        <p:grpSpPr>
          <a:xfrm>
            <a:off x="1681080" y="409891"/>
            <a:ext cx="580571" cy="844513"/>
            <a:chOff x="1681080" y="409891"/>
            <a:chExt cx="580571" cy="844513"/>
          </a:xfrm>
        </p:grpSpPr>
        <p:pic>
          <p:nvPicPr>
            <p:cNvPr id="8" name="Imag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81080" y="409891"/>
              <a:ext cx="531178" cy="844513"/>
            </a:xfrm>
            <a:prstGeom prst="rect">
              <a:avLst/>
            </a:prstGeom>
          </p:spPr>
        </p:pic>
        <p:sp>
          <p:nvSpPr>
            <p:cNvPr id="9" name="ZoneTexte 8"/>
            <p:cNvSpPr txBox="1"/>
            <p:nvPr/>
          </p:nvSpPr>
          <p:spPr>
            <a:xfrm>
              <a:off x="1681080" y="701342"/>
              <a:ext cx="580571" cy="261610"/>
            </a:xfrm>
            <a:prstGeom prst="rect">
              <a:avLst/>
            </a:prstGeom>
            <a:noFill/>
          </p:spPr>
          <p:txBody>
            <a:bodyPr wrap="square" rtlCol="0">
              <a:spAutoFit/>
            </a:bodyPr>
            <a:lstStyle/>
            <a:p>
              <a:r>
                <a:rPr lang="fr-FR" sz="1100" dirty="0"/>
                <a:t>ARABE</a:t>
              </a:r>
            </a:p>
          </p:txBody>
        </p:sp>
      </p:grpSp>
    </p:spTree>
    <p:extLst>
      <p:ext uri="{BB962C8B-B14F-4D97-AF65-F5344CB8AC3E}">
        <p14:creationId xmlns:p14="http://schemas.microsoft.com/office/powerpoint/2010/main" val="41435741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57686" y="260648"/>
            <a:ext cx="10349147" cy="1143000"/>
          </a:xfrm>
          <a:solidFill>
            <a:schemeClr val="accent6">
              <a:lumMod val="40000"/>
              <a:lumOff val="60000"/>
            </a:schemeClr>
          </a:solidFill>
        </p:spPr>
        <p:txBody>
          <a:bodyPr>
            <a:normAutofit/>
          </a:bodyPr>
          <a:lstStyle/>
          <a:p>
            <a:pPr algn="r"/>
            <a:r>
              <a:rPr lang="fr-FR" dirty="0">
                <a:solidFill>
                  <a:schemeClr val="tx1">
                    <a:lumMod val="75000"/>
                    <a:lumOff val="25000"/>
                  </a:schemeClr>
                </a:solidFill>
                <a:latin typeface="Berlin Sans FB Demi" panose="020E0802020502020306" pitchFamily="34" charset="0"/>
              </a:rPr>
              <a:t>5</a:t>
            </a:r>
            <a:r>
              <a:rPr lang="fr-FR" baseline="30000" dirty="0">
                <a:solidFill>
                  <a:schemeClr val="tx1">
                    <a:lumMod val="75000"/>
                    <a:lumOff val="25000"/>
                  </a:schemeClr>
                </a:solidFill>
                <a:latin typeface="Berlin Sans FB Demi" panose="020E0802020502020306" pitchFamily="34" charset="0"/>
              </a:rPr>
              <a:t>ème</a:t>
            </a:r>
            <a:r>
              <a:rPr lang="fr-FR" dirty="0">
                <a:solidFill>
                  <a:schemeClr val="tx1">
                    <a:lumMod val="75000"/>
                    <a:lumOff val="25000"/>
                  </a:schemeClr>
                </a:solidFill>
                <a:latin typeface="Berlin Sans FB Demi" panose="020E0802020502020306" pitchFamily="34" charset="0"/>
              </a:rPr>
              <a:t> manche – </a:t>
            </a:r>
            <a:r>
              <a:rPr lang="fr-FR" dirty="0" err="1">
                <a:solidFill>
                  <a:schemeClr val="tx1">
                    <a:lumMod val="75000"/>
                    <a:lumOff val="25000"/>
                  </a:schemeClr>
                </a:solidFill>
                <a:latin typeface="Berlin Sans FB Demi" panose="020E0802020502020306" pitchFamily="34" charset="0"/>
              </a:rPr>
              <a:t>Virelangue</a:t>
            </a:r>
            <a:r>
              <a:rPr lang="fr-FR" dirty="0">
                <a:solidFill>
                  <a:schemeClr val="tx1">
                    <a:lumMod val="75000"/>
                    <a:lumOff val="25000"/>
                  </a:schemeClr>
                </a:solidFill>
                <a:latin typeface="Berlin Sans FB Demi" panose="020E0802020502020306" pitchFamily="34" charset="0"/>
              </a:rPr>
              <a:t> 2</a:t>
            </a:r>
          </a:p>
        </p:txBody>
      </p:sp>
      <p:pic>
        <p:nvPicPr>
          <p:cNvPr id="4"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360" y="2492896"/>
            <a:ext cx="11338234" cy="3456384"/>
          </a:xfrm>
          <a:prstGeom prst="rect">
            <a:avLst/>
          </a:prstGeom>
        </p:spPr>
      </p:pic>
      <p:grpSp>
        <p:nvGrpSpPr>
          <p:cNvPr id="6" name="Groupe 5"/>
          <p:cNvGrpSpPr/>
          <p:nvPr/>
        </p:nvGrpSpPr>
        <p:grpSpPr>
          <a:xfrm>
            <a:off x="1681080" y="409891"/>
            <a:ext cx="580571" cy="844513"/>
            <a:chOff x="1681080" y="409891"/>
            <a:chExt cx="580571" cy="844513"/>
          </a:xfrm>
        </p:grpSpPr>
        <p:pic>
          <p:nvPicPr>
            <p:cNvPr id="7" name="Imag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81080" y="409891"/>
              <a:ext cx="531178" cy="844513"/>
            </a:xfrm>
            <a:prstGeom prst="rect">
              <a:avLst/>
            </a:prstGeom>
          </p:spPr>
        </p:pic>
        <p:sp>
          <p:nvSpPr>
            <p:cNvPr id="8" name="ZoneTexte 7"/>
            <p:cNvSpPr txBox="1"/>
            <p:nvPr/>
          </p:nvSpPr>
          <p:spPr>
            <a:xfrm>
              <a:off x="1681080" y="701342"/>
              <a:ext cx="580571" cy="261610"/>
            </a:xfrm>
            <a:prstGeom prst="rect">
              <a:avLst/>
            </a:prstGeom>
            <a:noFill/>
          </p:spPr>
          <p:txBody>
            <a:bodyPr wrap="square" rtlCol="0">
              <a:spAutoFit/>
            </a:bodyPr>
            <a:lstStyle/>
            <a:p>
              <a:r>
                <a:rPr lang="fr-FR" sz="1100" dirty="0"/>
                <a:t>ARABE</a:t>
              </a:r>
            </a:p>
          </p:txBody>
        </p:sp>
      </p:grpSp>
    </p:spTree>
    <p:extLst>
      <p:ext uri="{BB962C8B-B14F-4D97-AF65-F5344CB8AC3E}">
        <p14:creationId xmlns:p14="http://schemas.microsoft.com/office/powerpoint/2010/main" val="6404669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57686" y="260648"/>
            <a:ext cx="10349147" cy="1143000"/>
          </a:xfrm>
          <a:solidFill>
            <a:schemeClr val="accent6">
              <a:lumMod val="40000"/>
              <a:lumOff val="60000"/>
            </a:schemeClr>
          </a:solidFill>
        </p:spPr>
        <p:txBody>
          <a:bodyPr>
            <a:normAutofit/>
          </a:bodyPr>
          <a:lstStyle/>
          <a:p>
            <a:pPr algn="r"/>
            <a:r>
              <a:rPr lang="fr-FR" dirty="0">
                <a:solidFill>
                  <a:schemeClr val="tx1">
                    <a:lumMod val="75000"/>
                    <a:lumOff val="25000"/>
                  </a:schemeClr>
                </a:solidFill>
                <a:latin typeface="Berlin Sans FB Demi" panose="020E0802020502020306" pitchFamily="34" charset="0"/>
              </a:rPr>
              <a:t>5</a:t>
            </a:r>
            <a:r>
              <a:rPr lang="fr-FR" baseline="30000" dirty="0">
                <a:solidFill>
                  <a:schemeClr val="tx1">
                    <a:lumMod val="75000"/>
                    <a:lumOff val="25000"/>
                  </a:schemeClr>
                </a:solidFill>
                <a:latin typeface="Berlin Sans FB Demi" panose="020E0802020502020306" pitchFamily="34" charset="0"/>
              </a:rPr>
              <a:t>ème</a:t>
            </a:r>
            <a:r>
              <a:rPr lang="fr-FR" dirty="0">
                <a:solidFill>
                  <a:schemeClr val="tx1">
                    <a:lumMod val="75000"/>
                    <a:lumOff val="25000"/>
                  </a:schemeClr>
                </a:solidFill>
                <a:latin typeface="Berlin Sans FB Demi" panose="020E0802020502020306" pitchFamily="34" charset="0"/>
              </a:rPr>
              <a:t> manche – </a:t>
            </a:r>
            <a:r>
              <a:rPr lang="fr-FR" dirty="0" err="1">
                <a:solidFill>
                  <a:schemeClr val="tx1">
                    <a:lumMod val="75000"/>
                    <a:lumOff val="25000"/>
                  </a:schemeClr>
                </a:solidFill>
                <a:latin typeface="Berlin Sans FB Demi" panose="020E0802020502020306" pitchFamily="34" charset="0"/>
              </a:rPr>
              <a:t>Virelangue</a:t>
            </a:r>
            <a:r>
              <a:rPr lang="fr-FR" dirty="0">
                <a:solidFill>
                  <a:schemeClr val="tx1">
                    <a:lumMod val="75000"/>
                    <a:lumOff val="25000"/>
                  </a:schemeClr>
                </a:solidFill>
                <a:latin typeface="Berlin Sans FB Demi" panose="020E0802020502020306" pitchFamily="34" charset="0"/>
              </a:rPr>
              <a:t> 3</a:t>
            </a:r>
          </a:p>
        </p:txBody>
      </p:sp>
      <p:pic>
        <p:nvPicPr>
          <p:cNvPr id="4"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6" name="Image 5"/>
          <p:cNvPicPr>
            <a:picLocks noChangeAspect="1"/>
          </p:cNvPicPr>
          <p:nvPr/>
        </p:nvPicPr>
        <p:blipFill rotWithShape="1">
          <a:blip r:embed="rId4">
            <a:extLst>
              <a:ext uri="{28A0092B-C50C-407E-A947-70E740481C1C}">
                <a14:useLocalDpi xmlns:a14="http://schemas.microsoft.com/office/drawing/2010/main" val="0"/>
              </a:ext>
            </a:extLst>
          </a:blip>
          <a:srcRect l="1953" t="3324"/>
          <a:stretch/>
        </p:blipFill>
        <p:spPr>
          <a:xfrm>
            <a:off x="435428" y="2862943"/>
            <a:ext cx="11289671" cy="2819399"/>
          </a:xfrm>
          <a:prstGeom prst="rect">
            <a:avLst/>
          </a:prstGeom>
        </p:spPr>
      </p:pic>
      <p:grpSp>
        <p:nvGrpSpPr>
          <p:cNvPr id="7" name="Groupe 6"/>
          <p:cNvGrpSpPr/>
          <p:nvPr/>
        </p:nvGrpSpPr>
        <p:grpSpPr>
          <a:xfrm>
            <a:off x="1681080" y="409891"/>
            <a:ext cx="580571" cy="844513"/>
            <a:chOff x="1681080" y="409891"/>
            <a:chExt cx="580571" cy="844513"/>
          </a:xfrm>
        </p:grpSpPr>
        <p:pic>
          <p:nvPicPr>
            <p:cNvPr id="8" name="Imag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81080" y="409891"/>
              <a:ext cx="531178" cy="844513"/>
            </a:xfrm>
            <a:prstGeom prst="rect">
              <a:avLst/>
            </a:prstGeom>
          </p:spPr>
        </p:pic>
        <p:sp>
          <p:nvSpPr>
            <p:cNvPr id="9" name="ZoneTexte 8"/>
            <p:cNvSpPr txBox="1"/>
            <p:nvPr/>
          </p:nvSpPr>
          <p:spPr>
            <a:xfrm>
              <a:off x="1681080" y="701342"/>
              <a:ext cx="580571" cy="261610"/>
            </a:xfrm>
            <a:prstGeom prst="rect">
              <a:avLst/>
            </a:prstGeom>
            <a:noFill/>
          </p:spPr>
          <p:txBody>
            <a:bodyPr wrap="square" rtlCol="0">
              <a:spAutoFit/>
            </a:bodyPr>
            <a:lstStyle/>
            <a:p>
              <a:r>
                <a:rPr lang="fr-FR" sz="1100" dirty="0"/>
                <a:t>ARABE</a:t>
              </a:r>
            </a:p>
          </p:txBody>
        </p:sp>
      </p:grpSp>
    </p:spTree>
    <p:extLst>
      <p:ext uri="{BB962C8B-B14F-4D97-AF65-F5344CB8AC3E}">
        <p14:creationId xmlns:p14="http://schemas.microsoft.com/office/powerpoint/2010/main" val="3834726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Image 4" descr="germany-652967_640.png"/>
          <p:cNvPicPr>
            <a:picLocks noChangeAspect="1"/>
          </p:cNvPicPr>
          <p:nvPr/>
        </p:nvPicPr>
        <p:blipFill>
          <a:blip r:embed="rId2" cstate="email">
            <a:extLst>
              <a:ext uri="{28A0092B-C50C-407E-A947-70E740481C1C}">
                <a14:useLocalDpi xmlns:a14="http://schemas.microsoft.com/office/drawing/2010/main" val="0"/>
              </a:ext>
            </a:extLst>
          </a:blip>
          <a:stretch/>
        </p:blipFill>
        <p:spPr bwMode="auto">
          <a:xfrm>
            <a:off x="4487332" y="856223"/>
            <a:ext cx="3285067" cy="5204062"/>
          </a:xfrm>
          <a:prstGeom prst="rect">
            <a:avLst/>
          </a:prstGeom>
        </p:spPr>
      </p:pic>
      <p:sp>
        <p:nvSpPr>
          <p:cNvPr id="5" name="Espace réservé du contenu 2"/>
          <p:cNvSpPr>
            <a:spLocks noGrp="1"/>
          </p:cNvSpPr>
          <p:nvPr>
            <p:ph idx="1"/>
          </p:nvPr>
        </p:nvSpPr>
        <p:spPr bwMode="auto">
          <a:xfrm>
            <a:off x="838200" y="1185333"/>
            <a:ext cx="10515600" cy="4991630"/>
          </a:xfrm>
        </p:spPr>
        <p:txBody>
          <a:bodyPr>
            <a:normAutofit/>
          </a:bodyPr>
          <a:lstStyle/>
          <a:p>
            <a:pPr marL="0" indent="0">
              <a:buNone/>
              <a:defRPr/>
            </a:pPr>
            <a:r>
              <a:rPr lang="fr-FR" sz="4800" b="1"/>
              <a:t>   </a:t>
            </a:r>
          </a:p>
          <a:p>
            <a:pPr marL="0" indent="0" algn="ctr">
              <a:buNone/>
              <a:defRPr/>
            </a:pPr>
            <a:endParaRPr lang="fr-FR" sz="4800" b="1"/>
          </a:p>
          <a:p>
            <a:pPr marL="0" indent="0" algn="ctr">
              <a:buNone/>
              <a:defRPr/>
            </a:pPr>
            <a:r>
              <a:rPr lang="fr-FR" sz="4800" b="1"/>
              <a:t>ALLEMAND</a:t>
            </a:r>
          </a:p>
          <a:p>
            <a:pPr marL="0" indent="0">
              <a:buNone/>
              <a:defRPr/>
            </a:pPr>
            <a:endParaRPr lang="fr-FR" sz="4800" b="1"/>
          </a:p>
        </p:txBody>
      </p:sp>
      <p:pic>
        <p:nvPicPr>
          <p:cNvPr id="6" name="Espace réservé du contenu 3"/>
          <p:cNvPicPr>
            <a:picLocks noChangeAspect="1"/>
          </p:cNvPicPr>
          <p:nvPr/>
        </p:nvPicPr>
        <p:blipFill>
          <a:blip r:embed="rId3" cstate="print">
            <a:extLst>
              <a:ext uri="{28A0092B-C50C-407E-A947-70E740481C1C}">
                <a14:useLocalDpi xmlns:a14="http://schemas.microsoft.com/office/drawing/2010/main" val="0"/>
              </a:ext>
            </a:extLst>
          </a:blip>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457686" y="260648"/>
            <a:ext cx="10349147" cy="1143000"/>
          </a:xfrm>
          <a:prstGeom prst="rect">
            <a:avLst/>
          </a:prstGeom>
          <a:solidFill>
            <a:schemeClr val="accent6">
              <a:lumMod val="40000"/>
              <a:lumOff val="60000"/>
            </a:schemeClr>
          </a:solidFill>
        </p:spPr>
        <p:txBody>
          <a:bodyPr>
            <a:normAutofit/>
          </a:bodyPr>
          <a:lstStyle/>
          <a:p>
            <a:pPr algn="r">
              <a:defRPr/>
            </a:pPr>
            <a:r>
              <a:rPr lang="fr-FR">
                <a:solidFill>
                  <a:schemeClr val="tx1">
                    <a:lumMod val="75000"/>
                    <a:lumOff val="25000"/>
                  </a:schemeClr>
                </a:solidFill>
                <a:latin typeface="Berlin Sans FB Demi"/>
              </a:rPr>
              <a:t>6</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1</a:t>
            </a:r>
          </a:p>
        </p:txBody>
      </p:sp>
      <p:pic>
        <p:nvPicPr>
          <p:cNvPr id="5"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grpSp>
        <p:nvGrpSpPr>
          <p:cNvPr id="8" name="Groupe 7"/>
          <p:cNvGrpSpPr/>
          <p:nvPr/>
        </p:nvGrpSpPr>
        <p:grpSpPr>
          <a:xfrm>
            <a:off x="1681080" y="409891"/>
            <a:ext cx="580571" cy="844513"/>
            <a:chOff x="1681080" y="409891"/>
            <a:chExt cx="580571" cy="844513"/>
          </a:xfrm>
        </p:grpSpPr>
        <p:pic>
          <p:nvPicPr>
            <p:cNvPr id="9" name="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1080" y="409891"/>
              <a:ext cx="531178" cy="844513"/>
            </a:xfrm>
            <a:prstGeom prst="rect">
              <a:avLst/>
            </a:prstGeom>
          </p:spPr>
        </p:pic>
        <p:sp>
          <p:nvSpPr>
            <p:cNvPr id="10" name="ZoneTexte 9"/>
            <p:cNvSpPr txBox="1"/>
            <p:nvPr/>
          </p:nvSpPr>
          <p:spPr>
            <a:xfrm>
              <a:off x="1681080" y="701342"/>
              <a:ext cx="580571" cy="261610"/>
            </a:xfrm>
            <a:prstGeom prst="rect">
              <a:avLst/>
            </a:prstGeom>
            <a:noFill/>
          </p:spPr>
          <p:txBody>
            <a:bodyPr wrap="square" rtlCol="0">
              <a:spAutoFit/>
            </a:bodyPr>
            <a:lstStyle/>
            <a:p>
              <a:r>
                <a:rPr lang="fr-FR" sz="1100" dirty="0"/>
                <a:t>ARABE</a:t>
              </a:r>
            </a:p>
          </p:txBody>
        </p:sp>
      </p:grpSp>
      <p:pic>
        <p:nvPicPr>
          <p:cNvPr id="3" name="Image 2">
            <a:extLst>
              <a:ext uri="{FF2B5EF4-FFF2-40B4-BE49-F238E27FC236}">
                <a16:creationId xmlns:a16="http://schemas.microsoft.com/office/drawing/2014/main" id="{8BF7A636-3D4D-ABAB-CBF1-3AE6906B64D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3908" y="2670744"/>
            <a:ext cx="11093108" cy="2826542"/>
          </a:xfrm>
          <a:prstGeom prst="rect">
            <a:avLst/>
          </a:prstGeom>
        </p:spPr>
      </p:pic>
    </p:spTree>
    <p:extLst>
      <p:ext uri="{BB962C8B-B14F-4D97-AF65-F5344CB8AC3E}">
        <p14:creationId xmlns:p14="http://schemas.microsoft.com/office/powerpoint/2010/main" val="12651153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457686" y="260648"/>
            <a:ext cx="10349147" cy="1143000"/>
          </a:xfrm>
          <a:prstGeom prst="rect">
            <a:avLst/>
          </a:prstGeom>
          <a:solidFill>
            <a:schemeClr val="accent6">
              <a:lumMod val="40000"/>
              <a:lumOff val="60000"/>
            </a:schemeClr>
          </a:solidFill>
        </p:spPr>
        <p:txBody>
          <a:bodyPr>
            <a:normAutofit/>
          </a:bodyPr>
          <a:lstStyle/>
          <a:p>
            <a:pPr algn="r">
              <a:defRPr/>
            </a:pPr>
            <a:r>
              <a:rPr lang="fr-FR">
                <a:solidFill>
                  <a:schemeClr val="tx1">
                    <a:lumMod val="75000"/>
                    <a:lumOff val="25000"/>
                  </a:schemeClr>
                </a:solidFill>
                <a:latin typeface="Berlin Sans FB Demi"/>
              </a:rPr>
              <a:t>6</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2</a:t>
            </a:r>
            <a:endParaRPr/>
          </a:p>
        </p:txBody>
      </p:sp>
      <p:pic>
        <p:nvPicPr>
          <p:cNvPr id="5"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grpSp>
        <p:nvGrpSpPr>
          <p:cNvPr id="8" name="Groupe 7"/>
          <p:cNvGrpSpPr/>
          <p:nvPr/>
        </p:nvGrpSpPr>
        <p:grpSpPr>
          <a:xfrm>
            <a:off x="1681080" y="409891"/>
            <a:ext cx="580571" cy="844513"/>
            <a:chOff x="1681080" y="409891"/>
            <a:chExt cx="580571" cy="844513"/>
          </a:xfrm>
        </p:grpSpPr>
        <p:pic>
          <p:nvPicPr>
            <p:cNvPr id="9" name="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1080" y="409891"/>
              <a:ext cx="531178" cy="844513"/>
            </a:xfrm>
            <a:prstGeom prst="rect">
              <a:avLst/>
            </a:prstGeom>
          </p:spPr>
        </p:pic>
        <p:sp>
          <p:nvSpPr>
            <p:cNvPr id="10" name="ZoneTexte 9"/>
            <p:cNvSpPr txBox="1"/>
            <p:nvPr/>
          </p:nvSpPr>
          <p:spPr>
            <a:xfrm>
              <a:off x="1681080" y="701342"/>
              <a:ext cx="580571" cy="261610"/>
            </a:xfrm>
            <a:prstGeom prst="rect">
              <a:avLst/>
            </a:prstGeom>
            <a:noFill/>
          </p:spPr>
          <p:txBody>
            <a:bodyPr wrap="square" rtlCol="0">
              <a:spAutoFit/>
            </a:bodyPr>
            <a:lstStyle/>
            <a:p>
              <a:r>
                <a:rPr lang="fr-FR" sz="1100" dirty="0"/>
                <a:t>ARABE</a:t>
              </a:r>
            </a:p>
          </p:txBody>
        </p:sp>
      </p:grpSp>
      <p:pic>
        <p:nvPicPr>
          <p:cNvPr id="3" name="Image 2">
            <a:extLst>
              <a:ext uri="{FF2B5EF4-FFF2-40B4-BE49-F238E27FC236}">
                <a16:creationId xmlns:a16="http://schemas.microsoft.com/office/drawing/2014/main" id="{B9B964B0-0152-036C-5F06-ECDA28FA6F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3195" y="2259799"/>
            <a:ext cx="10770256" cy="3085086"/>
          </a:xfrm>
          <a:prstGeom prst="rect">
            <a:avLst/>
          </a:prstGeom>
        </p:spPr>
      </p:pic>
    </p:spTree>
    <p:extLst>
      <p:ext uri="{BB962C8B-B14F-4D97-AF65-F5344CB8AC3E}">
        <p14:creationId xmlns:p14="http://schemas.microsoft.com/office/powerpoint/2010/main" val="8328476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457686" y="260648"/>
            <a:ext cx="10349147" cy="1143000"/>
          </a:xfrm>
          <a:prstGeom prst="rect">
            <a:avLst/>
          </a:prstGeom>
          <a:solidFill>
            <a:schemeClr val="accent6">
              <a:lumMod val="40000"/>
              <a:lumOff val="60000"/>
            </a:schemeClr>
          </a:solidFill>
        </p:spPr>
        <p:txBody>
          <a:bodyPr>
            <a:normAutofit/>
          </a:bodyPr>
          <a:lstStyle/>
          <a:p>
            <a:pPr algn="r">
              <a:defRPr/>
            </a:pPr>
            <a:r>
              <a:rPr lang="fr-FR">
                <a:solidFill>
                  <a:schemeClr val="tx1">
                    <a:lumMod val="75000"/>
                    <a:lumOff val="25000"/>
                  </a:schemeClr>
                </a:solidFill>
                <a:latin typeface="Berlin Sans FB Demi"/>
              </a:rPr>
              <a:t>6</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3</a:t>
            </a:r>
          </a:p>
        </p:txBody>
      </p:sp>
      <p:pic>
        <p:nvPicPr>
          <p:cNvPr id="5"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grpSp>
        <p:nvGrpSpPr>
          <p:cNvPr id="7" name="Groupe 6"/>
          <p:cNvGrpSpPr/>
          <p:nvPr/>
        </p:nvGrpSpPr>
        <p:grpSpPr>
          <a:xfrm>
            <a:off x="1681080" y="409891"/>
            <a:ext cx="580571" cy="844513"/>
            <a:chOff x="1681080" y="409891"/>
            <a:chExt cx="580571" cy="844513"/>
          </a:xfrm>
        </p:grpSpPr>
        <p:pic>
          <p:nvPicPr>
            <p:cNvPr id="9" name="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1080" y="409891"/>
              <a:ext cx="531178" cy="844513"/>
            </a:xfrm>
            <a:prstGeom prst="rect">
              <a:avLst/>
            </a:prstGeom>
          </p:spPr>
        </p:pic>
        <p:sp>
          <p:nvSpPr>
            <p:cNvPr id="10" name="ZoneTexte 9"/>
            <p:cNvSpPr txBox="1"/>
            <p:nvPr/>
          </p:nvSpPr>
          <p:spPr>
            <a:xfrm>
              <a:off x="1681080" y="701342"/>
              <a:ext cx="580571" cy="261610"/>
            </a:xfrm>
            <a:prstGeom prst="rect">
              <a:avLst/>
            </a:prstGeom>
            <a:noFill/>
          </p:spPr>
          <p:txBody>
            <a:bodyPr wrap="square" rtlCol="0">
              <a:spAutoFit/>
            </a:bodyPr>
            <a:lstStyle/>
            <a:p>
              <a:r>
                <a:rPr lang="fr-FR" sz="1100" dirty="0"/>
                <a:t>ARABE</a:t>
              </a:r>
            </a:p>
          </p:txBody>
        </p:sp>
      </p:grpSp>
      <p:pic>
        <p:nvPicPr>
          <p:cNvPr id="3" name="Image 2">
            <a:extLst>
              <a:ext uri="{FF2B5EF4-FFF2-40B4-BE49-F238E27FC236}">
                <a16:creationId xmlns:a16="http://schemas.microsoft.com/office/drawing/2014/main" id="{0F449297-CDC5-183B-A5BC-AB4200089117}"/>
              </a:ext>
            </a:extLst>
          </p:cNvPr>
          <p:cNvPicPr>
            <a:picLocks noChangeAspect="1"/>
          </p:cNvPicPr>
          <p:nvPr/>
        </p:nvPicPr>
        <p:blipFill rotWithShape="1">
          <a:blip r:embed="rId5">
            <a:extLst>
              <a:ext uri="{28A0092B-C50C-407E-A947-70E740481C1C}">
                <a14:useLocalDpi xmlns:a14="http://schemas.microsoft.com/office/drawing/2010/main" val="0"/>
              </a:ext>
            </a:extLst>
          </a:blip>
          <a:srcRect t="2574"/>
          <a:stretch/>
        </p:blipFill>
        <p:spPr>
          <a:xfrm>
            <a:off x="650775" y="2634343"/>
            <a:ext cx="11037356" cy="3483428"/>
          </a:xfrm>
          <a:prstGeom prst="rect">
            <a:avLst/>
          </a:prstGeom>
        </p:spPr>
      </p:pic>
    </p:spTree>
    <p:extLst>
      <p:ext uri="{BB962C8B-B14F-4D97-AF65-F5344CB8AC3E}">
        <p14:creationId xmlns:p14="http://schemas.microsoft.com/office/powerpoint/2010/main" val="11461096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5799" y="818012"/>
            <a:ext cx="3275673" cy="52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Espace réservé du contenu 2"/>
          <p:cNvSpPr>
            <a:spLocks noGrp="1"/>
          </p:cNvSpPr>
          <p:nvPr>
            <p:ph idx="1"/>
          </p:nvPr>
        </p:nvSpPr>
        <p:spPr bwMode="auto">
          <a:xfrm>
            <a:off x="838200" y="1185333"/>
            <a:ext cx="10515600" cy="4991630"/>
          </a:xfrm>
        </p:spPr>
        <p:txBody>
          <a:bodyPr>
            <a:normAutofit/>
          </a:bodyPr>
          <a:lstStyle/>
          <a:p>
            <a:pPr marL="0" indent="0">
              <a:buNone/>
              <a:defRPr/>
            </a:pPr>
            <a:r>
              <a:rPr lang="fr-FR" sz="4800" b="1" dirty="0"/>
              <a:t>   </a:t>
            </a:r>
          </a:p>
          <a:p>
            <a:pPr marL="0" indent="0" algn="ctr">
              <a:buNone/>
              <a:defRPr/>
            </a:pPr>
            <a:endParaRPr lang="fr-FR" sz="4800" b="1" dirty="0"/>
          </a:p>
          <a:p>
            <a:pPr marL="0" indent="0" algn="ctr">
              <a:buNone/>
              <a:defRPr/>
            </a:pPr>
            <a:r>
              <a:rPr lang="fr-FR" sz="4800" b="1" dirty="0"/>
              <a:t>ESPAGNOL</a:t>
            </a:r>
          </a:p>
          <a:p>
            <a:pPr marL="0" indent="0">
              <a:buNone/>
              <a:defRPr/>
            </a:pPr>
            <a:endParaRPr lang="fr-FR" sz="4800" b="1" dirty="0"/>
          </a:p>
        </p:txBody>
      </p:sp>
      <p:pic>
        <p:nvPicPr>
          <p:cNvPr id="6" name="Espace réservé du contenu 3"/>
          <p:cNvPicPr>
            <a:picLocks noChangeAspect="1"/>
          </p:cNvPicPr>
          <p:nvPr/>
        </p:nvPicPr>
        <p:blipFill>
          <a:blip r:embed="rId3" cstate="print">
            <a:extLst>
              <a:ext uri="{28A0092B-C50C-407E-A947-70E740481C1C}">
                <a14:useLocalDpi xmlns:a14="http://schemas.microsoft.com/office/drawing/2010/main" val="0"/>
              </a:ext>
            </a:extLst>
          </a:blip>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548977" y="260648"/>
            <a:ext cx="10368000" cy="1143000"/>
          </a:xfrm>
          <a:prstGeom prst="rect">
            <a:avLst/>
          </a:prstGeom>
          <a:solidFill>
            <a:schemeClr val="accent6">
              <a:lumMod val="40000"/>
              <a:lumOff val="60000"/>
            </a:schemeClr>
          </a:solidFill>
        </p:spPr>
        <p:txBody>
          <a:bodyPr>
            <a:normAutofit/>
          </a:bodyPr>
          <a:lstStyle/>
          <a:p>
            <a:pPr algn="r">
              <a:defRPr/>
            </a:pPr>
            <a:r>
              <a:rPr lang="fr-FR">
                <a:solidFill>
                  <a:schemeClr val="tx1">
                    <a:lumMod val="75000"/>
                    <a:lumOff val="25000"/>
                  </a:schemeClr>
                </a:solidFill>
                <a:latin typeface="Berlin Sans FB Demi"/>
              </a:rPr>
              <a:t>4</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1</a:t>
            </a:r>
          </a:p>
        </p:txBody>
      </p:sp>
      <p:pic>
        <p:nvPicPr>
          <p:cNvPr id="5"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sp>
        <p:nvSpPr>
          <p:cNvPr id="6" name="AutoShape 2" descr="Résultat de recherche d'images pour &quot;dibujo pajaro&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defRPr/>
            </a:pPr>
            <a:endParaRPr lang="fr-FR"/>
          </a:p>
        </p:txBody>
      </p:sp>
      <p:sp>
        <p:nvSpPr>
          <p:cNvPr id="7" name="AutoShape 4" descr="Résultat de recherche d'images pour &quot;dibujo pajaro&quot;"/>
          <p:cNvSpPr>
            <a:spLocks noChangeAspect="1" noChangeArrowheads="1"/>
          </p:cNvSpPr>
          <p:nvPr/>
        </p:nvSpPr>
        <p:spPr bwMode="auto">
          <a:xfrm>
            <a:off x="307975" y="7937"/>
            <a:ext cx="304800" cy="304801"/>
          </a:xfrm>
          <a:prstGeom prst="rect">
            <a:avLst/>
          </a:prstGeom>
          <a:noFill/>
        </p:spPr>
        <p:txBody>
          <a:bodyPr vert="horz" wrap="square" lIns="91440" tIns="45720" rIns="91440" bIns="45720" numCol="1" anchor="t" anchorCtr="0" compatLnSpc="1">
            <a:prstTxWarp prst="textNoShape">
              <a:avLst/>
            </a:prstTxWarp>
          </a:bodyPr>
          <a:lstStyle/>
          <a:p>
            <a:pPr>
              <a:defRPr/>
            </a:pPr>
            <a:endParaRPr lang="fr-FR"/>
          </a:p>
        </p:txBody>
      </p:sp>
      <p:pic>
        <p:nvPicPr>
          <p:cNvPr id="8" name="Image 2" descr="espagnol.png"/>
          <p:cNvPicPr>
            <a:picLocks noChangeAspect="1"/>
          </p:cNvPicPr>
          <p:nvPr/>
        </p:nvPicPr>
        <p:blipFill>
          <a:blip r:embed="rId4" cstate="print">
            <a:extLst>
              <a:ext uri="{28A0092B-C50C-407E-A947-70E740481C1C}">
                <a14:useLocalDpi xmlns:a14="http://schemas.microsoft.com/office/drawing/2010/main" val="0"/>
              </a:ext>
            </a:extLst>
          </a:blip>
          <a:stretch/>
        </p:blipFill>
        <p:spPr bwMode="auto">
          <a:xfrm>
            <a:off x="2027766" y="355600"/>
            <a:ext cx="545400" cy="864000"/>
          </a:xfrm>
          <a:prstGeom prst="rect">
            <a:avLst/>
          </a:prstGeom>
        </p:spPr>
      </p:pic>
      <p:sp>
        <p:nvSpPr>
          <p:cNvPr id="2" name="ZoneTexte 1">
            <a:extLst>
              <a:ext uri="{FF2B5EF4-FFF2-40B4-BE49-F238E27FC236}">
                <a16:creationId xmlns:a16="http://schemas.microsoft.com/office/drawing/2014/main" id="{D567D16A-7669-28AE-CF54-00D58529C9FD}"/>
              </a:ext>
            </a:extLst>
          </p:cNvPr>
          <p:cNvSpPr txBox="1"/>
          <p:nvPr/>
        </p:nvSpPr>
        <p:spPr bwMode="auto">
          <a:xfrm>
            <a:off x="612775" y="2310063"/>
            <a:ext cx="6563345" cy="3170099"/>
          </a:xfrm>
          <a:prstGeom prst="rect">
            <a:avLst/>
          </a:prstGeom>
          <a:noFill/>
        </p:spPr>
        <p:txBody>
          <a:bodyPr wrap="square" rtlCol="0">
            <a:spAutoFit/>
          </a:bodyPr>
          <a:lstStyle/>
          <a:p>
            <a:r>
              <a:rPr lang="es-ES" sz="4000" dirty="0">
                <a:effectLst/>
                <a:latin typeface="Arial" panose="020B0604020202020204" pitchFamily="34" charset="0"/>
                <a:ea typeface="Arial" panose="020B0604020202020204" pitchFamily="34" charset="0"/>
                <a:cs typeface="Arial" panose="020B0604020202020204" pitchFamily="34" charset="0"/>
              </a:rPr>
              <a:t>Filo, filo, filo, corta el hilo,</a:t>
            </a:r>
            <a:endParaRPr lang="fr-FR" sz="4000" dirty="0">
              <a:effectLst/>
              <a:latin typeface="Arial" panose="020B0604020202020204" pitchFamily="34" charset="0"/>
              <a:ea typeface="Calibri" panose="020F0502020204030204" pitchFamily="34" charset="0"/>
              <a:cs typeface="Arial" panose="020B0604020202020204" pitchFamily="34" charset="0"/>
            </a:endParaRPr>
          </a:p>
          <a:p>
            <a:r>
              <a:rPr lang="es-ES" sz="4000" dirty="0">
                <a:effectLst/>
                <a:latin typeface="Arial" panose="020B0604020202020204" pitchFamily="34" charset="0"/>
                <a:ea typeface="Arial" panose="020B0604020202020204" pitchFamily="34" charset="0"/>
                <a:cs typeface="Arial" panose="020B0604020202020204" pitchFamily="34" charset="0"/>
              </a:rPr>
              <a:t>hilo, hilo, hilo, corre y dilo,</a:t>
            </a:r>
            <a:endParaRPr lang="fr-FR" sz="4000" dirty="0">
              <a:effectLst/>
              <a:latin typeface="Arial" panose="020B0604020202020204" pitchFamily="34" charset="0"/>
              <a:ea typeface="Calibri" panose="020F0502020204030204" pitchFamily="34" charset="0"/>
              <a:cs typeface="Arial" panose="020B0604020202020204" pitchFamily="34" charset="0"/>
            </a:endParaRPr>
          </a:p>
          <a:p>
            <a:r>
              <a:rPr lang="es-ES" sz="4000" dirty="0">
                <a:effectLst/>
                <a:latin typeface="Arial" panose="020B0604020202020204" pitchFamily="34" charset="0"/>
                <a:ea typeface="Arial" panose="020B0604020202020204" pitchFamily="34" charset="0"/>
                <a:cs typeface="Arial" panose="020B0604020202020204" pitchFamily="34" charset="0"/>
              </a:rPr>
              <a:t>dilo, dilo, dilo, que vigilo,</a:t>
            </a:r>
            <a:endParaRPr lang="fr-FR" sz="4000" dirty="0">
              <a:effectLst/>
              <a:latin typeface="Arial" panose="020B0604020202020204" pitchFamily="34" charset="0"/>
              <a:ea typeface="Calibri" panose="020F0502020204030204" pitchFamily="34" charset="0"/>
              <a:cs typeface="Arial" panose="020B0604020202020204" pitchFamily="34" charset="0"/>
            </a:endParaRPr>
          </a:p>
          <a:p>
            <a:r>
              <a:rPr lang="es-ES" sz="4000" dirty="0">
                <a:effectLst/>
                <a:latin typeface="Arial" panose="020B0604020202020204" pitchFamily="34" charset="0"/>
                <a:ea typeface="Arial" panose="020B0604020202020204" pitchFamily="34" charset="0"/>
                <a:cs typeface="Arial" panose="020B0604020202020204" pitchFamily="34" charset="0"/>
              </a:rPr>
              <a:t>corre, vigila y dilo, </a:t>
            </a:r>
            <a:endParaRPr lang="fr-FR" sz="4000" dirty="0">
              <a:effectLst/>
              <a:latin typeface="Arial" panose="020B0604020202020204" pitchFamily="34" charset="0"/>
              <a:ea typeface="Calibri" panose="020F0502020204030204" pitchFamily="34" charset="0"/>
              <a:cs typeface="Arial" panose="020B0604020202020204" pitchFamily="34" charset="0"/>
            </a:endParaRPr>
          </a:p>
          <a:p>
            <a:r>
              <a:rPr lang="es-ES" sz="4000" dirty="0">
                <a:effectLst/>
                <a:latin typeface="Arial" panose="020B0604020202020204" pitchFamily="34" charset="0"/>
                <a:ea typeface="Arial" panose="020B0604020202020204" pitchFamily="34" charset="0"/>
                <a:cs typeface="Arial" panose="020B0604020202020204" pitchFamily="34" charset="0"/>
              </a:rPr>
              <a:t>que el filo cortó el hilo.</a:t>
            </a:r>
            <a:endParaRPr lang="fr-FR" sz="4000" dirty="0">
              <a:latin typeface="Arial" panose="020B0604020202020204" pitchFamily="34" charset="0"/>
              <a:cs typeface="Arial" panose="020B0604020202020204" pitchFamily="34" charset="0"/>
            </a:endParaRPr>
          </a:p>
        </p:txBody>
      </p:sp>
      <p:pic>
        <p:nvPicPr>
          <p:cNvPr id="9" name="Image 8">
            <a:extLst>
              <a:ext uri="{FF2B5EF4-FFF2-40B4-BE49-F238E27FC236}">
                <a16:creationId xmlns:a16="http://schemas.microsoft.com/office/drawing/2014/main" id="{AB8D627B-5244-C02E-0E71-7DB8A0694B6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7299693" y="2625466"/>
            <a:ext cx="4431932" cy="2539292"/>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548977" y="260648"/>
            <a:ext cx="10368000" cy="1143000"/>
          </a:xfrm>
          <a:prstGeom prst="rect">
            <a:avLst/>
          </a:prstGeom>
          <a:solidFill>
            <a:schemeClr val="accent6">
              <a:lumMod val="40000"/>
              <a:lumOff val="60000"/>
            </a:schemeClr>
          </a:solidFill>
        </p:spPr>
        <p:txBody>
          <a:bodyPr>
            <a:normAutofit/>
          </a:bodyPr>
          <a:lstStyle/>
          <a:p>
            <a:pPr algn="r">
              <a:defRPr/>
            </a:pPr>
            <a:r>
              <a:rPr lang="fr-FR">
                <a:solidFill>
                  <a:schemeClr val="tx1">
                    <a:lumMod val="75000"/>
                    <a:lumOff val="25000"/>
                  </a:schemeClr>
                </a:solidFill>
                <a:latin typeface="Berlin Sans FB Demi"/>
              </a:rPr>
              <a:t>4</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2</a:t>
            </a:r>
          </a:p>
        </p:txBody>
      </p:sp>
      <p:pic>
        <p:nvPicPr>
          <p:cNvPr id="5"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sp>
        <p:nvSpPr>
          <p:cNvPr id="6" name="AutoShape 2" descr="Résultat de recherche d'images pour &quot;dibujo pajaro&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defRPr/>
            </a:pPr>
            <a:endParaRPr lang="fr-FR"/>
          </a:p>
        </p:txBody>
      </p:sp>
      <p:sp>
        <p:nvSpPr>
          <p:cNvPr id="7" name="AutoShape 4" descr="Résultat de recherche d'images pour &quot;dibujo pajaro&quot;"/>
          <p:cNvSpPr>
            <a:spLocks noChangeAspect="1" noChangeArrowheads="1"/>
          </p:cNvSpPr>
          <p:nvPr/>
        </p:nvSpPr>
        <p:spPr bwMode="auto">
          <a:xfrm>
            <a:off x="307975" y="7937"/>
            <a:ext cx="304800" cy="304801"/>
          </a:xfrm>
          <a:prstGeom prst="rect">
            <a:avLst/>
          </a:prstGeom>
          <a:noFill/>
        </p:spPr>
        <p:txBody>
          <a:bodyPr vert="horz" wrap="square" lIns="91440" tIns="45720" rIns="91440" bIns="45720" numCol="1" anchor="t" anchorCtr="0" compatLnSpc="1">
            <a:prstTxWarp prst="textNoShape">
              <a:avLst/>
            </a:prstTxWarp>
          </a:bodyPr>
          <a:lstStyle/>
          <a:p>
            <a:pPr>
              <a:defRPr/>
            </a:pPr>
            <a:endParaRPr lang="fr-FR"/>
          </a:p>
        </p:txBody>
      </p:sp>
      <p:pic>
        <p:nvPicPr>
          <p:cNvPr id="8" name="Image 2" descr="espagnol.png"/>
          <p:cNvPicPr>
            <a:picLocks noChangeAspect="1"/>
          </p:cNvPicPr>
          <p:nvPr/>
        </p:nvPicPr>
        <p:blipFill>
          <a:blip r:embed="rId4" cstate="print">
            <a:extLst>
              <a:ext uri="{28A0092B-C50C-407E-A947-70E740481C1C}">
                <a14:useLocalDpi xmlns:a14="http://schemas.microsoft.com/office/drawing/2010/main" val="0"/>
              </a:ext>
            </a:extLst>
          </a:blip>
          <a:stretch/>
        </p:blipFill>
        <p:spPr bwMode="auto">
          <a:xfrm>
            <a:off x="2027766" y="355600"/>
            <a:ext cx="545400" cy="864000"/>
          </a:xfrm>
          <a:prstGeom prst="rect">
            <a:avLst/>
          </a:prstGeom>
        </p:spPr>
      </p:pic>
      <p:sp>
        <p:nvSpPr>
          <p:cNvPr id="9" name="ZoneTexte 8">
            <a:extLst>
              <a:ext uri="{FF2B5EF4-FFF2-40B4-BE49-F238E27FC236}">
                <a16:creationId xmlns:a16="http://schemas.microsoft.com/office/drawing/2014/main" id="{1229A8C6-AAA7-B882-09C2-86AAC9F4752E}"/>
              </a:ext>
            </a:extLst>
          </p:cNvPr>
          <p:cNvSpPr txBox="1"/>
          <p:nvPr/>
        </p:nvSpPr>
        <p:spPr bwMode="auto">
          <a:xfrm>
            <a:off x="303248" y="2276872"/>
            <a:ext cx="10368000" cy="1569660"/>
          </a:xfrm>
          <a:prstGeom prst="rect">
            <a:avLst/>
          </a:prstGeom>
          <a:noFill/>
        </p:spPr>
        <p:txBody>
          <a:bodyPr wrap="square" rtlCol="0">
            <a:spAutoFit/>
          </a:bodyPr>
          <a:lstStyle/>
          <a:p>
            <a:r>
              <a:rPr lang="es-ES" sz="3200" dirty="0">
                <a:effectLst/>
                <a:latin typeface="Arial" panose="020B0604020202020204" pitchFamily="34" charset="0"/>
                <a:ea typeface="Arial" panose="020B0604020202020204" pitchFamily="34" charset="0"/>
                <a:cs typeface="Arial" panose="020B0604020202020204" pitchFamily="34" charset="0"/>
              </a:rPr>
              <a:t>Hugo tuvo un tubo, pero el tubo que tuvo se le rompió. </a:t>
            </a:r>
            <a:endParaRPr lang="fr-FR" sz="3200" dirty="0">
              <a:effectLst/>
              <a:latin typeface="Arial" panose="020B0604020202020204" pitchFamily="34" charset="0"/>
              <a:ea typeface="Calibri" panose="020F0502020204030204" pitchFamily="34" charset="0"/>
              <a:cs typeface="Arial" panose="020B0604020202020204" pitchFamily="34" charset="0"/>
            </a:endParaRPr>
          </a:p>
          <a:p>
            <a:r>
              <a:rPr lang="es-ES" sz="3200" dirty="0">
                <a:effectLst/>
                <a:latin typeface="Arial" panose="020B0604020202020204" pitchFamily="34" charset="0"/>
                <a:ea typeface="Arial" panose="020B0604020202020204" pitchFamily="34" charset="0"/>
                <a:cs typeface="Arial" panose="020B0604020202020204" pitchFamily="34" charset="0"/>
              </a:rPr>
              <a:t>Para recuperar el tubo que tuvo, </a:t>
            </a:r>
            <a:endParaRPr lang="fr-FR" sz="3200" dirty="0">
              <a:effectLst/>
              <a:latin typeface="Arial" panose="020B0604020202020204" pitchFamily="34" charset="0"/>
              <a:ea typeface="Calibri" panose="020F0502020204030204" pitchFamily="34" charset="0"/>
              <a:cs typeface="Arial" panose="020B0604020202020204" pitchFamily="34" charset="0"/>
            </a:endParaRPr>
          </a:p>
          <a:p>
            <a:r>
              <a:rPr lang="es-ES" sz="3200" dirty="0">
                <a:effectLst/>
                <a:latin typeface="Arial" panose="020B0604020202020204" pitchFamily="34" charset="0"/>
                <a:ea typeface="Arial" panose="020B0604020202020204" pitchFamily="34" charset="0"/>
                <a:cs typeface="Arial" panose="020B0604020202020204" pitchFamily="34" charset="0"/>
              </a:rPr>
              <a:t>tuvo que comprar un tubo igual al tubo que tuvo.</a:t>
            </a:r>
            <a:endParaRPr lang="fr-FR" sz="3200" dirty="0">
              <a:latin typeface="Arial" panose="020B0604020202020204" pitchFamily="34" charset="0"/>
              <a:cs typeface="Arial" panose="020B0604020202020204" pitchFamily="34" charset="0"/>
            </a:endParaRPr>
          </a:p>
        </p:txBody>
      </p:sp>
      <p:pic>
        <p:nvPicPr>
          <p:cNvPr id="2" name="Image 1">
            <a:extLst>
              <a:ext uri="{FF2B5EF4-FFF2-40B4-BE49-F238E27FC236}">
                <a16:creationId xmlns:a16="http://schemas.microsoft.com/office/drawing/2014/main" id="{D4BFF37C-6B7C-864F-EAAF-835E742F31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8934270" y="3789040"/>
            <a:ext cx="2954481" cy="2821082"/>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548977" y="260648"/>
            <a:ext cx="10368000" cy="1143000"/>
          </a:xfrm>
          <a:prstGeom prst="rect">
            <a:avLst/>
          </a:prstGeom>
          <a:solidFill>
            <a:schemeClr val="accent6">
              <a:lumMod val="40000"/>
              <a:lumOff val="60000"/>
            </a:schemeClr>
          </a:solidFill>
        </p:spPr>
        <p:txBody>
          <a:bodyPr>
            <a:normAutofit/>
          </a:bodyPr>
          <a:lstStyle/>
          <a:p>
            <a:pPr algn="r">
              <a:defRPr/>
            </a:pPr>
            <a:r>
              <a:rPr lang="fr-FR">
                <a:solidFill>
                  <a:schemeClr val="tx1">
                    <a:lumMod val="75000"/>
                    <a:lumOff val="25000"/>
                  </a:schemeClr>
                </a:solidFill>
                <a:latin typeface="Berlin Sans FB Demi"/>
              </a:rPr>
              <a:t>4</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3</a:t>
            </a:r>
            <a:endParaRPr/>
          </a:p>
        </p:txBody>
      </p:sp>
      <p:pic>
        <p:nvPicPr>
          <p:cNvPr id="5"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sp>
        <p:nvSpPr>
          <p:cNvPr id="6" name="AutoShape 2" descr="Résultat de recherche d'images pour &quot;dibujo pajaro&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defRPr/>
            </a:pPr>
            <a:endParaRPr lang="fr-FR"/>
          </a:p>
        </p:txBody>
      </p:sp>
      <p:sp>
        <p:nvSpPr>
          <p:cNvPr id="7" name="AutoShape 4" descr="Résultat de recherche d'images pour &quot;dibujo pajaro&quot;"/>
          <p:cNvSpPr>
            <a:spLocks noChangeAspect="1" noChangeArrowheads="1"/>
          </p:cNvSpPr>
          <p:nvPr/>
        </p:nvSpPr>
        <p:spPr bwMode="auto">
          <a:xfrm>
            <a:off x="307975" y="7937"/>
            <a:ext cx="304800" cy="304801"/>
          </a:xfrm>
          <a:prstGeom prst="rect">
            <a:avLst/>
          </a:prstGeom>
          <a:noFill/>
        </p:spPr>
        <p:txBody>
          <a:bodyPr vert="horz" wrap="square" lIns="91440" tIns="45720" rIns="91440" bIns="45720" numCol="1" anchor="t" anchorCtr="0" compatLnSpc="1">
            <a:prstTxWarp prst="textNoShape">
              <a:avLst/>
            </a:prstTxWarp>
          </a:bodyPr>
          <a:lstStyle/>
          <a:p>
            <a:pPr>
              <a:defRPr/>
            </a:pPr>
            <a:endParaRPr lang="fr-FR"/>
          </a:p>
        </p:txBody>
      </p:sp>
      <p:pic>
        <p:nvPicPr>
          <p:cNvPr id="8" name="Image 2" descr="espagnol.png"/>
          <p:cNvPicPr>
            <a:picLocks noChangeAspect="1"/>
          </p:cNvPicPr>
          <p:nvPr/>
        </p:nvPicPr>
        <p:blipFill>
          <a:blip r:embed="rId4" cstate="print">
            <a:extLst>
              <a:ext uri="{28A0092B-C50C-407E-A947-70E740481C1C}">
                <a14:useLocalDpi xmlns:a14="http://schemas.microsoft.com/office/drawing/2010/main" val="0"/>
              </a:ext>
            </a:extLst>
          </a:blip>
          <a:stretch/>
        </p:blipFill>
        <p:spPr bwMode="auto">
          <a:xfrm>
            <a:off x="2027766" y="355600"/>
            <a:ext cx="545400" cy="864000"/>
          </a:xfrm>
          <a:prstGeom prst="rect">
            <a:avLst/>
          </a:prstGeom>
        </p:spPr>
      </p:pic>
      <p:sp>
        <p:nvSpPr>
          <p:cNvPr id="9" name="ZoneTexte 8">
            <a:extLst>
              <a:ext uri="{FF2B5EF4-FFF2-40B4-BE49-F238E27FC236}">
                <a16:creationId xmlns:a16="http://schemas.microsoft.com/office/drawing/2014/main" id="{2236CB12-E3C6-615A-DB35-127191191109}"/>
              </a:ext>
            </a:extLst>
          </p:cNvPr>
          <p:cNvSpPr txBox="1"/>
          <p:nvPr/>
        </p:nvSpPr>
        <p:spPr bwMode="auto">
          <a:xfrm>
            <a:off x="297228" y="3212976"/>
            <a:ext cx="9011617" cy="1569660"/>
          </a:xfrm>
          <a:prstGeom prst="rect">
            <a:avLst/>
          </a:prstGeom>
          <a:noFill/>
        </p:spPr>
        <p:txBody>
          <a:bodyPr wrap="square" rtlCol="0">
            <a:spAutoFit/>
          </a:bodyPr>
          <a:lstStyle/>
          <a:p>
            <a:r>
              <a:rPr lang="es-ES" sz="3200" dirty="0">
                <a:effectLst/>
                <a:latin typeface="Arial" panose="020B0604020202020204" pitchFamily="34" charset="0"/>
                <a:ea typeface="Arial" panose="020B0604020202020204" pitchFamily="34" charset="0"/>
                <a:cs typeface="Arial" panose="020B0604020202020204" pitchFamily="34" charset="0"/>
              </a:rPr>
              <a:t>La tribu triste tritura un triste tinte,</a:t>
            </a:r>
            <a:endParaRPr lang="fr-FR" sz="3200" dirty="0">
              <a:effectLst/>
              <a:latin typeface="Arial" panose="020B0604020202020204" pitchFamily="34" charset="0"/>
              <a:ea typeface="Calibri" panose="020F0502020204030204" pitchFamily="34" charset="0"/>
              <a:cs typeface="Arial" panose="020B0604020202020204" pitchFamily="34" charset="0"/>
            </a:endParaRPr>
          </a:p>
          <a:p>
            <a:r>
              <a:rPr lang="es-ES" sz="3200" dirty="0">
                <a:effectLst/>
                <a:latin typeface="Arial" panose="020B0604020202020204" pitchFamily="34" charset="0"/>
                <a:ea typeface="Arial" panose="020B0604020202020204" pitchFamily="34" charset="0"/>
                <a:cs typeface="Arial" panose="020B0604020202020204" pitchFamily="34" charset="0"/>
              </a:rPr>
              <a:t>el triste tinte que tritura la tribu triste,</a:t>
            </a:r>
            <a:endParaRPr lang="fr-FR" sz="3200" dirty="0">
              <a:effectLst/>
              <a:latin typeface="Arial" panose="020B0604020202020204" pitchFamily="34" charset="0"/>
              <a:ea typeface="Calibri" panose="020F0502020204030204" pitchFamily="34" charset="0"/>
              <a:cs typeface="Arial" panose="020B0604020202020204" pitchFamily="34" charset="0"/>
            </a:endParaRPr>
          </a:p>
          <a:p>
            <a:r>
              <a:rPr lang="es-ES" sz="3200" dirty="0">
                <a:effectLst/>
                <a:latin typeface="Arial" panose="020B0604020202020204" pitchFamily="34" charset="0"/>
                <a:ea typeface="Arial" panose="020B0604020202020204" pitchFamily="34" charset="0"/>
                <a:cs typeface="Arial" panose="020B0604020202020204" pitchFamily="34" charset="0"/>
              </a:rPr>
              <a:t>es el triste tinte que la triste tribu trituró.</a:t>
            </a:r>
            <a:endParaRPr lang="fr-FR" sz="3200" dirty="0">
              <a:latin typeface="Arial" panose="020B0604020202020204" pitchFamily="34" charset="0"/>
              <a:cs typeface="Arial" panose="020B0604020202020204" pitchFamily="34" charset="0"/>
            </a:endParaRPr>
          </a:p>
        </p:txBody>
      </p:sp>
      <p:pic>
        <p:nvPicPr>
          <p:cNvPr id="10" name="Image 9">
            <a:extLst>
              <a:ext uri="{FF2B5EF4-FFF2-40B4-BE49-F238E27FC236}">
                <a16:creationId xmlns:a16="http://schemas.microsoft.com/office/drawing/2014/main" id="{161BDAC7-CBA0-7099-7B8D-EADBBF5C16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8832304" y="2593650"/>
            <a:ext cx="2968472" cy="2808312"/>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667508" y="260648"/>
            <a:ext cx="8856984" cy="1143000"/>
          </a:xfrm>
          <a:prstGeom prst="rect">
            <a:avLst/>
          </a:prstGeom>
          <a:solidFill>
            <a:schemeClr val="accent6">
              <a:lumMod val="40000"/>
              <a:lumOff val="60000"/>
            </a:schemeClr>
          </a:solidFill>
        </p:spPr>
        <p:txBody>
          <a:bodyPr>
            <a:normAutofit/>
          </a:bodyPr>
          <a:lstStyle/>
          <a:p>
            <a:pPr algn="r">
              <a:defRPr/>
            </a:pPr>
            <a:r>
              <a:rPr lang="fr-FR">
                <a:solidFill>
                  <a:schemeClr val="tx1">
                    <a:lumMod val="75000"/>
                    <a:lumOff val="25000"/>
                  </a:schemeClr>
                </a:solidFill>
                <a:latin typeface="Berlin Sans FB Demi"/>
              </a:rPr>
              <a:t>Virelangue supplémentaire</a:t>
            </a:r>
          </a:p>
        </p:txBody>
      </p:sp>
      <p:pic>
        <p:nvPicPr>
          <p:cNvPr id="5"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p:blipFill>
        <p:spPr bwMode="auto">
          <a:xfrm>
            <a:off x="181288" y="193450"/>
            <a:ext cx="1202852" cy="1476000"/>
          </a:xfrm>
          <a:prstGeom prst="rect">
            <a:avLst/>
          </a:prstGeom>
          <a:ln>
            <a:noFill/>
          </a:ln>
          <a:effectLst>
            <a:outerShdw blurRad="292100" dist="139700" dir="2700000" algn="tl" rotWithShape="0">
              <a:srgbClr val="333333">
                <a:alpha val="65000"/>
              </a:srgbClr>
            </a:outerShdw>
          </a:effectLst>
        </p:spPr>
      </p:pic>
      <p:sp>
        <p:nvSpPr>
          <p:cNvPr id="6" name="ZoneTexte 4"/>
          <p:cNvSpPr>
            <a:spLocks/>
          </p:cNvSpPr>
          <p:nvPr/>
        </p:nvSpPr>
        <p:spPr bwMode="auto">
          <a:xfrm>
            <a:off x="1703512" y="1484784"/>
            <a:ext cx="8784976" cy="369332"/>
          </a:xfrm>
          <a:prstGeom prst="rect">
            <a:avLst/>
          </a:prstGeom>
          <a:noFill/>
        </p:spPr>
        <p:txBody>
          <a:bodyPr wrap="square" rtlCol="0">
            <a:spAutoFit/>
          </a:bodyPr>
          <a:lstStyle/>
          <a:p>
            <a:pPr>
              <a:defRPr/>
            </a:pPr>
            <a:endParaRPr lang="fr-FR"/>
          </a:p>
        </p:txBody>
      </p:sp>
      <p:sp>
        <p:nvSpPr>
          <p:cNvPr id="7" name="ZoneTexte 5"/>
          <p:cNvSpPr>
            <a:spLocks/>
          </p:cNvSpPr>
          <p:nvPr/>
        </p:nvSpPr>
        <p:spPr bwMode="auto">
          <a:xfrm>
            <a:off x="376705" y="1916832"/>
            <a:ext cx="10094271" cy="2308324"/>
          </a:xfrm>
          <a:prstGeom prst="rect">
            <a:avLst/>
          </a:prstGeom>
          <a:noFill/>
        </p:spPr>
        <p:txBody>
          <a:bodyPr wrap="square" rtlCol="0">
            <a:spAutoFit/>
          </a:bodyPr>
          <a:lstStyle/>
          <a:p>
            <a:pPr>
              <a:defRPr/>
            </a:pPr>
            <a:r>
              <a:rPr lang="fr-FR" sz="4800" dirty="0">
                <a:latin typeface="Arial" panose="020B0604020202020204" pitchFamily="34" charset="0"/>
                <a:ea typeface="Calibri"/>
                <a:cs typeface="Arial" panose="020B0604020202020204" pitchFamily="34" charset="0"/>
              </a:rPr>
              <a:t>Erre con erre </a:t>
            </a:r>
            <a:r>
              <a:rPr lang="fr-FR" sz="4800" dirty="0" err="1">
                <a:latin typeface="Arial" panose="020B0604020202020204" pitchFamily="34" charset="0"/>
                <a:ea typeface="Calibri"/>
                <a:cs typeface="Arial" panose="020B0604020202020204" pitchFamily="34" charset="0"/>
              </a:rPr>
              <a:t>guitarra</a:t>
            </a:r>
            <a:r>
              <a:rPr lang="fr-FR" sz="4800" dirty="0">
                <a:latin typeface="Arial" panose="020B0604020202020204" pitchFamily="34" charset="0"/>
                <a:ea typeface="Calibri"/>
                <a:cs typeface="Arial" panose="020B0604020202020204" pitchFamily="34" charset="0"/>
              </a:rPr>
              <a:t>, erre con erre </a:t>
            </a:r>
            <a:r>
              <a:rPr lang="fr-FR" sz="4800" dirty="0" err="1">
                <a:latin typeface="Arial" panose="020B0604020202020204" pitchFamily="34" charset="0"/>
                <a:ea typeface="Calibri"/>
                <a:cs typeface="Arial" panose="020B0604020202020204" pitchFamily="34" charset="0"/>
              </a:rPr>
              <a:t>carril</a:t>
            </a:r>
            <a:r>
              <a:rPr lang="fr-FR" sz="4800" dirty="0">
                <a:latin typeface="Arial" panose="020B0604020202020204" pitchFamily="34" charset="0"/>
                <a:ea typeface="Calibri"/>
                <a:cs typeface="Arial" panose="020B0604020202020204" pitchFamily="34" charset="0"/>
              </a:rPr>
              <a:t>. </a:t>
            </a:r>
            <a:r>
              <a:rPr lang="fr-FR" sz="4800" dirty="0" err="1">
                <a:latin typeface="Arial" panose="020B0604020202020204" pitchFamily="34" charset="0"/>
                <a:ea typeface="Calibri"/>
                <a:cs typeface="Arial" panose="020B0604020202020204" pitchFamily="34" charset="0"/>
              </a:rPr>
              <a:t>Rápido</a:t>
            </a:r>
            <a:r>
              <a:rPr lang="fr-FR" sz="4800" dirty="0">
                <a:latin typeface="Arial" panose="020B0604020202020204" pitchFamily="34" charset="0"/>
                <a:ea typeface="Calibri"/>
                <a:cs typeface="Arial" panose="020B0604020202020204" pitchFamily="34" charset="0"/>
              </a:rPr>
              <a:t> </a:t>
            </a:r>
            <a:r>
              <a:rPr lang="fr-FR" sz="4800" dirty="0" err="1">
                <a:latin typeface="Arial" panose="020B0604020202020204" pitchFamily="34" charset="0"/>
                <a:ea typeface="Calibri"/>
                <a:cs typeface="Arial" panose="020B0604020202020204" pitchFamily="34" charset="0"/>
              </a:rPr>
              <a:t>ruedan</a:t>
            </a:r>
            <a:r>
              <a:rPr lang="fr-FR" sz="4800" dirty="0">
                <a:latin typeface="Arial" panose="020B0604020202020204" pitchFamily="34" charset="0"/>
                <a:ea typeface="Calibri"/>
                <a:cs typeface="Arial" panose="020B0604020202020204" pitchFamily="34" charset="0"/>
              </a:rPr>
              <a:t> las </a:t>
            </a:r>
            <a:r>
              <a:rPr lang="fr-FR" sz="4800" dirty="0" err="1">
                <a:latin typeface="Arial" panose="020B0604020202020204" pitchFamily="34" charset="0"/>
                <a:ea typeface="Calibri"/>
                <a:cs typeface="Arial" panose="020B0604020202020204" pitchFamily="34" charset="0"/>
              </a:rPr>
              <a:t>ruedas</a:t>
            </a:r>
            <a:r>
              <a:rPr lang="fr-FR" sz="4800" dirty="0">
                <a:latin typeface="Arial" panose="020B0604020202020204" pitchFamily="34" charset="0"/>
                <a:ea typeface="Calibri"/>
                <a:cs typeface="Arial" panose="020B0604020202020204" pitchFamily="34" charset="0"/>
              </a:rPr>
              <a:t> </a:t>
            </a:r>
            <a:r>
              <a:rPr lang="fr-FR" sz="4800" dirty="0" err="1">
                <a:latin typeface="Arial" panose="020B0604020202020204" pitchFamily="34" charset="0"/>
                <a:ea typeface="Calibri"/>
                <a:cs typeface="Arial" panose="020B0604020202020204" pitchFamily="34" charset="0"/>
              </a:rPr>
              <a:t>por</a:t>
            </a:r>
            <a:r>
              <a:rPr lang="fr-FR" sz="4800" dirty="0">
                <a:latin typeface="Arial" panose="020B0604020202020204" pitchFamily="34" charset="0"/>
                <a:ea typeface="Calibri"/>
                <a:cs typeface="Arial" panose="020B0604020202020204" pitchFamily="34" charset="0"/>
              </a:rPr>
              <a:t> los </a:t>
            </a:r>
            <a:r>
              <a:rPr lang="fr-FR" sz="4800" dirty="0" err="1">
                <a:latin typeface="Arial" panose="020B0604020202020204" pitchFamily="34" charset="0"/>
                <a:ea typeface="Calibri"/>
                <a:cs typeface="Arial" panose="020B0604020202020204" pitchFamily="34" charset="0"/>
              </a:rPr>
              <a:t>rieles</a:t>
            </a:r>
            <a:r>
              <a:rPr lang="fr-FR" sz="4800" dirty="0">
                <a:latin typeface="Arial" panose="020B0604020202020204" pitchFamily="34" charset="0"/>
                <a:ea typeface="Calibri"/>
                <a:cs typeface="Arial" panose="020B0604020202020204" pitchFamily="34" charset="0"/>
              </a:rPr>
              <a:t> </a:t>
            </a:r>
            <a:r>
              <a:rPr lang="fr-FR" sz="4800" dirty="0" err="1">
                <a:latin typeface="Arial" panose="020B0604020202020204" pitchFamily="34" charset="0"/>
                <a:ea typeface="Calibri"/>
                <a:cs typeface="Arial" panose="020B0604020202020204" pitchFamily="34" charset="0"/>
              </a:rPr>
              <a:t>del</a:t>
            </a:r>
            <a:r>
              <a:rPr lang="fr-FR" sz="4800" dirty="0">
                <a:latin typeface="Arial" panose="020B0604020202020204" pitchFamily="34" charset="0"/>
                <a:ea typeface="Calibri"/>
                <a:cs typeface="Arial" panose="020B0604020202020204" pitchFamily="34" charset="0"/>
              </a:rPr>
              <a:t> </a:t>
            </a:r>
            <a:r>
              <a:rPr lang="fr-FR" sz="4800" dirty="0" err="1">
                <a:latin typeface="Arial" panose="020B0604020202020204" pitchFamily="34" charset="0"/>
                <a:ea typeface="Calibri"/>
                <a:cs typeface="Arial" panose="020B0604020202020204" pitchFamily="34" charset="0"/>
              </a:rPr>
              <a:t>ferrocarril</a:t>
            </a:r>
            <a:r>
              <a:rPr lang="fr-FR" sz="4800" dirty="0">
                <a:latin typeface="Arial" panose="020B0604020202020204" pitchFamily="34" charset="0"/>
                <a:ea typeface="Calibri"/>
                <a:cs typeface="Arial" panose="020B0604020202020204" pitchFamily="34" charset="0"/>
              </a:rPr>
              <a:t>.</a:t>
            </a:r>
            <a:endParaRPr lang="fr-FR" sz="4800" dirty="0">
              <a:latin typeface="Arial" panose="020B0604020202020204" pitchFamily="34" charset="0"/>
              <a:cs typeface="Arial" panose="020B0604020202020204" pitchFamily="34" charset="0"/>
            </a:endParaRPr>
          </a:p>
        </p:txBody>
      </p:sp>
      <p:sp>
        <p:nvSpPr>
          <p:cNvPr id="8" name="Rectangle 2"/>
          <p:cNvSpPr/>
          <p:nvPr/>
        </p:nvSpPr>
        <p:spPr bwMode="auto">
          <a:xfrm>
            <a:off x="1384139" y="1854116"/>
            <a:ext cx="9571727" cy="392159"/>
          </a:xfrm>
          <a:prstGeom prst="rect">
            <a:avLst/>
          </a:prstGeom>
        </p:spPr>
        <p:txBody>
          <a:bodyPr wrap="square">
            <a:spAutoFit/>
          </a:bodyPr>
          <a:lstStyle/>
          <a:p>
            <a:pPr>
              <a:lnSpc>
                <a:spcPct val="114999"/>
              </a:lnSpc>
              <a:spcAft>
                <a:spcPts val="1000"/>
              </a:spcAft>
              <a:defRPr/>
            </a:pPr>
            <a:r>
              <a:rPr lang="es-ES"/>
              <a:t>.</a:t>
            </a:r>
            <a:endParaRPr lang="fr-FR"/>
          </a:p>
        </p:txBody>
      </p:sp>
      <p:sp>
        <p:nvSpPr>
          <p:cNvPr id="9" name="Rectangle 6"/>
          <p:cNvSpPr/>
          <p:nvPr/>
        </p:nvSpPr>
        <p:spPr bwMode="auto">
          <a:xfrm>
            <a:off x="877824" y="2119918"/>
            <a:ext cx="8906256" cy="891911"/>
          </a:xfrm>
          <a:prstGeom prst="rect">
            <a:avLst/>
          </a:prstGeom>
        </p:spPr>
        <p:txBody>
          <a:bodyPr wrap="square">
            <a:spAutoFit/>
          </a:bodyPr>
          <a:lstStyle/>
          <a:p>
            <a:pPr>
              <a:lnSpc>
                <a:spcPct val="114999"/>
              </a:lnSpc>
              <a:spcAft>
                <a:spcPts val="0"/>
              </a:spcAft>
              <a:defRPr/>
            </a:pPr>
            <a:endParaRPr lang="fr-FR" sz="4800">
              <a:ea typeface="Calibri"/>
              <a:cs typeface="Times New Roman"/>
            </a:endParaRPr>
          </a:p>
        </p:txBody>
      </p:sp>
      <p:pic>
        <p:nvPicPr>
          <p:cNvPr id="10" name="Image 8"/>
          <p:cNvPicPr>
            <a:picLocks noChangeAspect="1"/>
          </p:cNvPicPr>
          <p:nvPr/>
        </p:nvPicPr>
        <p:blipFill>
          <a:blip r:embed="rId4" cstate="email">
            <a:extLst>
              <a:ext uri="{28A0092B-C50C-407E-A947-70E740481C1C}">
                <a14:useLocalDpi xmlns:a14="http://schemas.microsoft.com/office/drawing/2010/main" val="0"/>
              </a:ext>
            </a:extLst>
          </a:blip>
          <a:stretch/>
        </p:blipFill>
        <p:spPr bwMode="auto">
          <a:xfrm>
            <a:off x="376705" y="4680776"/>
            <a:ext cx="1371600" cy="1371600"/>
          </a:xfrm>
          <a:prstGeom prst="rect">
            <a:avLst/>
          </a:prstGeom>
        </p:spPr>
      </p:pic>
      <p:pic>
        <p:nvPicPr>
          <p:cNvPr id="11" name="Image 9"/>
          <p:cNvPicPr>
            <a:picLocks noChangeAspect="1"/>
          </p:cNvPicPr>
          <p:nvPr/>
        </p:nvPicPr>
        <p:blipFill>
          <a:blip r:embed="rId5" cstate="email">
            <a:extLst>
              <a:ext uri="{28A0092B-C50C-407E-A947-70E740481C1C}">
                <a14:useLocalDpi xmlns:a14="http://schemas.microsoft.com/office/drawing/2010/main" val="0"/>
              </a:ext>
            </a:extLst>
          </a:blip>
          <a:stretch/>
        </p:blipFill>
        <p:spPr bwMode="auto">
          <a:xfrm>
            <a:off x="1758006" y="4680776"/>
            <a:ext cx="1363915" cy="1363915"/>
          </a:xfrm>
          <a:prstGeom prst="rect">
            <a:avLst/>
          </a:prstGeom>
        </p:spPr>
      </p:pic>
      <p:pic>
        <p:nvPicPr>
          <p:cNvPr id="12" name="Image 10"/>
          <p:cNvPicPr>
            <a:picLocks noChangeAspect="1"/>
          </p:cNvPicPr>
          <p:nvPr/>
        </p:nvPicPr>
        <p:blipFill>
          <a:blip r:embed="rId6" cstate="print">
            <a:extLst>
              <a:ext uri="{28A0092B-C50C-407E-A947-70E740481C1C}">
                <a14:useLocalDpi xmlns:a14="http://schemas.microsoft.com/office/drawing/2010/main" val="0"/>
              </a:ext>
            </a:extLst>
          </a:blip>
          <a:stretch/>
        </p:blipFill>
        <p:spPr bwMode="auto">
          <a:xfrm>
            <a:off x="4206961" y="4472538"/>
            <a:ext cx="1845564" cy="1845564"/>
          </a:xfrm>
          <a:prstGeom prst="rect">
            <a:avLst/>
          </a:prstGeom>
        </p:spPr>
      </p:pic>
      <p:pic>
        <p:nvPicPr>
          <p:cNvPr id="13" name="Image 12"/>
          <p:cNvPicPr>
            <a:picLocks noChangeAspect="1"/>
          </p:cNvPicPr>
          <p:nvPr/>
        </p:nvPicPr>
        <p:blipFill>
          <a:blip r:embed="rId7" cstate="email">
            <a:extLst>
              <a:ext uri="{28A0092B-C50C-407E-A947-70E740481C1C}">
                <a14:useLocalDpi xmlns:a14="http://schemas.microsoft.com/office/drawing/2010/main" val="0"/>
              </a:ext>
            </a:extLst>
          </a:blip>
          <a:stretch/>
        </p:blipFill>
        <p:spPr bwMode="auto">
          <a:xfrm>
            <a:off x="6503359" y="4680776"/>
            <a:ext cx="2143125" cy="2033140"/>
          </a:xfrm>
          <a:prstGeom prst="rect">
            <a:avLst/>
          </a:prstGeom>
        </p:spPr>
      </p:pic>
      <p:pic>
        <p:nvPicPr>
          <p:cNvPr id="14" name="Image 13"/>
          <p:cNvPicPr>
            <a:picLocks noChangeAspect="1"/>
          </p:cNvPicPr>
          <p:nvPr/>
        </p:nvPicPr>
        <p:blipFill>
          <a:blip r:embed="rId8">
            <a:extLst>
              <a:ext uri="{28A0092B-C50C-407E-A947-70E740481C1C}">
                <a14:useLocalDpi xmlns:a14="http://schemas.microsoft.com/office/drawing/2010/main" val="0"/>
              </a:ext>
            </a:extLst>
          </a:blip>
          <a:srcRect l="3166" t="4364" r="7260" b="3677"/>
          <a:stretch/>
        </p:blipFill>
        <p:spPr bwMode="auto">
          <a:xfrm>
            <a:off x="8778240" y="4681727"/>
            <a:ext cx="2944368" cy="2139697"/>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1" name="Image 10">
            <a:extLst>
              <a:ext uri="{FF2B5EF4-FFF2-40B4-BE49-F238E27FC236}">
                <a16:creationId xmlns:a16="http://schemas.microsoft.com/office/drawing/2014/main" id="{E4734307-2A79-22D7-E033-215EC70AD523}"/>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963616" y="3546282"/>
            <a:ext cx="2953361" cy="2312873"/>
          </a:xfrm>
          <a:prstGeom prst="rect">
            <a:avLst/>
          </a:prstGeom>
          <a:noFill/>
        </p:spPr>
      </p:pic>
      <p:sp>
        <p:nvSpPr>
          <p:cNvPr id="4" name="Titre 1"/>
          <p:cNvSpPr>
            <a:spLocks noGrp="1"/>
          </p:cNvSpPr>
          <p:nvPr>
            <p:ph type="title"/>
          </p:nvPr>
        </p:nvSpPr>
        <p:spPr bwMode="auto">
          <a:xfrm>
            <a:off x="1548977" y="260648"/>
            <a:ext cx="10368000" cy="1143000"/>
          </a:xfrm>
          <a:prstGeom prst="rect">
            <a:avLst/>
          </a:prstGeom>
          <a:solidFill>
            <a:schemeClr val="accent6">
              <a:lumMod val="40000"/>
              <a:lumOff val="60000"/>
            </a:schemeClr>
          </a:solidFill>
        </p:spPr>
        <p:txBody>
          <a:bodyPr>
            <a:normAutofit/>
          </a:bodyPr>
          <a:lstStyle/>
          <a:p>
            <a:pPr algn="r">
              <a:defRPr/>
            </a:pPr>
            <a:r>
              <a:rPr lang="fr-FR">
                <a:solidFill>
                  <a:schemeClr val="tx1">
                    <a:lumMod val="75000"/>
                    <a:lumOff val="25000"/>
                  </a:schemeClr>
                </a:solidFill>
                <a:latin typeface="Berlin Sans FB Demi"/>
              </a:rPr>
              <a:t>5</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1</a:t>
            </a:r>
          </a:p>
        </p:txBody>
      </p:sp>
      <p:pic>
        <p:nvPicPr>
          <p:cNvPr id="5" name="Espace réservé du contenu 3"/>
          <p:cNvPicPr>
            <a:picLocks noGrp="1" noChangeAspect="1"/>
          </p:cNvPicPr>
          <p:nvPr>
            <p:ph idx="1"/>
          </p:nvPr>
        </p:nvPicPr>
        <p:blipFill>
          <a:blip r:embed="rId4" cstate="print">
            <a:extLst>
              <a:ext uri="{28A0092B-C50C-407E-A947-70E740481C1C}">
                <a14:useLocalDpi xmlns:a14="http://schemas.microsoft.com/office/drawing/2010/main" val="0"/>
              </a:ext>
            </a:extLst>
          </a:blip>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sp>
        <p:nvSpPr>
          <p:cNvPr id="6" name="AutoShape 2" descr="Résultat de recherche d'images pour &quot;dibujo pajaro&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defRPr/>
            </a:pPr>
            <a:endParaRPr lang="fr-FR"/>
          </a:p>
        </p:txBody>
      </p:sp>
      <p:sp>
        <p:nvSpPr>
          <p:cNvPr id="7" name="AutoShape 4" descr="Résultat de recherche d'images pour &quot;dibujo pajaro&quot;"/>
          <p:cNvSpPr>
            <a:spLocks noChangeAspect="1" noChangeArrowheads="1"/>
          </p:cNvSpPr>
          <p:nvPr/>
        </p:nvSpPr>
        <p:spPr bwMode="auto">
          <a:xfrm>
            <a:off x="307975" y="7937"/>
            <a:ext cx="304800" cy="304801"/>
          </a:xfrm>
          <a:prstGeom prst="rect">
            <a:avLst/>
          </a:prstGeom>
          <a:noFill/>
        </p:spPr>
        <p:txBody>
          <a:bodyPr vert="horz" wrap="square" lIns="91440" tIns="45720" rIns="91440" bIns="45720" numCol="1" anchor="t" anchorCtr="0" compatLnSpc="1">
            <a:prstTxWarp prst="textNoShape">
              <a:avLst/>
            </a:prstTxWarp>
          </a:bodyPr>
          <a:lstStyle/>
          <a:p>
            <a:pPr>
              <a:defRPr/>
            </a:pPr>
            <a:endParaRPr lang="fr-FR"/>
          </a:p>
        </p:txBody>
      </p:sp>
      <p:pic>
        <p:nvPicPr>
          <p:cNvPr id="8" name="Image 2" descr="espagnol.png"/>
          <p:cNvPicPr>
            <a:picLocks noChangeAspect="1"/>
          </p:cNvPicPr>
          <p:nvPr/>
        </p:nvPicPr>
        <p:blipFill>
          <a:blip r:embed="rId5" cstate="print">
            <a:extLst>
              <a:ext uri="{28A0092B-C50C-407E-A947-70E740481C1C}">
                <a14:useLocalDpi xmlns:a14="http://schemas.microsoft.com/office/drawing/2010/main" val="0"/>
              </a:ext>
            </a:extLst>
          </a:blip>
          <a:stretch/>
        </p:blipFill>
        <p:spPr bwMode="auto">
          <a:xfrm>
            <a:off x="2027766" y="355600"/>
            <a:ext cx="545400" cy="864000"/>
          </a:xfrm>
          <a:prstGeom prst="rect">
            <a:avLst/>
          </a:prstGeom>
        </p:spPr>
      </p:pic>
      <p:sp>
        <p:nvSpPr>
          <p:cNvPr id="9" name="AutoShape 2" descr="Résultat de recherche d'images pour &quot;euros espagnols&quot;"/>
          <p:cNvSpPr>
            <a:spLocks noChangeAspect="1" noChangeArrowheads="1"/>
          </p:cNvSpPr>
          <p:nvPr/>
        </p:nvSpPr>
        <p:spPr bwMode="auto">
          <a:xfrm>
            <a:off x="460375" y="160338"/>
            <a:ext cx="272799" cy="272800"/>
          </a:xfrm>
          <a:prstGeom prst="rect">
            <a:avLst/>
          </a:prstGeom>
          <a:noFill/>
        </p:spPr>
        <p:txBody>
          <a:bodyPr vert="horz" wrap="square" lIns="91440" tIns="45720" rIns="91440" bIns="45720" numCol="1" anchor="t" anchorCtr="0" compatLnSpc="1">
            <a:prstTxWarp prst="textNoShape">
              <a:avLst/>
            </a:prstTxWarp>
          </a:bodyPr>
          <a:lstStyle/>
          <a:p>
            <a:pPr>
              <a:defRPr/>
            </a:pPr>
            <a:endParaRPr lang="fr-FR"/>
          </a:p>
        </p:txBody>
      </p:sp>
      <p:sp>
        <p:nvSpPr>
          <p:cNvPr id="3" name="ZoneTexte 2">
            <a:extLst>
              <a:ext uri="{FF2B5EF4-FFF2-40B4-BE49-F238E27FC236}">
                <a16:creationId xmlns:a16="http://schemas.microsoft.com/office/drawing/2014/main" id="{73FC809D-C043-D914-7E87-107DF916BAB2}"/>
              </a:ext>
            </a:extLst>
          </p:cNvPr>
          <p:cNvSpPr txBox="1"/>
          <p:nvPr/>
        </p:nvSpPr>
        <p:spPr>
          <a:xfrm>
            <a:off x="718318" y="2533346"/>
            <a:ext cx="6115050" cy="2062103"/>
          </a:xfrm>
          <a:prstGeom prst="rect">
            <a:avLst/>
          </a:prstGeom>
          <a:noFill/>
        </p:spPr>
        <p:txBody>
          <a:bodyPr wrap="square">
            <a:spAutoFit/>
          </a:bodyPr>
          <a:lstStyle/>
          <a:p>
            <a:pPr algn="l" fontAlgn="base"/>
            <a:r>
              <a:rPr lang="es-ES" sz="3200" dirty="0">
                <a:latin typeface="Arial" panose="020B0604020202020204" pitchFamily="34" charset="0"/>
                <a:cs typeface="Arial" panose="020B0604020202020204" pitchFamily="34" charset="0"/>
              </a:rPr>
              <a:t>¿Por qué a la cama se le llama cama y a la cómoda </a:t>
            </a:r>
            <a:r>
              <a:rPr lang="es-ES" sz="3200" dirty="0" err="1">
                <a:latin typeface="Arial" panose="020B0604020202020204" pitchFamily="34" charset="0"/>
                <a:cs typeface="Arial" panose="020B0604020202020204" pitchFamily="34" charset="0"/>
              </a:rPr>
              <a:t>cómoda</a:t>
            </a:r>
            <a:r>
              <a:rPr lang="es-ES" sz="3200" dirty="0">
                <a:latin typeface="Arial" panose="020B0604020202020204" pitchFamily="34" charset="0"/>
                <a:cs typeface="Arial" panose="020B0604020202020204" pitchFamily="34" charset="0"/>
              </a:rPr>
              <a:t> si es más cómoda la cama que la cómoda?</a:t>
            </a:r>
            <a:endParaRPr lang="fr-FR" sz="3200" dirty="0">
              <a:latin typeface="Arial" panose="020B0604020202020204" pitchFamily="34" charset="0"/>
              <a:cs typeface="Arial" panose="020B0604020202020204" pitchFamily="34" charset="0"/>
            </a:endParaRPr>
          </a:p>
        </p:txBody>
      </p:sp>
      <p:pic>
        <p:nvPicPr>
          <p:cNvPr id="10" name="Image 9">
            <a:extLst>
              <a:ext uri="{FF2B5EF4-FFF2-40B4-BE49-F238E27FC236}">
                <a16:creationId xmlns:a16="http://schemas.microsoft.com/office/drawing/2014/main" id="{0C76CD81-28A6-58A9-A766-BD6E5A6070FE}"/>
              </a:ext>
            </a:extLst>
          </p:cNvPr>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732086" y="1844824"/>
            <a:ext cx="2804785" cy="2189663"/>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548977" y="260648"/>
            <a:ext cx="10368000" cy="1143000"/>
          </a:xfrm>
          <a:prstGeom prst="rect">
            <a:avLst/>
          </a:prstGeom>
          <a:solidFill>
            <a:schemeClr val="accent6">
              <a:lumMod val="40000"/>
              <a:lumOff val="60000"/>
            </a:schemeClr>
          </a:solidFill>
        </p:spPr>
        <p:txBody>
          <a:bodyPr>
            <a:normAutofit/>
          </a:bodyPr>
          <a:lstStyle/>
          <a:p>
            <a:pPr algn="r">
              <a:defRPr/>
            </a:pPr>
            <a:r>
              <a:rPr lang="fr-FR">
                <a:solidFill>
                  <a:schemeClr val="tx1">
                    <a:lumMod val="75000"/>
                    <a:lumOff val="25000"/>
                  </a:schemeClr>
                </a:solidFill>
                <a:latin typeface="Berlin Sans FB Demi"/>
              </a:rPr>
              <a:t>5</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2</a:t>
            </a:r>
            <a:endParaRPr/>
          </a:p>
        </p:txBody>
      </p:sp>
      <p:pic>
        <p:nvPicPr>
          <p:cNvPr id="5"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sp>
        <p:nvSpPr>
          <p:cNvPr id="6" name="AutoShape 2" descr="Résultat de recherche d'images pour &quot;dibujo pajaro&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defRPr/>
            </a:pPr>
            <a:endParaRPr lang="fr-FR"/>
          </a:p>
        </p:txBody>
      </p:sp>
      <p:sp>
        <p:nvSpPr>
          <p:cNvPr id="7" name="AutoShape 4" descr="Résultat de recherche d'images pour &quot;dibujo pajaro&quot;"/>
          <p:cNvSpPr>
            <a:spLocks noChangeAspect="1" noChangeArrowheads="1"/>
          </p:cNvSpPr>
          <p:nvPr/>
        </p:nvSpPr>
        <p:spPr bwMode="auto">
          <a:xfrm>
            <a:off x="307975" y="7937"/>
            <a:ext cx="304800" cy="304801"/>
          </a:xfrm>
          <a:prstGeom prst="rect">
            <a:avLst/>
          </a:prstGeom>
          <a:noFill/>
        </p:spPr>
        <p:txBody>
          <a:bodyPr vert="horz" wrap="square" lIns="91440" tIns="45720" rIns="91440" bIns="45720" numCol="1" anchor="t" anchorCtr="0" compatLnSpc="1">
            <a:prstTxWarp prst="textNoShape">
              <a:avLst/>
            </a:prstTxWarp>
          </a:bodyPr>
          <a:lstStyle/>
          <a:p>
            <a:pPr>
              <a:defRPr/>
            </a:pPr>
            <a:endParaRPr lang="fr-FR"/>
          </a:p>
        </p:txBody>
      </p:sp>
      <p:pic>
        <p:nvPicPr>
          <p:cNvPr id="8" name="Image 2" descr="espagnol.png"/>
          <p:cNvPicPr>
            <a:picLocks noChangeAspect="1"/>
          </p:cNvPicPr>
          <p:nvPr/>
        </p:nvPicPr>
        <p:blipFill>
          <a:blip r:embed="rId4" cstate="print">
            <a:extLst>
              <a:ext uri="{28A0092B-C50C-407E-A947-70E740481C1C}">
                <a14:useLocalDpi xmlns:a14="http://schemas.microsoft.com/office/drawing/2010/main" val="0"/>
              </a:ext>
            </a:extLst>
          </a:blip>
          <a:stretch/>
        </p:blipFill>
        <p:spPr bwMode="auto">
          <a:xfrm>
            <a:off x="2027766" y="355600"/>
            <a:ext cx="545400" cy="864000"/>
          </a:xfrm>
          <a:prstGeom prst="rect">
            <a:avLst/>
          </a:prstGeom>
        </p:spPr>
      </p:pic>
      <p:sp>
        <p:nvSpPr>
          <p:cNvPr id="3" name="ZoneTexte 2">
            <a:extLst>
              <a:ext uri="{FF2B5EF4-FFF2-40B4-BE49-F238E27FC236}">
                <a16:creationId xmlns:a16="http://schemas.microsoft.com/office/drawing/2014/main" id="{40D448D6-8B3D-3806-2097-4F9AFEEB4AC1}"/>
              </a:ext>
            </a:extLst>
          </p:cNvPr>
          <p:cNvSpPr txBox="1"/>
          <p:nvPr/>
        </p:nvSpPr>
        <p:spPr>
          <a:xfrm>
            <a:off x="779178" y="2420888"/>
            <a:ext cx="6115050" cy="2062103"/>
          </a:xfrm>
          <a:prstGeom prst="rect">
            <a:avLst/>
          </a:prstGeom>
          <a:noFill/>
        </p:spPr>
        <p:txBody>
          <a:bodyPr wrap="square">
            <a:spAutoFit/>
          </a:bodyPr>
          <a:lstStyle/>
          <a:p>
            <a:r>
              <a:rPr lang="es-ES" sz="3200" dirty="0">
                <a:latin typeface="Arial" panose="020B0604020202020204" pitchFamily="34" charset="0"/>
                <a:cs typeface="Arial" panose="020B0604020202020204" pitchFamily="34" charset="0"/>
              </a:rPr>
              <a:t>Saber que se sabe lo que se sabe y que no se sabe lo que no se sabe, he aquí el verdadero saber.</a:t>
            </a:r>
            <a:endParaRPr lang="fr-FR" sz="3200" dirty="0">
              <a:latin typeface="Arial" panose="020B0604020202020204" pitchFamily="34" charset="0"/>
              <a:cs typeface="Arial" panose="020B0604020202020204" pitchFamily="34" charset="0"/>
            </a:endParaRPr>
          </a:p>
        </p:txBody>
      </p:sp>
      <p:pic>
        <p:nvPicPr>
          <p:cNvPr id="9" name="Image 8">
            <a:extLst>
              <a:ext uri="{FF2B5EF4-FFF2-40B4-BE49-F238E27FC236}">
                <a16:creationId xmlns:a16="http://schemas.microsoft.com/office/drawing/2014/main" id="{2968CB58-9F94-F771-1AAE-2AF407883A73}"/>
              </a:ext>
            </a:extLst>
          </p:cNvPr>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8294505" y="1952936"/>
            <a:ext cx="3348423" cy="1800000"/>
          </a:xfrm>
          <a:prstGeom prst="rect">
            <a:avLst/>
          </a:prstGeom>
          <a:noFill/>
        </p:spPr>
      </p:pic>
      <p:pic>
        <p:nvPicPr>
          <p:cNvPr id="10" name="Image 9">
            <a:extLst>
              <a:ext uri="{FF2B5EF4-FFF2-40B4-BE49-F238E27FC236}">
                <a16:creationId xmlns:a16="http://schemas.microsoft.com/office/drawing/2014/main" id="{380DB1B0-FFCE-4A50-8496-8640196C6160}"/>
              </a:ext>
            </a:extLst>
          </p:cNvPr>
          <p:cNvPicPr>
            <a:picLocks noChangeAspect="1"/>
          </p:cNvPicPr>
          <p:nvPr/>
        </p:nvPicPr>
        <p:blipFill>
          <a:blip r:embed="rId6" cstate="email">
            <a:lum/>
            <a:alphaModFix/>
            <a:extLst>
              <a:ext uri="{28A0092B-C50C-407E-A947-70E740481C1C}">
                <a14:useLocalDpi xmlns:a14="http://schemas.microsoft.com/office/drawing/2010/main" val="0"/>
              </a:ext>
            </a:extLst>
          </a:blip>
          <a:srcRect/>
          <a:stretch>
            <a:fillRect/>
          </a:stretch>
        </p:blipFill>
        <p:spPr>
          <a:xfrm>
            <a:off x="8444424" y="4005064"/>
            <a:ext cx="3048586" cy="1800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373021" y="260648"/>
            <a:ext cx="10349147" cy="1143000"/>
          </a:xfrm>
          <a:prstGeom prst="rect">
            <a:avLst/>
          </a:prstGeom>
          <a:solidFill>
            <a:schemeClr val="accent6">
              <a:lumMod val="40000"/>
              <a:lumOff val="60000"/>
            </a:schemeClr>
          </a:solidFill>
        </p:spPr>
        <p:txBody>
          <a:bodyPr>
            <a:normAutofit/>
          </a:bodyPr>
          <a:lstStyle/>
          <a:p>
            <a:pPr algn="r">
              <a:defRPr/>
            </a:pPr>
            <a:r>
              <a:rPr lang="fr-FR">
                <a:solidFill>
                  <a:schemeClr val="tx1">
                    <a:lumMod val="75000"/>
                    <a:lumOff val="25000"/>
                  </a:schemeClr>
                </a:solidFill>
                <a:latin typeface="Berlin Sans FB Demi"/>
              </a:rPr>
              <a:t>4</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1</a:t>
            </a:r>
          </a:p>
        </p:txBody>
      </p:sp>
      <p:pic>
        <p:nvPicPr>
          <p:cNvPr id="5"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6" name="Image 6" descr="germany-652967_640.png"/>
          <p:cNvPicPr>
            <a:picLocks noChangeAspect="1"/>
          </p:cNvPicPr>
          <p:nvPr/>
        </p:nvPicPr>
        <p:blipFill>
          <a:blip r:embed="rId4" cstate="print">
            <a:extLst>
              <a:ext uri="{28A0092B-C50C-407E-A947-70E740481C1C}">
                <a14:useLocalDpi xmlns:a14="http://schemas.microsoft.com/office/drawing/2010/main" val="0"/>
              </a:ext>
            </a:extLst>
          </a:blip>
          <a:stretch/>
        </p:blipFill>
        <p:spPr bwMode="auto">
          <a:xfrm>
            <a:off x="1775353" y="389466"/>
            <a:ext cx="534459" cy="846667"/>
          </a:xfrm>
          <a:prstGeom prst="rect">
            <a:avLst/>
          </a:prstGeom>
        </p:spPr>
      </p:pic>
      <p:pic>
        <p:nvPicPr>
          <p:cNvPr id="2" name="Image 1">
            <a:extLst>
              <a:ext uri="{FF2B5EF4-FFF2-40B4-BE49-F238E27FC236}">
                <a16:creationId xmlns:a16="http://schemas.microsoft.com/office/drawing/2014/main" id="{8121B5CF-D08D-0502-6B28-04A3015E28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160968" y="2339017"/>
            <a:ext cx="3935916" cy="2613759"/>
          </a:xfrm>
          <a:prstGeom prst="rect">
            <a:avLst/>
          </a:prstGeom>
        </p:spPr>
      </p:pic>
      <p:sp>
        <p:nvSpPr>
          <p:cNvPr id="7" name="ZoneTexte 6">
            <a:extLst>
              <a:ext uri="{FF2B5EF4-FFF2-40B4-BE49-F238E27FC236}">
                <a16:creationId xmlns:a16="http://schemas.microsoft.com/office/drawing/2014/main" id="{8AA20443-6239-147E-4163-08962ADA48E5}"/>
              </a:ext>
            </a:extLst>
          </p:cNvPr>
          <p:cNvSpPr txBox="1"/>
          <p:nvPr/>
        </p:nvSpPr>
        <p:spPr bwMode="auto">
          <a:xfrm>
            <a:off x="4511824" y="2060848"/>
            <a:ext cx="6984776" cy="2554545"/>
          </a:xfrm>
          <a:prstGeom prst="rect">
            <a:avLst/>
          </a:prstGeom>
          <a:noFill/>
        </p:spPr>
        <p:txBody>
          <a:bodyPr wrap="square" rtlCol="0">
            <a:spAutoFit/>
          </a:bodyPr>
          <a:lstStyle/>
          <a:p>
            <a:r>
              <a:rPr lang="de-DE" sz="4000" dirty="0">
                <a:effectLst/>
                <a:latin typeface="Arial" panose="020B0604020202020204" pitchFamily="34" charset="0"/>
                <a:ea typeface="Calibri" panose="020F0502020204030204" pitchFamily="34" charset="0"/>
                <a:cs typeface="Arial" panose="020B0604020202020204" pitchFamily="34" charset="0"/>
              </a:rPr>
              <a:t>Die Rinde der breitblättrigen Linde blättert leicht ab. Leicht blättert die Rinde der breitblättrigen Linde ab.</a:t>
            </a:r>
            <a:endParaRPr lang="fr-FR" sz="4000" dirty="0">
              <a:latin typeface="Arial" panose="020B0604020202020204" pitchFamily="34" charset="0"/>
              <a:cs typeface="Arial" panose="020B060402020202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548977" y="260648"/>
            <a:ext cx="10368000" cy="1143000"/>
          </a:xfrm>
          <a:prstGeom prst="rect">
            <a:avLst/>
          </a:prstGeom>
          <a:solidFill>
            <a:schemeClr val="accent6">
              <a:lumMod val="40000"/>
              <a:lumOff val="60000"/>
            </a:schemeClr>
          </a:solidFill>
        </p:spPr>
        <p:txBody>
          <a:bodyPr>
            <a:normAutofit/>
          </a:bodyPr>
          <a:lstStyle/>
          <a:p>
            <a:pPr algn="r">
              <a:defRPr/>
            </a:pPr>
            <a:r>
              <a:rPr lang="fr-FR">
                <a:solidFill>
                  <a:schemeClr val="tx1">
                    <a:lumMod val="75000"/>
                    <a:lumOff val="25000"/>
                  </a:schemeClr>
                </a:solidFill>
                <a:latin typeface="Berlin Sans FB Demi"/>
              </a:rPr>
              <a:t>5</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3</a:t>
            </a:r>
          </a:p>
        </p:txBody>
      </p:sp>
      <p:pic>
        <p:nvPicPr>
          <p:cNvPr id="5"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sp>
        <p:nvSpPr>
          <p:cNvPr id="6" name="AutoShape 2" descr="Résultat de recherche d'images pour &quot;dibujo pajaro&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defRPr/>
            </a:pPr>
            <a:endParaRPr lang="fr-FR"/>
          </a:p>
        </p:txBody>
      </p:sp>
      <p:sp>
        <p:nvSpPr>
          <p:cNvPr id="7" name="AutoShape 4" descr="Résultat de recherche d'images pour &quot;dibujo pajaro&quot;"/>
          <p:cNvSpPr>
            <a:spLocks noChangeAspect="1" noChangeArrowheads="1"/>
          </p:cNvSpPr>
          <p:nvPr/>
        </p:nvSpPr>
        <p:spPr bwMode="auto">
          <a:xfrm>
            <a:off x="307975" y="7937"/>
            <a:ext cx="304800" cy="304801"/>
          </a:xfrm>
          <a:prstGeom prst="rect">
            <a:avLst/>
          </a:prstGeom>
          <a:noFill/>
        </p:spPr>
        <p:txBody>
          <a:bodyPr vert="horz" wrap="square" lIns="91440" tIns="45720" rIns="91440" bIns="45720" numCol="1" anchor="t" anchorCtr="0" compatLnSpc="1">
            <a:prstTxWarp prst="textNoShape">
              <a:avLst/>
            </a:prstTxWarp>
          </a:bodyPr>
          <a:lstStyle/>
          <a:p>
            <a:pPr>
              <a:defRPr/>
            </a:pPr>
            <a:endParaRPr lang="fr-FR"/>
          </a:p>
        </p:txBody>
      </p:sp>
      <p:pic>
        <p:nvPicPr>
          <p:cNvPr id="8" name="Image 2" descr="espagnol.png"/>
          <p:cNvPicPr>
            <a:picLocks noChangeAspect="1"/>
          </p:cNvPicPr>
          <p:nvPr/>
        </p:nvPicPr>
        <p:blipFill>
          <a:blip r:embed="rId4" cstate="print">
            <a:extLst>
              <a:ext uri="{28A0092B-C50C-407E-A947-70E740481C1C}">
                <a14:useLocalDpi xmlns:a14="http://schemas.microsoft.com/office/drawing/2010/main" val="0"/>
              </a:ext>
            </a:extLst>
          </a:blip>
          <a:stretch/>
        </p:blipFill>
        <p:spPr bwMode="auto">
          <a:xfrm>
            <a:off x="2027766" y="355600"/>
            <a:ext cx="545400" cy="864000"/>
          </a:xfrm>
          <a:prstGeom prst="rect">
            <a:avLst/>
          </a:prstGeom>
        </p:spPr>
      </p:pic>
      <p:pic>
        <p:nvPicPr>
          <p:cNvPr id="2" name="Image 1">
            <a:extLst>
              <a:ext uri="{FF2B5EF4-FFF2-40B4-BE49-F238E27FC236}">
                <a16:creationId xmlns:a16="http://schemas.microsoft.com/office/drawing/2014/main" id="{C0527498-667F-78E9-8354-D58E44AC8BE6}"/>
              </a:ext>
            </a:extLst>
          </p:cNvPr>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320136" y="2204864"/>
            <a:ext cx="3842474" cy="2871929"/>
          </a:xfrm>
          <a:prstGeom prst="rect">
            <a:avLst/>
          </a:prstGeom>
          <a:noFill/>
        </p:spPr>
      </p:pic>
      <p:sp>
        <p:nvSpPr>
          <p:cNvPr id="9" name="ZoneTexte 8">
            <a:extLst>
              <a:ext uri="{FF2B5EF4-FFF2-40B4-BE49-F238E27FC236}">
                <a16:creationId xmlns:a16="http://schemas.microsoft.com/office/drawing/2014/main" id="{F0580BF8-63FC-0B1C-EEDB-E15B3C572B45}"/>
              </a:ext>
            </a:extLst>
          </p:cNvPr>
          <p:cNvSpPr txBox="1"/>
          <p:nvPr/>
        </p:nvSpPr>
        <p:spPr>
          <a:xfrm>
            <a:off x="617927" y="2708920"/>
            <a:ext cx="6115050" cy="2062103"/>
          </a:xfrm>
          <a:prstGeom prst="rect">
            <a:avLst/>
          </a:prstGeom>
          <a:noFill/>
        </p:spPr>
        <p:txBody>
          <a:bodyPr wrap="square">
            <a:spAutoFit/>
          </a:bodyPr>
          <a:lstStyle/>
          <a:p>
            <a:r>
              <a:rPr lang="es-ES" sz="3200" dirty="0">
                <a:latin typeface="Arial" panose="020B0604020202020204" pitchFamily="34" charset="0"/>
                <a:cs typeface="Arial" panose="020B0604020202020204" pitchFamily="34" charset="0"/>
              </a:rPr>
              <a:t>El destornillador destornilla el tornillo. El tornillo quedará destornillado cuando el destornillador lo destornillará </a:t>
            </a:r>
            <a:endParaRPr lang="fr-FR" sz="3200" dirty="0">
              <a:latin typeface="Arial" panose="020B0604020202020204" pitchFamily="34" charset="0"/>
              <a:cs typeface="Arial" panose="020B0604020202020204"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667508" y="260648"/>
            <a:ext cx="8856984" cy="1143000"/>
          </a:xfrm>
          <a:prstGeom prst="rect">
            <a:avLst/>
          </a:prstGeom>
          <a:solidFill>
            <a:schemeClr val="accent6">
              <a:lumMod val="40000"/>
              <a:lumOff val="60000"/>
            </a:schemeClr>
          </a:solidFill>
        </p:spPr>
        <p:txBody>
          <a:bodyPr>
            <a:normAutofit/>
          </a:bodyPr>
          <a:lstStyle/>
          <a:p>
            <a:pPr algn="r">
              <a:defRPr/>
            </a:pPr>
            <a:r>
              <a:rPr lang="fr-FR">
                <a:solidFill>
                  <a:schemeClr val="tx1">
                    <a:lumMod val="75000"/>
                    <a:lumOff val="25000"/>
                  </a:schemeClr>
                </a:solidFill>
                <a:latin typeface="Berlin Sans FB Demi"/>
              </a:rPr>
              <a:t>Virelangue supplémentaire</a:t>
            </a:r>
          </a:p>
        </p:txBody>
      </p:sp>
      <p:pic>
        <p:nvPicPr>
          <p:cNvPr id="5"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p:blipFill>
        <p:spPr bwMode="auto">
          <a:xfrm>
            <a:off x="181288" y="193450"/>
            <a:ext cx="1202852" cy="1476000"/>
          </a:xfrm>
          <a:prstGeom prst="rect">
            <a:avLst/>
          </a:prstGeom>
          <a:ln>
            <a:noFill/>
          </a:ln>
          <a:effectLst>
            <a:outerShdw blurRad="292100" dist="139700" dir="2700000" algn="tl" rotWithShape="0">
              <a:srgbClr val="333333">
                <a:alpha val="65000"/>
              </a:srgbClr>
            </a:outerShdw>
          </a:effectLst>
        </p:spPr>
      </p:pic>
      <p:sp>
        <p:nvSpPr>
          <p:cNvPr id="6" name="ZoneTexte 4"/>
          <p:cNvSpPr>
            <a:spLocks/>
          </p:cNvSpPr>
          <p:nvPr/>
        </p:nvSpPr>
        <p:spPr bwMode="auto">
          <a:xfrm>
            <a:off x="1703512" y="1484784"/>
            <a:ext cx="8784976" cy="369332"/>
          </a:xfrm>
          <a:prstGeom prst="rect">
            <a:avLst/>
          </a:prstGeom>
          <a:noFill/>
        </p:spPr>
        <p:txBody>
          <a:bodyPr wrap="square" rtlCol="0">
            <a:spAutoFit/>
          </a:bodyPr>
          <a:lstStyle/>
          <a:p>
            <a:pPr>
              <a:defRPr/>
            </a:pPr>
            <a:endParaRPr lang="fr-FR"/>
          </a:p>
        </p:txBody>
      </p:sp>
      <p:sp>
        <p:nvSpPr>
          <p:cNvPr id="7" name="ZoneTexte 5"/>
          <p:cNvSpPr>
            <a:spLocks/>
          </p:cNvSpPr>
          <p:nvPr/>
        </p:nvSpPr>
        <p:spPr bwMode="auto">
          <a:xfrm>
            <a:off x="1686000" y="1916832"/>
            <a:ext cx="8784976" cy="749372"/>
          </a:xfrm>
          <a:prstGeom prst="rect">
            <a:avLst/>
          </a:prstGeom>
          <a:noFill/>
        </p:spPr>
        <p:txBody>
          <a:bodyPr wrap="square" rtlCol="0">
            <a:spAutoFit/>
          </a:bodyPr>
          <a:lstStyle/>
          <a:p>
            <a:pPr>
              <a:lnSpc>
                <a:spcPct val="150000"/>
              </a:lnSpc>
              <a:defRPr/>
            </a:pPr>
            <a:r>
              <a:rPr lang="en-US" sz="3200">
                <a:latin typeface="Comic Sans MS"/>
              </a:rPr>
              <a:t>.</a:t>
            </a:r>
            <a:endParaRPr lang="fr-FR" sz="3600">
              <a:latin typeface="Comic Sans MS"/>
            </a:endParaRPr>
          </a:p>
        </p:txBody>
      </p:sp>
      <p:sp>
        <p:nvSpPr>
          <p:cNvPr id="8" name="Rectangle 2"/>
          <p:cNvSpPr/>
          <p:nvPr/>
        </p:nvSpPr>
        <p:spPr bwMode="auto">
          <a:xfrm>
            <a:off x="1384139" y="1854116"/>
            <a:ext cx="9571727" cy="392159"/>
          </a:xfrm>
          <a:prstGeom prst="rect">
            <a:avLst/>
          </a:prstGeom>
        </p:spPr>
        <p:txBody>
          <a:bodyPr wrap="square">
            <a:spAutoFit/>
          </a:bodyPr>
          <a:lstStyle/>
          <a:p>
            <a:pPr>
              <a:lnSpc>
                <a:spcPct val="114999"/>
              </a:lnSpc>
              <a:spcAft>
                <a:spcPts val="1000"/>
              </a:spcAft>
              <a:defRPr/>
            </a:pPr>
            <a:r>
              <a:rPr lang="es-ES"/>
              <a:t> </a:t>
            </a:r>
            <a:endParaRPr lang="fr-FR"/>
          </a:p>
        </p:txBody>
      </p:sp>
      <p:sp>
        <p:nvSpPr>
          <p:cNvPr id="9" name="Rectangle 6"/>
          <p:cNvSpPr/>
          <p:nvPr/>
        </p:nvSpPr>
        <p:spPr bwMode="auto">
          <a:xfrm>
            <a:off x="1536192" y="2038782"/>
            <a:ext cx="9419674" cy="2640723"/>
          </a:xfrm>
          <a:prstGeom prst="rect">
            <a:avLst/>
          </a:prstGeom>
        </p:spPr>
        <p:txBody>
          <a:bodyPr wrap="square">
            <a:spAutoFit/>
          </a:bodyPr>
          <a:lstStyle/>
          <a:p>
            <a:pPr>
              <a:lnSpc>
                <a:spcPct val="114999"/>
              </a:lnSpc>
              <a:spcAft>
                <a:spcPts val="1000"/>
              </a:spcAft>
              <a:defRPr/>
            </a:pPr>
            <a:r>
              <a:rPr lang="es-ES_tradnl" sz="4800" dirty="0">
                <a:latin typeface="Arial" panose="020B0604020202020204" pitchFamily="34" charset="0"/>
                <a:ea typeface="Calibri"/>
                <a:cs typeface="Arial" panose="020B0604020202020204" pitchFamily="34" charset="0"/>
              </a:rPr>
              <a:t>La sucesión sucesiva de sucesos sucede sucesivamente con la sucesión del tiempo.</a:t>
            </a:r>
            <a:endParaRPr lang="fr-FR" sz="4800" dirty="0">
              <a:latin typeface="Arial" panose="020B0604020202020204" pitchFamily="34" charset="0"/>
              <a:ea typeface="Calibri"/>
              <a:cs typeface="Arial" panose="020B0604020202020204"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548977" y="260648"/>
            <a:ext cx="10368000" cy="1143000"/>
          </a:xfrm>
          <a:prstGeom prst="rect">
            <a:avLst/>
          </a:prstGeom>
          <a:solidFill>
            <a:schemeClr val="accent6">
              <a:lumMod val="40000"/>
              <a:lumOff val="60000"/>
            </a:schemeClr>
          </a:solidFill>
        </p:spPr>
        <p:txBody>
          <a:bodyPr>
            <a:normAutofit/>
          </a:bodyPr>
          <a:lstStyle/>
          <a:p>
            <a:pPr algn="r">
              <a:defRPr/>
            </a:pPr>
            <a:r>
              <a:rPr lang="fr-FR">
                <a:solidFill>
                  <a:schemeClr val="tx1">
                    <a:lumMod val="75000"/>
                    <a:lumOff val="25000"/>
                  </a:schemeClr>
                </a:solidFill>
                <a:latin typeface="Berlin Sans FB Demi"/>
              </a:rPr>
              <a:t>6</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1</a:t>
            </a:r>
            <a:endParaRPr/>
          </a:p>
        </p:txBody>
      </p:sp>
      <p:pic>
        <p:nvPicPr>
          <p:cNvPr id="5"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p:blipFill>
        <p:spPr bwMode="auto">
          <a:xfrm>
            <a:off x="155575" y="89960"/>
            <a:ext cx="1202852" cy="1476000"/>
          </a:xfrm>
          <a:prstGeom prst="rect">
            <a:avLst/>
          </a:prstGeom>
          <a:ln>
            <a:noFill/>
          </a:ln>
          <a:effectLst>
            <a:outerShdw blurRad="292100" dist="139700" dir="2700000" algn="tl" rotWithShape="0">
              <a:srgbClr val="333333">
                <a:alpha val="65000"/>
              </a:srgbClr>
            </a:outerShdw>
          </a:effectLst>
        </p:spPr>
      </p:pic>
      <p:sp>
        <p:nvSpPr>
          <p:cNvPr id="6" name="AutoShape 2" descr="Résultat de recherche d'images pour &quot;dibujo pajaro&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defRPr/>
            </a:pPr>
            <a:endParaRPr lang="fr-FR"/>
          </a:p>
        </p:txBody>
      </p:sp>
      <p:sp>
        <p:nvSpPr>
          <p:cNvPr id="7" name="AutoShape 4" descr="Résultat de recherche d'images pour &quot;dibujo pajaro&quot;"/>
          <p:cNvSpPr>
            <a:spLocks noChangeAspect="1" noChangeArrowheads="1"/>
          </p:cNvSpPr>
          <p:nvPr/>
        </p:nvSpPr>
        <p:spPr bwMode="auto">
          <a:xfrm>
            <a:off x="307975" y="7937"/>
            <a:ext cx="304800" cy="304801"/>
          </a:xfrm>
          <a:prstGeom prst="rect">
            <a:avLst/>
          </a:prstGeom>
          <a:noFill/>
        </p:spPr>
        <p:txBody>
          <a:bodyPr vert="horz" wrap="square" lIns="91440" tIns="45720" rIns="91440" bIns="45720" numCol="1" anchor="t" anchorCtr="0" compatLnSpc="1">
            <a:prstTxWarp prst="textNoShape">
              <a:avLst/>
            </a:prstTxWarp>
          </a:bodyPr>
          <a:lstStyle/>
          <a:p>
            <a:pPr>
              <a:defRPr/>
            </a:pPr>
            <a:endParaRPr lang="fr-FR"/>
          </a:p>
        </p:txBody>
      </p:sp>
      <p:pic>
        <p:nvPicPr>
          <p:cNvPr id="8" name="Image 2" descr="espagnol.png"/>
          <p:cNvPicPr>
            <a:picLocks noChangeAspect="1"/>
          </p:cNvPicPr>
          <p:nvPr/>
        </p:nvPicPr>
        <p:blipFill>
          <a:blip r:embed="rId4" cstate="print">
            <a:extLst>
              <a:ext uri="{28A0092B-C50C-407E-A947-70E740481C1C}">
                <a14:useLocalDpi xmlns:a14="http://schemas.microsoft.com/office/drawing/2010/main" val="0"/>
              </a:ext>
            </a:extLst>
          </a:blip>
          <a:stretch/>
        </p:blipFill>
        <p:spPr bwMode="auto">
          <a:xfrm>
            <a:off x="2027766" y="355600"/>
            <a:ext cx="545400" cy="864000"/>
          </a:xfrm>
          <a:prstGeom prst="rect">
            <a:avLst/>
          </a:prstGeom>
        </p:spPr>
      </p:pic>
      <p:sp>
        <p:nvSpPr>
          <p:cNvPr id="9" name="Rectangle 4"/>
          <p:cNvSpPr/>
          <p:nvPr/>
        </p:nvSpPr>
        <p:spPr bwMode="auto">
          <a:xfrm>
            <a:off x="460375" y="2310063"/>
            <a:ext cx="8531225" cy="900568"/>
          </a:xfrm>
          <a:prstGeom prst="rect">
            <a:avLst/>
          </a:prstGeom>
        </p:spPr>
        <p:txBody>
          <a:bodyPr wrap="square">
            <a:spAutoFit/>
          </a:bodyPr>
          <a:lstStyle/>
          <a:p>
            <a:pPr>
              <a:lnSpc>
                <a:spcPct val="118000"/>
              </a:lnSpc>
              <a:spcAft>
                <a:spcPts val="0"/>
              </a:spcAft>
              <a:defRPr/>
            </a:pPr>
            <a:r>
              <a:rPr lang="es-ES_tradnl" sz="4800" b="1">
                <a:solidFill>
                  <a:srgbClr val="FF3300"/>
                </a:solidFill>
                <a:latin typeface="Comic Sans MS"/>
                <a:ea typeface="Times New Roman"/>
                <a:cs typeface="Arial"/>
              </a:rPr>
              <a:t> </a:t>
            </a:r>
            <a:endParaRPr lang="fr-FR" sz="4800" b="1">
              <a:solidFill>
                <a:srgbClr val="FF3300"/>
              </a:solidFill>
              <a:latin typeface="Comic Sans MS"/>
              <a:ea typeface="Times New Roman"/>
              <a:cs typeface="Times New Roman"/>
            </a:endParaRPr>
          </a:p>
        </p:txBody>
      </p:sp>
      <p:sp>
        <p:nvSpPr>
          <p:cNvPr id="10" name="Rectangle 4"/>
          <p:cNvSpPr/>
          <p:nvPr/>
        </p:nvSpPr>
        <p:spPr bwMode="auto">
          <a:xfrm>
            <a:off x="460375" y="2310063"/>
            <a:ext cx="8531225" cy="900568"/>
          </a:xfrm>
          <a:prstGeom prst="rect">
            <a:avLst/>
          </a:prstGeom>
        </p:spPr>
        <p:txBody>
          <a:bodyPr wrap="square">
            <a:spAutoFit/>
          </a:bodyPr>
          <a:lstStyle/>
          <a:p>
            <a:pPr>
              <a:lnSpc>
                <a:spcPct val="118000"/>
              </a:lnSpc>
              <a:spcAft>
                <a:spcPts val="0"/>
              </a:spcAft>
              <a:defRPr/>
            </a:pPr>
            <a:r>
              <a:rPr lang="es-ES_tradnl" sz="4800" b="1">
                <a:solidFill>
                  <a:srgbClr val="FF3300"/>
                </a:solidFill>
                <a:latin typeface="Comic Sans MS"/>
                <a:ea typeface="Times New Roman"/>
                <a:cs typeface="Arial"/>
              </a:rPr>
              <a:t> </a:t>
            </a:r>
            <a:endParaRPr lang="fr-FR" sz="4800" b="1">
              <a:solidFill>
                <a:srgbClr val="FF3300"/>
              </a:solidFill>
              <a:latin typeface="Comic Sans MS"/>
              <a:ea typeface="Times New Roman"/>
              <a:cs typeface="Times New Roman"/>
            </a:endParaRPr>
          </a:p>
        </p:txBody>
      </p:sp>
      <p:sp>
        <p:nvSpPr>
          <p:cNvPr id="11" name="ZoneTexte 10">
            <a:extLst>
              <a:ext uri="{FF2B5EF4-FFF2-40B4-BE49-F238E27FC236}">
                <a16:creationId xmlns:a16="http://schemas.microsoft.com/office/drawing/2014/main" id="{91AFA45F-FBE9-6A42-BB24-5D8239D6428A}"/>
              </a:ext>
            </a:extLst>
          </p:cNvPr>
          <p:cNvSpPr txBox="1"/>
          <p:nvPr/>
        </p:nvSpPr>
        <p:spPr bwMode="auto">
          <a:xfrm>
            <a:off x="1548977" y="2892092"/>
            <a:ext cx="4392488" cy="2062103"/>
          </a:xfrm>
          <a:prstGeom prst="rect">
            <a:avLst/>
          </a:prstGeom>
          <a:noFill/>
        </p:spPr>
        <p:txBody>
          <a:bodyPr wrap="square" rtlCol="0">
            <a:spAutoFit/>
          </a:bodyPr>
          <a:lstStyle/>
          <a:p>
            <a:pPr algn="l" fontAlgn="base"/>
            <a:r>
              <a:rPr lang="es-ES" sz="3200" dirty="0">
                <a:latin typeface="Arial" panose="020B0604020202020204" pitchFamily="34" charset="0"/>
                <a:cs typeface="Arial" panose="020B0604020202020204" pitchFamily="34" charset="0"/>
              </a:rPr>
              <a:t>Cerezas comí</a:t>
            </a:r>
            <a:endParaRPr lang="fr-FR" sz="3200" dirty="0">
              <a:latin typeface="Arial" panose="020B0604020202020204" pitchFamily="34" charset="0"/>
              <a:cs typeface="Arial" panose="020B0604020202020204" pitchFamily="34" charset="0"/>
            </a:endParaRPr>
          </a:p>
          <a:p>
            <a:pPr algn="l" fontAlgn="base"/>
            <a:r>
              <a:rPr lang="es-ES" sz="3200" dirty="0">
                <a:latin typeface="Arial" panose="020B0604020202020204" pitchFamily="34" charset="0"/>
                <a:cs typeface="Arial" panose="020B0604020202020204" pitchFamily="34" charset="0"/>
              </a:rPr>
              <a:t>Cerezas cené</a:t>
            </a:r>
            <a:endParaRPr lang="fr-FR" sz="3200" dirty="0">
              <a:latin typeface="Arial" panose="020B0604020202020204" pitchFamily="34" charset="0"/>
              <a:cs typeface="Arial" panose="020B0604020202020204" pitchFamily="34" charset="0"/>
            </a:endParaRPr>
          </a:p>
          <a:p>
            <a:pPr algn="l" fontAlgn="base"/>
            <a:r>
              <a:rPr lang="es-ES" sz="3200" dirty="0">
                <a:latin typeface="Arial" panose="020B0604020202020204" pitchFamily="34" charset="0"/>
                <a:cs typeface="Arial" panose="020B0604020202020204" pitchFamily="34" charset="0"/>
              </a:rPr>
              <a:t>Tantas cerezas comí</a:t>
            </a:r>
            <a:endParaRPr lang="fr-FR" sz="3200" dirty="0">
              <a:latin typeface="Arial" panose="020B0604020202020204" pitchFamily="34" charset="0"/>
              <a:cs typeface="Arial" panose="020B0604020202020204" pitchFamily="34" charset="0"/>
            </a:endParaRPr>
          </a:p>
          <a:p>
            <a:r>
              <a:rPr lang="fr-FR" sz="3200" dirty="0">
                <a:latin typeface="Arial" panose="020B0604020202020204" pitchFamily="34" charset="0"/>
                <a:cs typeface="Arial" panose="020B0604020202020204" pitchFamily="34" charset="0"/>
              </a:rPr>
              <a:t>Que me </a:t>
            </a:r>
            <a:r>
              <a:rPr lang="fr-FR" sz="3200" dirty="0" err="1">
                <a:latin typeface="Arial" panose="020B0604020202020204" pitchFamily="34" charset="0"/>
                <a:cs typeface="Arial" panose="020B0604020202020204" pitchFamily="34" charset="0"/>
              </a:rPr>
              <a:t>encerecé</a:t>
            </a:r>
            <a:r>
              <a:rPr lang="fr-FR" sz="3200" dirty="0">
                <a:latin typeface="Arial" panose="020B0604020202020204" pitchFamily="34" charset="0"/>
                <a:cs typeface="Arial" panose="020B0604020202020204" pitchFamily="34" charset="0"/>
              </a:rPr>
              <a:t>.</a:t>
            </a:r>
          </a:p>
        </p:txBody>
      </p:sp>
      <p:pic>
        <p:nvPicPr>
          <p:cNvPr id="2" name="Image 1">
            <a:extLst>
              <a:ext uri="{FF2B5EF4-FFF2-40B4-BE49-F238E27FC236}">
                <a16:creationId xmlns:a16="http://schemas.microsoft.com/office/drawing/2014/main" id="{BF57E763-B104-F556-8753-3AA253C6A3D9}"/>
              </a:ext>
            </a:extLst>
          </p:cNvPr>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8991600" y="2420888"/>
            <a:ext cx="2685839" cy="2756128"/>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548977" y="260648"/>
            <a:ext cx="10368000" cy="1143000"/>
          </a:xfrm>
          <a:prstGeom prst="rect">
            <a:avLst/>
          </a:prstGeom>
          <a:solidFill>
            <a:schemeClr val="accent6">
              <a:lumMod val="40000"/>
              <a:lumOff val="60000"/>
            </a:schemeClr>
          </a:solidFill>
        </p:spPr>
        <p:txBody>
          <a:bodyPr>
            <a:normAutofit/>
          </a:bodyPr>
          <a:lstStyle/>
          <a:p>
            <a:pPr algn="r">
              <a:defRPr/>
            </a:pPr>
            <a:r>
              <a:rPr lang="fr-FR">
                <a:solidFill>
                  <a:schemeClr val="tx1">
                    <a:lumMod val="75000"/>
                    <a:lumOff val="25000"/>
                  </a:schemeClr>
                </a:solidFill>
                <a:latin typeface="Berlin Sans FB Demi"/>
              </a:rPr>
              <a:t>6</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2</a:t>
            </a:r>
          </a:p>
        </p:txBody>
      </p:sp>
      <p:pic>
        <p:nvPicPr>
          <p:cNvPr id="5"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sp>
        <p:nvSpPr>
          <p:cNvPr id="6" name="AutoShape 2" descr="Résultat de recherche d'images pour &quot;dibujo pajaro&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defRPr/>
            </a:pPr>
            <a:endParaRPr lang="fr-FR"/>
          </a:p>
        </p:txBody>
      </p:sp>
      <p:sp>
        <p:nvSpPr>
          <p:cNvPr id="7" name="AutoShape 4" descr="Résultat de recherche d'images pour &quot;dibujo pajaro&quot;"/>
          <p:cNvSpPr>
            <a:spLocks noChangeAspect="1" noChangeArrowheads="1"/>
          </p:cNvSpPr>
          <p:nvPr/>
        </p:nvSpPr>
        <p:spPr bwMode="auto">
          <a:xfrm>
            <a:off x="307975" y="7937"/>
            <a:ext cx="304800" cy="304801"/>
          </a:xfrm>
          <a:prstGeom prst="rect">
            <a:avLst/>
          </a:prstGeom>
          <a:noFill/>
        </p:spPr>
        <p:txBody>
          <a:bodyPr vert="horz" wrap="square" lIns="91440" tIns="45720" rIns="91440" bIns="45720" numCol="1" anchor="t" anchorCtr="0" compatLnSpc="1">
            <a:prstTxWarp prst="textNoShape">
              <a:avLst/>
            </a:prstTxWarp>
          </a:bodyPr>
          <a:lstStyle/>
          <a:p>
            <a:pPr>
              <a:defRPr/>
            </a:pPr>
            <a:endParaRPr lang="fr-FR"/>
          </a:p>
        </p:txBody>
      </p:sp>
      <p:pic>
        <p:nvPicPr>
          <p:cNvPr id="8" name="Image 2" descr="espagnol.png"/>
          <p:cNvPicPr>
            <a:picLocks noChangeAspect="1"/>
          </p:cNvPicPr>
          <p:nvPr/>
        </p:nvPicPr>
        <p:blipFill>
          <a:blip r:embed="rId4" cstate="print">
            <a:extLst>
              <a:ext uri="{28A0092B-C50C-407E-A947-70E740481C1C}">
                <a14:useLocalDpi xmlns:a14="http://schemas.microsoft.com/office/drawing/2010/main" val="0"/>
              </a:ext>
            </a:extLst>
          </a:blip>
          <a:stretch/>
        </p:blipFill>
        <p:spPr bwMode="auto">
          <a:xfrm>
            <a:off x="2027766" y="355600"/>
            <a:ext cx="545400" cy="864000"/>
          </a:xfrm>
          <a:prstGeom prst="rect">
            <a:avLst/>
          </a:prstGeom>
        </p:spPr>
      </p:pic>
      <p:sp>
        <p:nvSpPr>
          <p:cNvPr id="2" name="ZoneTexte 1">
            <a:extLst>
              <a:ext uri="{FF2B5EF4-FFF2-40B4-BE49-F238E27FC236}">
                <a16:creationId xmlns:a16="http://schemas.microsoft.com/office/drawing/2014/main" id="{0128FB42-D2A6-4DFA-2C38-4972947F0B4E}"/>
              </a:ext>
            </a:extLst>
          </p:cNvPr>
          <p:cNvSpPr txBox="1"/>
          <p:nvPr/>
        </p:nvSpPr>
        <p:spPr bwMode="auto">
          <a:xfrm>
            <a:off x="551384" y="2708920"/>
            <a:ext cx="5256584" cy="1569660"/>
          </a:xfrm>
          <a:prstGeom prst="rect">
            <a:avLst/>
          </a:prstGeom>
          <a:noFill/>
        </p:spPr>
        <p:txBody>
          <a:bodyPr wrap="square" rtlCol="0">
            <a:spAutoFit/>
          </a:bodyPr>
          <a:lstStyle/>
          <a:p>
            <a:pPr algn="l" fontAlgn="base"/>
            <a:r>
              <a:rPr lang="es-ES" sz="3200" dirty="0">
                <a:latin typeface="Arial" panose="020B0604020202020204" pitchFamily="34" charset="0"/>
                <a:cs typeface="Arial" panose="020B0604020202020204" pitchFamily="34" charset="0"/>
              </a:rPr>
              <a:t>Tres tristes trapecistas</a:t>
            </a:r>
            <a:endParaRPr lang="fr-FR" sz="3200" dirty="0">
              <a:latin typeface="Arial" panose="020B0604020202020204" pitchFamily="34" charset="0"/>
              <a:cs typeface="Arial" panose="020B0604020202020204" pitchFamily="34" charset="0"/>
            </a:endParaRPr>
          </a:p>
          <a:p>
            <a:pPr algn="l" fontAlgn="base"/>
            <a:r>
              <a:rPr lang="es-ES" sz="3200" dirty="0">
                <a:latin typeface="Arial" panose="020B0604020202020204" pitchFamily="34" charset="0"/>
                <a:cs typeface="Arial" panose="020B0604020202020204" pitchFamily="34" charset="0"/>
              </a:rPr>
              <a:t>Con tres trapos troceados</a:t>
            </a:r>
            <a:endParaRPr lang="fr-FR" sz="3200" dirty="0">
              <a:latin typeface="Arial" panose="020B0604020202020204" pitchFamily="34" charset="0"/>
              <a:cs typeface="Arial" panose="020B0604020202020204" pitchFamily="34" charset="0"/>
            </a:endParaRPr>
          </a:p>
          <a:p>
            <a:r>
              <a:rPr lang="es-ES" sz="3200" dirty="0">
                <a:latin typeface="Arial" panose="020B0604020202020204" pitchFamily="34" charset="0"/>
                <a:cs typeface="Arial" panose="020B0604020202020204" pitchFamily="34" charset="0"/>
              </a:rPr>
              <a:t>Hacen trampas truculentas.</a:t>
            </a:r>
            <a:endParaRPr lang="fr-FR" sz="3200" dirty="0">
              <a:latin typeface="Arial" panose="020B0604020202020204" pitchFamily="34" charset="0"/>
              <a:cs typeface="Arial" panose="020B0604020202020204" pitchFamily="34" charset="0"/>
            </a:endParaRPr>
          </a:p>
        </p:txBody>
      </p:sp>
      <p:pic>
        <p:nvPicPr>
          <p:cNvPr id="3" name="Image 2">
            <a:extLst>
              <a:ext uri="{FF2B5EF4-FFF2-40B4-BE49-F238E27FC236}">
                <a16:creationId xmlns:a16="http://schemas.microsoft.com/office/drawing/2014/main" id="{368C3AF0-A374-4F31-A540-1C4DDFF4698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79823" y="2337626"/>
            <a:ext cx="5960793" cy="2312247"/>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548977" y="260648"/>
            <a:ext cx="10368000" cy="1143000"/>
          </a:xfrm>
          <a:prstGeom prst="rect">
            <a:avLst/>
          </a:prstGeom>
          <a:solidFill>
            <a:schemeClr val="accent6">
              <a:lumMod val="40000"/>
              <a:lumOff val="60000"/>
            </a:schemeClr>
          </a:solidFill>
        </p:spPr>
        <p:txBody>
          <a:bodyPr>
            <a:normAutofit/>
          </a:bodyPr>
          <a:lstStyle/>
          <a:p>
            <a:pPr algn="r">
              <a:defRPr/>
            </a:pPr>
            <a:r>
              <a:rPr lang="fr-FR">
                <a:solidFill>
                  <a:schemeClr val="tx1">
                    <a:lumMod val="75000"/>
                    <a:lumOff val="25000"/>
                  </a:schemeClr>
                </a:solidFill>
                <a:latin typeface="Berlin Sans FB Demi"/>
              </a:rPr>
              <a:t>6</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3</a:t>
            </a:r>
          </a:p>
        </p:txBody>
      </p:sp>
      <p:pic>
        <p:nvPicPr>
          <p:cNvPr id="5"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sp>
        <p:nvSpPr>
          <p:cNvPr id="6" name="AutoShape 2" descr="Résultat de recherche d'images pour &quot;dibujo pajaro&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defRPr/>
            </a:pPr>
            <a:endParaRPr lang="fr-FR"/>
          </a:p>
        </p:txBody>
      </p:sp>
      <p:sp>
        <p:nvSpPr>
          <p:cNvPr id="7" name="AutoShape 4" descr="Résultat de recherche d'images pour &quot;dibujo pajaro&quot;"/>
          <p:cNvSpPr>
            <a:spLocks noChangeAspect="1" noChangeArrowheads="1"/>
          </p:cNvSpPr>
          <p:nvPr/>
        </p:nvSpPr>
        <p:spPr bwMode="auto">
          <a:xfrm>
            <a:off x="307975" y="7937"/>
            <a:ext cx="304800" cy="304801"/>
          </a:xfrm>
          <a:prstGeom prst="rect">
            <a:avLst/>
          </a:prstGeom>
          <a:noFill/>
        </p:spPr>
        <p:txBody>
          <a:bodyPr vert="horz" wrap="square" lIns="91440" tIns="45720" rIns="91440" bIns="45720" numCol="1" anchor="t" anchorCtr="0" compatLnSpc="1">
            <a:prstTxWarp prst="textNoShape">
              <a:avLst/>
            </a:prstTxWarp>
          </a:bodyPr>
          <a:lstStyle/>
          <a:p>
            <a:pPr>
              <a:defRPr/>
            </a:pPr>
            <a:endParaRPr lang="fr-FR"/>
          </a:p>
        </p:txBody>
      </p:sp>
      <p:pic>
        <p:nvPicPr>
          <p:cNvPr id="8" name="Image 2" descr="espagnol.png"/>
          <p:cNvPicPr>
            <a:picLocks noChangeAspect="1"/>
          </p:cNvPicPr>
          <p:nvPr/>
        </p:nvPicPr>
        <p:blipFill>
          <a:blip r:embed="rId4" cstate="print">
            <a:extLst>
              <a:ext uri="{28A0092B-C50C-407E-A947-70E740481C1C}">
                <a14:useLocalDpi xmlns:a14="http://schemas.microsoft.com/office/drawing/2010/main" val="0"/>
              </a:ext>
            </a:extLst>
          </a:blip>
          <a:stretch/>
        </p:blipFill>
        <p:spPr bwMode="auto">
          <a:xfrm>
            <a:off x="2027766" y="355600"/>
            <a:ext cx="545400" cy="864000"/>
          </a:xfrm>
          <a:prstGeom prst="rect">
            <a:avLst/>
          </a:prstGeom>
        </p:spPr>
      </p:pic>
      <p:sp>
        <p:nvSpPr>
          <p:cNvPr id="9" name="ZoneTexte 8">
            <a:extLst>
              <a:ext uri="{FF2B5EF4-FFF2-40B4-BE49-F238E27FC236}">
                <a16:creationId xmlns:a16="http://schemas.microsoft.com/office/drawing/2014/main" id="{322A7763-3522-9C92-367C-4501CF030235}"/>
              </a:ext>
            </a:extLst>
          </p:cNvPr>
          <p:cNvSpPr txBox="1"/>
          <p:nvPr/>
        </p:nvSpPr>
        <p:spPr bwMode="auto">
          <a:xfrm>
            <a:off x="612775" y="2632830"/>
            <a:ext cx="5400600" cy="2554545"/>
          </a:xfrm>
          <a:prstGeom prst="rect">
            <a:avLst/>
          </a:prstGeom>
          <a:noFill/>
        </p:spPr>
        <p:txBody>
          <a:bodyPr wrap="square" rtlCol="0">
            <a:spAutoFit/>
          </a:bodyPr>
          <a:lstStyle/>
          <a:p>
            <a:pPr fontAlgn="base"/>
            <a:r>
              <a:rPr lang="es-ES" sz="3200" dirty="0">
                <a:latin typeface="Arial" panose="020B0604020202020204" pitchFamily="34" charset="0"/>
                <a:cs typeface="Arial" panose="020B0604020202020204" pitchFamily="34" charset="0"/>
              </a:rPr>
              <a:t>Luengas lenguas hacen falta</a:t>
            </a:r>
            <a:endParaRPr lang="fr-FR" sz="3200" dirty="0">
              <a:latin typeface="Arial" panose="020B0604020202020204" pitchFamily="34" charset="0"/>
              <a:cs typeface="Arial" panose="020B0604020202020204" pitchFamily="34" charset="0"/>
            </a:endParaRPr>
          </a:p>
          <a:p>
            <a:pPr fontAlgn="base"/>
            <a:r>
              <a:rPr lang="es-ES" sz="3200" dirty="0">
                <a:latin typeface="Arial" panose="020B0604020202020204" pitchFamily="34" charset="0"/>
                <a:cs typeface="Arial" panose="020B0604020202020204" pitchFamily="34" charset="0"/>
              </a:rPr>
              <a:t>Para no </a:t>
            </a:r>
            <a:r>
              <a:rPr lang="es-ES" sz="3200" dirty="0" err="1">
                <a:latin typeface="Arial" panose="020B0604020202020204" pitchFamily="34" charset="0"/>
                <a:cs typeface="Arial" panose="020B0604020202020204" pitchFamily="34" charset="0"/>
              </a:rPr>
              <a:t>trabalenguarse</a:t>
            </a:r>
            <a:endParaRPr lang="fr-FR" sz="3200" dirty="0">
              <a:latin typeface="Arial" panose="020B0604020202020204" pitchFamily="34" charset="0"/>
              <a:cs typeface="Arial" panose="020B0604020202020204" pitchFamily="34" charset="0"/>
            </a:endParaRPr>
          </a:p>
          <a:p>
            <a:pPr fontAlgn="base"/>
            <a:r>
              <a:rPr lang="es-ES" sz="3200" dirty="0">
                <a:latin typeface="Arial" panose="020B0604020202020204" pitchFamily="34" charset="0"/>
                <a:cs typeface="Arial" panose="020B0604020202020204" pitchFamily="34" charset="0"/>
              </a:rPr>
              <a:t>Quién no tenga lengua luenga</a:t>
            </a:r>
            <a:endParaRPr lang="fr-FR" sz="3200" dirty="0">
              <a:latin typeface="Arial" panose="020B0604020202020204" pitchFamily="34" charset="0"/>
              <a:cs typeface="Arial" panose="020B0604020202020204" pitchFamily="34" charset="0"/>
            </a:endParaRPr>
          </a:p>
          <a:p>
            <a:pPr fontAlgn="base"/>
            <a:r>
              <a:rPr lang="es-ES" sz="3200" dirty="0">
                <a:latin typeface="Arial" panose="020B0604020202020204" pitchFamily="34" charset="0"/>
                <a:cs typeface="Arial" panose="020B0604020202020204" pitchFamily="34" charset="0"/>
              </a:rPr>
              <a:t>Bien podría </a:t>
            </a:r>
            <a:r>
              <a:rPr lang="es-ES" sz="3200" dirty="0" err="1">
                <a:latin typeface="Arial" panose="020B0604020202020204" pitchFamily="34" charset="0"/>
                <a:cs typeface="Arial" panose="020B0604020202020204" pitchFamily="34" charset="0"/>
              </a:rPr>
              <a:t>desalenguarse</a:t>
            </a:r>
            <a:r>
              <a:rPr lang="es-ES" sz="3200" dirty="0">
                <a:latin typeface="Arial" panose="020B0604020202020204" pitchFamily="34" charset="0"/>
                <a:cs typeface="Arial" panose="020B0604020202020204" pitchFamily="34" charset="0"/>
              </a:rPr>
              <a:t>.</a:t>
            </a:r>
            <a:endParaRPr lang="fr-FR" sz="3200" dirty="0">
              <a:latin typeface="Arial" panose="020B0604020202020204" pitchFamily="34" charset="0"/>
              <a:cs typeface="Arial" panose="020B0604020202020204" pitchFamily="34" charset="0"/>
            </a:endParaRPr>
          </a:p>
        </p:txBody>
      </p:sp>
      <p:pic>
        <p:nvPicPr>
          <p:cNvPr id="2" name="Image 1">
            <a:extLst>
              <a:ext uri="{FF2B5EF4-FFF2-40B4-BE49-F238E27FC236}">
                <a16:creationId xmlns:a16="http://schemas.microsoft.com/office/drawing/2014/main" id="{8B967966-4022-A091-54E4-540A7CC2C66F}"/>
              </a:ext>
            </a:extLst>
          </p:cNvPr>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824192" y="2410777"/>
            <a:ext cx="2917304" cy="2998652"/>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Image 4" descr="italien.png"/>
          <p:cNvPicPr>
            <a:picLocks noChangeAspect="1"/>
          </p:cNvPicPr>
          <p:nvPr/>
        </p:nvPicPr>
        <p:blipFill>
          <a:blip r:embed="rId2" cstate="email">
            <a:extLst>
              <a:ext uri="{28A0092B-C50C-407E-A947-70E740481C1C}">
                <a14:useLocalDpi xmlns:a14="http://schemas.microsoft.com/office/drawing/2010/main" val="0"/>
              </a:ext>
            </a:extLst>
          </a:blip>
          <a:stretch/>
        </p:blipFill>
        <p:spPr bwMode="auto">
          <a:xfrm>
            <a:off x="4229115" y="524941"/>
            <a:ext cx="3295111" cy="5219985"/>
          </a:xfrm>
          <a:prstGeom prst="rect">
            <a:avLst/>
          </a:prstGeom>
        </p:spPr>
      </p:pic>
      <p:sp>
        <p:nvSpPr>
          <p:cNvPr id="5" name="Espace réservé du contenu 2"/>
          <p:cNvSpPr>
            <a:spLocks noGrp="1"/>
          </p:cNvSpPr>
          <p:nvPr>
            <p:ph idx="1"/>
          </p:nvPr>
        </p:nvSpPr>
        <p:spPr bwMode="auto">
          <a:xfrm>
            <a:off x="838200" y="1185333"/>
            <a:ext cx="10515600" cy="4991630"/>
          </a:xfrm>
        </p:spPr>
        <p:txBody>
          <a:bodyPr>
            <a:normAutofit/>
          </a:bodyPr>
          <a:lstStyle/>
          <a:p>
            <a:pPr marL="0" indent="0">
              <a:buNone/>
              <a:defRPr/>
            </a:pPr>
            <a:r>
              <a:rPr lang="fr-FR" sz="4800" b="1"/>
              <a:t>   </a:t>
            </a:r>
          </a:p>
          <a:p>
            <a:pPr marL="0" indent="0" algn="ctr">
              <a:buNone/>
              <a:defRPr/>
            </a:pPr>
            <a:endParaRPr lang="fr-FR" sz="4800" b="1"/>
          </a:p>
          <a:p>
            <a:pPr marL="0" indent="0" algn="ctr">
              <a:buNone/>
              <a:defRPr/>
            </a:pPr>
            <a:r>
              <a:rPr lang="fr-FR" sz="4800" b="1"/>
              <a:t>ITALIEN</a:t>
            </a:r>
          </a:p>
          <a:p>
            <a:pPr marL="0" indent="0">
              <a:buNone/>
              <a:defRPr/>
            </a:pPr>
            <a:endParaRPr lang="fr-FR" sz="4800" b="1"/>
          </a:p>
        </p:txBody>
      </p:sp>
      <p:pic>
        <p:nvPicPr>
          <p:cNvPr id="6" name="Espace réservé du contenu 3"/>
          <p:cNvPicPr>
            <a:picLocks noChangeAspect="1"/>
          </p:cNvPicPr>
          <p:nvPr/>
        </p:nvPicPr>
        <p:blipFill>
          <a:blip r:embed="rId3" cstate="print">
            <a:extLst>
              <a:ext uri="{28A0092B-C50C-407E-A947-70E740481C1C}">
                <a14:useLocalDpi xmlns:a14="http://schemas.microsoft.com/office/drawing/2010/main" val="0"/>
              </a:ext>
            </a:extLst>
          </a:blip>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977459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373021" y="260648"/>
            <a:ext cx="10349147" cy="1143000"/>
          </a:xfrm>
          <a:prstGeom prst="rect">
            <a:avLst/>
          </a:prstGeom>
          <a:solidFill>
            <a:schemeClr val="accent6">
              <a:lumMod val="40000"/>
              <a:lumOff val="60000"/>
            </a:schemeClr>
          </a:solidFill>
        </p:spPr>
        <p:txBody>
          <a:bodyPr>
            <a:normAutofit/>
          </a:bodyPr>
          <a:lstStyle/>
          <a:p>
            <a:pPr algn="r">
              <a:defRPr/>
            </a:pPr>
            <a:r>
              <a:rPr lang="fr-FR">
                <a:solidFill>
                  <a:schemeClr val="tx1">
                    <a:lumMod val="75000"/>
                    <a:lumOff val="25000"/>
                  </a:schemeClr>
                </a:solidFill>
                <a:latin typeface="Berlin Sans FB Demi"/>
              </a:rPr>
              <a:t>4</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1</a:t>
            </a:r>
          </a:p>
        </p:txBody>
      </p:sp>
      <p:pic>
        <p:nvPicPr>
          <p:cNvPr id="5"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6" name="Image 6"/>
          <p:cNvPicPr>
            <a:picLocks noChangeAspect="1"/>
          </p:cNvPicPr>
          <p:nvPr/>
        </p:nvPicPr>
        <p:blipFill>
          <a:blip r:embed="rId4" cstate="email">
            <a:extLst>
              <a:ext uri="{28A0092B-C50C-407E-A947-70E740481C1C}">
                <a14:useLocalDpi xmlns:a14="http://schemas.microsoft.com/office/drawing/2010/main" val="0"/>
              </a:ext>
            </a:extLst>
          </a:blip>
          <a:stretch/>
        </p:blipFill>
        <p:spPr bwMode="auto">
          <a:xfrm>
            <a:off x="1775353" y="389466"/>
            <a:ext cx="534458" cy="846667"/>
          </a:xfrm>
          <a:prstGeom prst="rect">
            <a:avLst/>
          </a:prstGeom>
        </p:spPr>
      </p:pic>
      <p:sp>
        <p:nvSpPr>
          <p:cNvPr id="7" name="ZoneTexte 6">
            <a:extLst>
              <a:ext uri="{FF2B5EF4-FFF2-40B4-BE49-F238E27FC236}">
                <a16:creationId xmlns:a16="http://schemas.microsoft.com/office/drawing/2014/main" id="{8B9F19E1-859C-9FA3-9C3E-A0E4F9400E02}"/>
              </a:ext>
            </a:extLst>
          </p:cNvPr>
          <p:cNvSpPr txBox="1"/>
          <p:nvPr/>
        </p:nvSpPr>
        <p:spPr bwMode="auto">
          <a:xfrm>
            <a:off x="839416" y="2276872"/>
            <a:ext cx="8856984" cy="2554545"/>
          </a:xfrm>
          <a:prstGeom prst="rect">
            <a:avLst/>
          </a:prstGeom>
          <a:noFill/>
        </p:spPr>
        <p:txBody>
          <a:bodyPr wrap="square" rtlCol="0">
            <a:spAutoFit/>
          </a:bodyPr>
          <a:lstStyle/>
          <a:p>
            <a:pPr algn="just"/>
            <a:r>
              <a:rPr lang="it-IT" sz="4000" dirty="0">
                <a:effectLst/>
                <a:latin typeface="Arial" panose="020B0604020202020204" pitchFamily="34" charset="0"/>
                <a:ea typeface="Calibri" panose="020F0502020204030204" pitchFamily="34" charset="0"/>
                <a:cs typeface="Arial" panose="020B0604020202020204" pitchFamily="34" charset="0"/>
              </a:rPr>
              <a:t>Porta aperta per chi porta, </a:t>
            </a:r>
            <a:endParaRPr lang="fr-FR" sz="4000" dirty="0">
              <a:effectLst/>
              <a:latin typeface="Arial" panose="020B0604020202020204" pitchFamily="34" charset="0"/>
              <a:ea typeface="Calibri" panose="020F0502020204030204" pitchFamily="34" charset="0"/>
              <a:cs typeface="Arial" panose="020B0604020202020204" pitchFamily="34" charset="0"/>
            </a:endParaRPr>
          </a:p>
          <a:p>
            <a:pPr algn="just"/>
            <a:r>
              <a:rPr lang="it-IT" sz="4000" dirty="0">
                <a:effectLst/>
                <a:latin typeface="Arial" panose="020B0604020202020204" pitchFamily="34" charset="0"/>
                <a:ea typeface="Calibri" panose="020F0502020204030204" pitchFamily="34" charset="0"/>
                <a:cs typeface="Arial" panose="020B0604020202020204" pitchFamily="34" charset="0"/>
              </a:rPr>
              <a:t>chi non porta parta pure </a:t>
            </a:r>
            <a:endParaRPr lang="fr-FR" sz="4000" dirty="0">
              <a:effectLst/>
              <a:latin typeface="Arial" panose="020B0604020202020204" pitchFamily="34" charset="0"/>
              <a:ea typeface="Calibri" panose="020F0502020204030204" pitchFamily="34" charset="0"/>
              <a:cs typeface="Arial" panose="020B0604020202020204" pitchFamily="34" charset="0"/>
            </a:endParaRPr>
          </a:p>
          <a:p>
            <a:pPr algn="l" fontAlgn="base"/>
            <a:r>
              <a:rPr lang="it-IT" sz="4000" dirty="0">
                <a:effectLst/>
                <a:latin typeface="Arial" panose="020B0604020202020204" pitchFamily="34" charset="0"/>
                <a:ea typeface="Calibri" panose="020F0502020204030204" pitchFamily="34" charset="0"/>
                <a:cs typeface="Arial" panose="020B0604020202020204" pitchFamily="34" charset="0"/>
              </a:rPr>
              <a:t>per la porta aperta, </a:t>
            </a:r>
            <a:endParaRPr lang="fr-FR" sz="4000" dirty="0">
              <a:effectLst/>
              <a:latin typeface="Arial" panose="020B0604020202020204" pitchFamily="34" charset="0"/>
              <a:ea typeface="Calibri" panose="020F0502020204030204" pitchFamily="34" charset="0"/>
              <a:cs typeface="Arial" panose="020B0604020202020204" pitchFamily="34" charset="0"/>
            </a:endParaRPr>
          </a:p>
          <a:p>
            <a:r>
              <a:rPr lang="it-IT" sz="4000" dirty="0">
                <a:effectLst/>
                <a:latin typeface="Arial" panose="020B0604020202020204" pitchFamily="34" charset="0"/>
                <a:ea typeface="Calibri" panose="020F0502020204030204" pitchFamily="34" charset="0"/>
                <a:cs typeface="Arial" panose="020B0604020202020204" pitchFamily="34" charset="0"/>
              </a:rPr>
              <a:t>poco importa.</a:t>
            </a:r>
            <a:endParaRPr lang="fr-FR" sz="4000" dirty="0">
              <a:latin typeface="Arial" panose="020B0604020202020204" pitchFamily="34" charset="0"/>
              <a:cs typeface="Arial" panose="020B0604020202020204" pitchFamily="34" charset="0"/>
            </a:endParaRPr>
          </a:p>
        </p:txBody>
      </p:sp>
      <p:pic>
        <p:nvPicPr>
          <p:cNvPr id="8" name="Image 7">
            <a:extLst>
              <a:ext uri="{FF2B5EF4-FFF2-40B4-BE49-F238E27FC236}">
                <a16:creationId xmlns:a16="http://schemas.microsoft.com/office/drawing/2014/main" id="{EC2E7DB3-A63C-B97E-950D-4DC2412FCD2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279994" y="2274881"/>
            <a:ext cx="3442174" cy="301749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373021" y="260648"/>
            <a:ext cx="10349147" cy="1143000"/>
          </a:xfrm>
          <a:prstGeom prst="rect">
            <a:avLst/>
          </a:prstGeom>
          <a:solidFill>
            <a:schemeClr val="accent6">
              <a:lumMod val="40000"/>
              <a:lumOff val="60000"/>
            </a:schemeClr>
          </a:solidFill>
        </p:spPr>
        <p:txBody>
          <a:bodyPr>
            <a:normAutofit/>
          </a:bodyPr>
          <a:lstStyle/>
          <a:p>
            <a:pPr algn="r">
              <a:defRPr/>
            </a:pPr>
            <a:r>
              <a:rPr lang="fr-FR">
                <a:solidFill>
                  <a:schemeClr val="tx1">
                    <a:lumMod val="75000"/>
                    <a:lumOff val="25000"/>
                  </a:schemeClr>
                </a:solidFill>
                <a:latin typeface="Berlin Sans FB Demi"/>
              </a:rPr>
              <a:t>4</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2</a:t>
            </a:r>
          </a:p>
        </p:txBody>
      </p:sp>
      <p:pic>
        <p:nvPicPr>
          <p:cNvPr id="5"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6" name="Image 6"/>
          <p:cNvPicPr>
            <a:picLocks noChangeAspect="1"/>
          </p:cNvPicPr>
          <p:nvPr/>
        </p:nvPicPr>
        <p:blipFill>
          <a:blip r:embed="rId4" cstate="email">
            <a:extLst>
              <a:ext uri="{28A0092B-C50C-407E-A947-70E740481C1C}">
                <a14:useLocalDpi xmlns:a14="http://schemas.microsoft.com/office/drawing/2010/main" val="0"/>
              </a:ext>
            </a:extLst>
          </a:blip>
          <a:stretch/>
        </p:blipFill>
        <p:spPr bwMode="auto">
          <a:xfrm>
            <a:off x="1775353" y="389466"/>
            <a:ext cx="534458" cy="846667"/>
          </a:xfrm>
          <a:prstGeom prst="rect">
            <a:avLst/>
          </a:prstGeom>
        </p:spPr>
      </p:pic>
      <p:sp>
        <p:nvSpPr>
          <p:cNvPr id="7" name="ZoneTexte 6">
            <a:extLst>
              <a:ext uri="{FF2B5EF4-FFF2-40B4-BE49-F238E27FC236}">
                <a16:creationId xmlns:a16="http://schemas.microsoft.com/office/drawing/2014/main" id="{2A239B03-556F-1D7A-C540-1D33376E9B45}"/>
              </a:ext>
            </a:extLst>
          </p:cNvPr>
          <p:cNvSpPr txBox="1"/>
          <p:nvPr/>
        </p:nvSpPr>
        <p:spPr bwMode="auto">
          <a:xfrm>
            <a:off x="315355" y="2191797"/>
            <a:ext cx="10801200" cy="1754326"/>
          </a:xfrm>
          <a:prstGeom prst="rect">
            <a:avLst/>
          </a:prstGeom>
          <a:noFill/>
        </p:spPr>
        <p:txBody>
          <a:bodyPr wrap="square" rtlCol="0">
            <a:spAutoFit/>
          </a:bodyPr>
          <a:lstStyle/>
          <a:p>
            <a:r>
              <a:rPr lang="it-IT" sz="3600" dirty="0">
                <a:effectLst/>
                <a:latin typeface="Arial" panose="020B0604020202020204" pitchFamily="34" charset="0"/>
                <a:ea typeface="Calibri" panose="020F0502020204030204" pitchFamily="34" charset="0"/>
                <a:cs typeface="Arial" panose="020B0604020202020204" pitchFamily="34" charset="0"/>
              </a:rPr>
              <a:t>Il cuoco cuoce in cucina e dice che la cuoca giace e tace perché sua cugina non dica che le piace cuocere in cucina col cuoco.</a:t>
            </a:r>
            <a:endParaRPr lang="fr-FR" sz="3600" dirty="0">
              <a:latin typeface="Arial" panose="020B0604020202020204" pitchFamily="34" charset="0"/>
              <a:cs typeface="Arial" panose="020B0604020202020204" pitchFamily="34" charset="0"/>
            </a:endParaRPr>
          </a:p>
        </p:txBody>
      </p:sp>
      <p:pic>
        <p:nvPicPr>
          <p:cNvPr id="8" name="Image 7">
            <a:extLst>
              <a:ext uri="{FF2B5EF4-FFF2-40B4-BE49-F238E27FC236}">
                <a16:creationId xmlns:a16="http://schemas.microsoft.com/office/drawing/2014/main" id="{0028403A-CF5C-3259-FCC4-CC7B265EDB5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032104" y="3645024"/>
            <a:ext cx="3680409" cy="288032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373021" y="260648"/>
            <a:ext cx="10349147" cy="1143000"/>
          </a:xfrm>
          <a:prstGeom prst="rect">
            <a:avLst/>
          </a:prstGeom>
          <a:solidFill>
            <a:schemeClr val="accent6">
              <a:lumMod val="40000"/>
              <a:lumOff val="60000"/>
            </a:schemeClr>
          </a:solidFill>
        </p:spPr>
        <p:txBody>
          <a:bodyPr>
            <a:normAutofit/>
          </a:bodyPr>
          <a:lstStyle/>
          <a:p>
            <a:pPr algn="r">
              <a:defRPr/>
            </a:pPr>
            <a:r>
              <a:rPr lang="fr-FR">
                <a:solidFill>
                  <a:schemeClr val="tx1">
                    <a:lumMod val="75000"/>
                    <a:lumOff val="25000"/>
                  </a:schemeClr>
                </a:solidFill>
                <a:latin typeface="Berlin Sans FB Demi"/>
              </a:rPr>
              <a:t>4</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3</a:t>
            </a:r>
          </a:p>
        </p:txBody>
      </p:sp>
      <p:pic>
        <p:nvPicPr>
          <p:cNvPr id="5"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6" name="Image 6"/>
          <p:cNvPicPr>
            <a:picLocks noChangeAspect="1"/>
          </p:cNvPicPr>
          <p:nvPr/>
        </p:nvPicPr>
        <p:blipFill>
          <a:blip r:embed="rId4" cstate="email">
            <a:extLst>
              <a:ext uri="{28A0092B-C50C-407E-A947-70E740481C1C}">
                <a14:useLocalDpi xmlns:a14="http://schemas.microsoft.com/office/drawing/2010/main" val="0"/>
              </a:ext>
            </a:extLst>
          </a:blip>
          <a:stretch/>
        </p:blipFill>
        <p:spPr bwMode="auto">
          <a:xfrm>
            <a:off x="1775353" y="389466"/>
            <a:ext cx="534458" cy="846667"/>
          </a:xfrm>
          <a:prstGeom prst="rect">
            <a:avLst/>
          </a:prstGeom>
        </p:spPr>
      </p:pic>
      <p:sp>
        <p:nvSpPr>
          <p:cNvPr id="7" name="ZoneTexte 6">
            <a:extLst>
              <a:ext uri="{FF2B5EF4-FFF2-40B4-BE49-F238E27FC236}">
                <a16:creationId xmlns:a16="http://schemas.microsoft.com/office/drawing/2014/main" id="{917A93DC-10E8-C972-083B-121295DA7257}"/>
              </a:ext>
            </a:extLst>
          </p:cNvPr>
          <p:cNvSpPr txBox="1"/>
          <p:nvPr/>
        </p:nvSpPr>
        <p:spPr bwMode="auto">
          <a:xfrm>
            <a:off x="5719385" y="2659628"/>
            <a:ext cx="4867896" cy="2831544"/>
          </a:xfrm>
          <a:prstGeom prst="rect">
            <a:avLst/>
          </a:prstGeom>
          <a:noFill/>
        </p:spPr>
        <p:txBody>
          <a:bodyPr wrap="square" rtlCol="0">
            <a:spAutoFit/>
          </a:bodyPr>
          <a:lstStyle/>
          <a:p>
            <a:r>
              <a:rPr lang="fr-FR" sz="4000" dirty="0">
                <a:latin typeface="Arial" panose="020B0604020202020204" pitchFamily="34" charset="0"/>
                <a:cs typeface="Arial" panose="020B0604020202020204" pitchFamily="34" charset="0"/>
              </a:rPr>
              <a:t>Se il </a:t>
            </a:r>
            <a:r>
              <a:rPr lang="fr-FR" sz="4000" dirty="0" err="1">
                <a:latin typeface="Arial" panose="020B0604020202020204" pitchFamily="34" charset="0"/>
                <a:cs typeface="Arial" panose="020B0604020202020204" pitchFamily="34" charset="0"/>
              </a:rPr>
              <a:t>coniglio</a:t>
            </a:r>
            <a:r>
              <a:rPr lang="fr-FR" sz="4000" dirty="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gli</a:t>
            </a:r>
            <a:r>
              <a:rPr lang="fr-FR" sz="4000" dirty="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agli</a:t>
            </a:r>
            <a:r>
              <a:rPr lang="fr-FR" sz="4000" dirty="0">
                <a:latin typeface="Arial" panose="020B0604020202020204" pitchFamily="34" charset="0"/>
                <a:cs typeface="Arial" panose="020B0604020202020204" pitchFamily="34" charset="0"/>
              </a:rPr>
              <a:t> ti </a:t>
            </a:r>
            <a:r>
              <a:rPr lang="fr-FR" sz="4000" dirty="0" err="1">
                <a:latin typeface="Arial" panose="020B0604020202020204" pitchFamily="34" charset="0"/>
                <a:cs typeface="Arial" panose="020B0604020202020204" pitchFamily="34" charset="0"/>
              </a:rPr>
              <a:t>piglia</a:t>
            </a:r>
            <a:r>
              <a:rPr lang="fr-FR" sz="4000" dirty="0">
                <a:latin typeface="Arial" panose="020B0604020202020204" pitchFamily="34" charset="0"/>
                <a:cs typeface="Arial" panose="020B0604020202020204" pitchFamily="34" charset="0"/>
              </a:rPr>
              <a:t>,</a:t>
            </a:r>
            <a:br>
              <a:rPr lang="fr-FR" sz="4000" dirty="0">
                <a:latin typeface="Arial" panose="020B0604020202020204" pitchFamily="34" charset="0"/>
                <a:cs typeface="Arial" panose="020B0604020202020204" pitchFamily="34" charset="0"/>
              </a:rPr>
            </a:br>
            <a:r>
              <a:rPr lang="fr-FR" sz="4000" dirty="0" err="1">
                <a:latin typeface="Arial" panose="020B0604020202020204" pitchFamily="34" charset="0"/>
                <a:cs typeface="Arial" panose="020B0604020202020204" pitchFamily="34" charset="0"/>
              </a:rPr>
              <a:t>levagli</a:t>
            </a:r>
            <a:r>
              <a:rPr lang="fr-FR" sz="4000" dirty="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gli</a:t>
            </a:r>
            <a:r>
              <a:rPr lang="fr-FR" sz="4000" dirty="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agli</a:t>
            </a:r>
            <a:r>
              <a:rPr lang="fr-FR" sz="4000" dirty="0">
                <a:latin typeface="Arial" panose="020B0604020202020204" pitchFamily="34" charset="0"/>
                <a:cs typeface="Arial" panose="020B0604020202020204" pitchFamily="34" charset="0"/>
              </a:rPr>
              <a:t> e </a:t>
            </a:r>
            <a:r>
              <a:rPr lang="fr-FR" sz="4000" dirty="0" err="1">
                <a:latin typeface="Arial" panose="020B0604020202020204" pitchFamily="34" charset="0"/>
                <a:cs typeface="Arial" panose="020B0604020202020204" pitchFamily="34" charset="0"/>
              </a:rPr>
              <a:t>tagliagli</a:t>
            </a:r>
            <a:r>
              <a:rPr lang="fr-FR" sz="4000" dirty="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gli</a:t>
            </a:r>
            <a:r>
              <a:rPr lang="fr-FR" sz="4000" dirty="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artigli</a:t>
            </a:r>
            <a:r>
              <a:rPr lang="fr-FR" sz="4000" dirty="0">
                <a:latin typeface="Arial" panose="020B0604020202020204" pitchFamily="34" charset="0"/>
                <a:cs typeface="Arial" panose="020B0604020202020204" pitchFamily="34" charset="0"/>
              </a:rPr>
              <a:t>.</a:t>
            </a:r>
          </a:p>
          <a:p>
            <a:endParaRPr lang="fr-FR" dirty="0"/>
          </a:p>
        </p:txBody>
      </p:sp>
      <p:pic>
        <p:nvPicPr>
          <p:cNvPr id="8" name="Image 7" descr="rabbit-740621_640.jpg">
            <a:extLst>
              <a:ext uri="{FF2B5EF4-FFF2-40B4-BE49-F238E27FC236}">
                <a16:creationId xmlns:a16="http://schemas.microsoft.com/office/drawing/2014/main" id="{1E31CC23-9FAD-7D17-69BF-E45A7BEA338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rot="20903145">
            <a:off x="684056" y="2278705"/>
            <a:ext cx="2607733" cy="1955800"/>
          </a:xfrm>
          <a:prstGeom prst="rect">
            <a:avLst/>
          </a:prstGeom>
        </p:spPr>
      </p:pic>
      <p:pic>
        <p:nvPicPr>
          <p:cNvPr id="9" name="Image 8" descr="garlic-1238337_640.jpg">
            <a:extLst>
              <a:ext uri="{FF2B5EF4-FFF2-40B4-BE49-F238E27FC236}">
                <a16:creationId xmlns:a16="http://schemas.microsoft.com/office/drawing/2014/main" id="{70C5D873-0573-4604-33FA-4A6DF1164E4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auto">
          <a:xfrm rot="20776674">
            <a:off x="925357" y="4437706"/>
            <a:ext cx="1950720" cy="1408176"/>
          </a:xfrm>
          <a:prstGeom prst="rect">
            <a:avLst/>
          </a:prstGeom>
        </p:spPr>
      </p:pic>
      <p:pic>
        <p:nvPicPr>
          <p:cNvPr id="10" name="Image 9" descr="paw-340345_640.png">
            <a:extLst>
              <a:ext uri="{FF2B5EF4-FFF2-40B4-BE49-F238E27FC236}">
                <a16:creationId xmlns:a16="http://schemas.microsoft.com/office/drawing/2014/main" id="{CD6BD0C4-ED5C-530A-0257-884FF6C8C072}"/>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bwMode="auto">
          <a:xfrm rot="1311781">
            <a:off x="3249457" y="2981437"/>
            <a:ext cx="2142067" cy="2142067"/>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373021" y="260648"/>
            <a:ext cx="10349147" cy="1143000"/>
          </a:xfrm>
          <a:prstGeom prst="rect">
            <a:avLst/>
          </a:prstGeom>
          <a:solidFill>
            <a:schemeClr val="accent6">
              <a:lumMod val="40000"/>
              <a:lumOff val="60000"/>
            </a:schemeClr>
          </a:solidFill>
        </p:spPr>
        <p:txBody>
          <a:bodyPr>
            <a:normAutofit/>
          </a:bodyPr>
          <a:lstStyle/>
          <a:p>
            <a:pPr algn="r">
              <a:defRPr/>
            </a:pPr>
            <a:r>
              <a:rPr lang="fr-FR">
                <a:solidFill>
                  <a:schemeClr val="tx1">
                    <a:lumMod val="75000"/>
                    <a:lumOff val="25000"/>
                  </a:schemeClr>
                </a:solidFill>
                <a:latin typeface="Berlin Sans FB Demi"/>
              </a:rPr>
              <a:t>5</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1</a:t>
            </a:r>
            <a:endParaRPr/>
          </a:p>
        </p:txBody>
      </p:sp>
      <p:pic>
        <p:nvPicPr>
          <p:cNvPr id="5"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6" name="Image 6"/>
          <p:cNvPicPr>
            <a:picLocks noChangeAspect="1"/>
          </p:cNvPicPr>
          <p:nvPr/>
        </p:nvPicPr>
        <p:blipFill>
          <a:blip r:embed="rId4" cstate="email">
            <a:extLst>
              <a:ext uri="{28A0092B-C50C-407E-A947-70E740481C1C}">
                <a14:useLocalDpi xmlns:a14="http://schemas.microsoft.com/office/drawing/2010/main" val="0"/>
              </a:ext>
            </a:extLst>
          </a:blip>
          <a:stretch/>
        </p:blipFill>
        <p:spPr bwMode="auto">
          <a:xfrm>
            <a:off x="1775353" y="389466"/>
            <a:ext cx="534458" cy="846667"/>
          </a:xfrm>
          <a:prstGeom prst="rect">
            <a:avLst/>
          </a:prstGeom>
        </p:spPr>
      </p:pic>
      <p:sp>
        <p:nvSpPr>
          <p:cNvPr id="8" name="ZoneTexte 7">
            <a:extLst>
              <a:ext uri="{FF2B5EF4-FFF2-40B4-BE49-F238E27FC236}">
                <a16:creationId xmlns:a16="http://schemas.microsoft.com/office/drawing/2014/main" id="{BE0F858C-3FA4-3A8B-7E4A-5B256677B1B8}"/>
              </a:ext>
            </a:extLst>
          </p:cNvPr>
          <p:cNvSpPr txBox="1"/>
          <p:nvPr/>
        </p:nvSpPr>
        <p:spPr>
          <a:xfrm>
            <a:off x="623392" y="2938949"/>
            <a:ext cx="7992888" cy="1938992"/>
          </a:xfrm>
          <a:prstGeom prst="rect">
            <a:avLst/>
          </a:prstGeom>
          <a:noFill/>
        </p:spPr>
        <p:txBody>
          <a:bodyPr wrap="square">
            <a:spAutoFit/>
          </a:bodyPr>
          <a:lstStyle/>
          <a:p>
            <a:r>
              <a:rPr lang="it-IT" sz="4000" dirty="0">
                <a:latin typeface="Arial" panose="020B0604020202020204" pitchFamily="34" charset="0"/>
                <a:cs typeface="Arial" panose="020B0604020202020204" pitchFamily="34" charset="0"/>
              </a:rPr>
              <a:t>Andavo a Lione cogliendo cotone tornavo correndo cotone cogliendo.</a:t>
            </a:r>
            <a:endParaRPr lang="fr-FR" sz="4000" dirty="0">
              <a:latin typeface="Arial" panose="020B0604020202020204" pitchFamily="34" charset="0"/>
              <a:cs typeface="Arial" panose="020B0604020202020204" pitchFamily="34" charset="0"/>
            </a:endParaRPr>
          </a:p>
        </p:txBody>
      </p:sp>
      <p:pic>
        <p:nvPicPr>
          <p:cNvPr id="9" name="Image 8" descr="Cotton Flower Vectores, Ilustraciones y Gráficos - 123RF">
            <a:extLst>
              <a:ext uri="{FF2B5EF4-FFF2-40B4-BE49-F238E27FC236}">
                <a16:creationId xmlns:a16="http://schemas.microsoft.com/office/drawing/2014/main" id="{5C8B27D5-372E-08C9-12BB-7126F1027FC0}"/>
              </a:ext>
            </a:extLst>
          </p:cNvPr>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8703060" y="2468445"/>
            <a:ext cx="2880000" cy="2880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373021" y="260648"/>
            <a:ext cx="10349147" cy="1143000"/>
          </a:xfrm>
          <a:prstGeom prst="rect">
            <a:avLst/>
          </a:prstGeom>
          <a:solidFill>
            <a:schemeClr val="accent6">
              <a:lumMod val="40000"/>
              <a:lumOff val="60000"/>
            </a:schemeClr>
          </a:solidFill>
        </p:spPr>
        <p:txBody>
          <a:bodyPr>
            <a:normAutofit/>
          </a:bodyPr>
          <a:lstStyle/>
          <a:p>
            <a:pPr algn="r">
              <a:defRPr/>
            </a:pPr>
            <a:r>
              <a:rPr lang="fr-FR">
                <a:solidFill>
                  <a:schemeClr val="tx1">
                    <a:lumMod val="75000"/>
                    <a:lumOff val="25000"/>
                  </a:schemeClr>
                </a:solidFill>
                <a:latin typeface="Berlin Sans FB Demi"/>
              </a:rPr>
              <a:t>4</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2</a:t>
            </a:r>
          </a:p>
        </p:txBody>
      </p:sp>
      <p:pic>
        <p:nvPicPr>
          <p:cNvPr id="5"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6" name="Image 6" descr="germany-652967_640.png"/>
          <p:cNvPicPr>
            <a:picLocks noChangeAspect="1"/>
          </p:cNvPicPr>
          <p:nvPr/>
        </p:nvPicPr>
        <p:blipFill>
          <a:blip r:embed="rId4" cstate="print">
            <a:extLst>
              <a:ext uri="{28A0092B-C50C-407E-A947-70E740481C1C}">
                <a14:useLocalDpi xmlns:a14="http://schemas.microsoft.com/office/drawing/2010/main" val="0"/>
              </a:ext>
            </a:extLst>
          </a:blip>
          <a:stretch/>
        </p:blipFill>
        <p:spPr bwMode="auto">
          <a:xfrm>
            <a:off x="1775353" y="389466"/>
            <a:ext cx="534459" cy="846667"/>
          </a:xfrm>
          <a:prstGeom prst="rect">
            <a:avLst/>
          </a:prstGeom>
        </p:spPr>
      </p:pic>
      <p:sp>
        <p:nvSpPr>
          <p:cNvPr id="2" name="ZoneTexte 1">
            <a:extLst>
              <a:ext uri="{FF2B5EF4-FFF2-40B4-BE49-F238E27FC236}">
                <a16:creationId xmlns:a16="http://schemas.microsoft.com/office/drawing/2014/main" id="{3A3C9DC6-B62B-CC08-B17F-1EEAEBC1049D}"/>
              </a:ext>
            </a:extLst>
          </p:cNvPr>
          <p:cNvSpPr txBox="1"/>
          <p:nvPr/>
        </p:nvSpPr>
        <p:spPr bwMode="auto">
          <a:xfrm>
            <a:off x="551384" y="2276872"/>
            <a:ext cx="9433048" cy="1938992"/>
          </a:xfrm>
          <a:prstGeom prst="rect">
            <a:avLst/>
          </a:prstGeom>
          <a:noFill/>
        </p:spPr>
        <p:txBody>
          <a:bodyPr wrap="square" rtlCol="0">
            <a:spAutoFit/>
          </a:bodyPr>
          <a:lstStyle/>
          <a:p>
            <a:r>
              <a:rPr lang="de-DE" sz="4000" dirty="0">
                <a:effectLst/>
                <a:latin typeface="Arial" panose="020B0604020202020204" pitchFamily="34" charset="0"/>
                <a:ea typeface="Calibri" panose="020F0502020204030204" pitchFamily="34" charset="0"/>
                <a:cs typeface="Arial" panose="020B0604020202020204" pitchFamily="34" charset="0"/>
              </a:rPr>
              <a:t>Echte Dichter dichten leichter bei Licht. Auch freche Fechter fechten mitternachts nicht.</a:t>
            </a:r>
            <a:endParaRPr lang="fr-FR" sz="4000" dirty="0">
              <a:latin typeface="Arial" panose="020B0604020202020204" pitchFamily="34" charset="0"/>
              <a:cs typeface="Arial" panose="020B0604020202020204" pitchFamily="34" charset="0"/>
            </a:endParaRPr>
          </a:p>
        </p:txBody>
      </p:sp>
      <p:pic>
        <p:nvPicPr>
          <p:cNvPr id="7" name="Image 6">
            <a:extLst>
              <a:ext uri="{FF2B5EF4-FFF2-40B4-BE49-F238E27FC236}">
                <a16:creationId xmlns:a16="http://schemas.microsoft.com/office/drawing/2014/main" id="{69BF1C55-DCB7-961B-DECB-8DE497566E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8162588" y="3573016"/>
            <a:ext cx="3729751" cy="3024336"/>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373021" y="260648"/>
            <a:ext cx="10349147" cy="1143000"/>
          </a:xfrm>
          <a:prstGeom prst="rect">
            <a:avLst/>
          </a:prstGeom>
          <a:solidFill>
            <a:schemeClr val="accent6">
              <a:lumMod val="40000"/>
              <a:lumOff val="60000"/>
            </a:schemeClr>
          </a:solidFill>
        </p:spPr>
        <p:txBody>
          <a:bodyPr>
            <a:normAutofit/>
          </a:bodyPr>
          <a:lstStyle/>
          <a:p>
            <a:pPr algn="r">
              <a:defRPr/>
            </a:pPr>
            <a:r>
              <a:rPr lang="fr-FR">
                <a:solidFill>
                  <a:schemeClr val="tx1">
                    <a:lumMod val="75000"/>
                    <a:lumOff val="25000"/>
                  </a:schemeClr>
                </a:solidFill>
                <a:latin typeface="Berlin Sans FB Demi"/>
              </a:rPr>
              <a:t>5</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2</a:t>
            </a:r>
          </a:p>
        </p:txBody>
      </p:sp>
      <p:pic>
        <p:nvPicPr>
          <p:cNvPr id="5"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6" name="Image 6"/>
          <p:cNvPicPr>
            <a:picLocks noChangeAspect="1"/>
          </p:cNvPicPr>
          <p:nvPr/>
        </p:nvPicPr>
        <p:blipFill>
          <a:blip r:embed="rId4" cstate="email">
            <a:extLst>
              <a:ext uri="{28A0092B-C50C-407E-A947-70E740481C1C}">
                <a14:useLocalDpi xmlns:a14="http://schemas.microsoft.com/office/drawing/2010/main" val="0"/>
              </a:ext>
            </a:extLst>
          </a:blip>
          <a:stretch/>
        </p:blipFill>
        <p:spPr bwMode="auto">
          <a:xfrm>
            <a:off x="1775353" y="389466"/>
            <a:ext cx="534458" cy="846667"/>
          </a:xfrm>
          <a:prstGeom prst="rect">
            <a:avLst/>
          </a:prstGeom>
        </p:spPr>
      </p:pic>
      <p:sp>
        <p:nvSpPr>
          <p:cNvPr id="8" name="ZoneTexte 7">
            <a:extLst>
              <a:ext uri="{FF2B5EF4-FFF2-40B4-BE49-F238E27FC236}">
                <a16:creationId xmlns:a16="http://schemas.microsoft.com/office/drawing/2014/main" id="{71546A52-8E9E-C9A3-DB4C-AAB56279295E}"/>
              </a:ext>
            </a:extLst>
          </p:cNvPr>
          <p:cNvSpPr txBox="1"/>
          <p:nvPr/>
        </p:nvSpPr>
        <p:spPr>
          <a:xfrm>
            <a:off x="551384" y="2780928"/>
            <a:ext cx="6115050" cy="1938992"/>
          </a:xfrm>
          <a:prstGeom prst="rect">
            <a:avLst/>
          </a:prstGeom>
          <a:noFill/>
        </p:spPr>
        <p:txBody>
          <a:bodyPr wrap="square">
            <a:spAutoFit/>
          </a:bodyPr>
          <a:lstStyle/>
          <a:p>
            <a:r>
              <a:rPr lang="it-IT" sz="4000" dirty="0">
                <a:latin typeface="Arial" panose="020B0604020202020204" pitchFamily="34" charset="0"/>
                <a:cs typeface="Arial" panose="020B0604020202020204" pitchFamily="34" charset="0"/>
              </a:rPr>
              <a:t>Sotto un uscio tutto liscio cadde a striscio un grosso guscio.</a:t>
            </a:r>
            <a:endParaRPr lang="fr-FR" sz="4000" dirty="0">
              <a:latin typeface="Arial" panose="020B0604020202020204" pitchFamily="34" charset="0"/>
              <a:cs typeface="Arial" panose="020B0604020202020204" pitchFamily="34" charset="0"/>
            </a:endParaRPr>
          </a:p>
        </p:txBody>
      </p:sp>
      <p:pic>
        <p:nvPicPr>
          <p:cNvPr id="9" name="Image 8" descr="10.100 Guscio Di Noce Illustrazioni stock, grafiche vettoriali royalty-free  e clip art - iStock">
            <a:extLst>
              <a:ext uri="{FF2B5EF4-FFF2-40B4-BE49-F238E27FC236}">
                <a16:creationId xmlns:a16="http://schemas.microsoft.com/office/drawing/2014/main" id="{E3FBAD83-BFED-E144-BE61-4EDCC78A602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42642" y="2310424"/>
            <a:ext cx="3597974" cy="288000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373021" y="260648"/>
            <a:ext cx="10349147" cy="1143000"/>
          </a:xfrm>
          <a:prstGeom prst="rect">
            <a:avLst/>
          </a:prstGeom>
          <a:solidFill>
            <a:schemeClr val="accent6">
              <a:lumMod val="40000"/>
              <a:lumOff val="60000"/>
            </a:schemeClr>
          </a:solidFill>
        </p:spPr>
        <p:txBody>
          <a:bodyPr>
            <a:normAutofit/>
          </a:bodyPr>
          <a:lstStyle/>
          <a:p>
            <a:pPr algn="r">
              <a:defRPr/>
            </a:pPr>
            <a:r>
              <a:rPr lang="fr-FR">
                <a:solidFill>
                  <a:schemeClr val="tx1">
                    <a:lumMod val="75000"/>
                    <a:lumOff val="25000"/>
                  </a:schemeClr>
                </a:solidFill>
                <a:latin typeface="Berlin Sans FB Demi"/>
              </a:rPr>
              <a:t>5</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3</a:t>
            </a:r>
          </a:p>
        </p:txBody>
      </p:sp>
      <p:pic>
        <p:nvPicPr>
          <p:cNvPr id="5"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6" name="Image 6"/>
          <p:cNvPicPr>
            <a:picLocks noChangeAspect="1"/>
          </p:cNvPicPr>
          <p:nvPr/>
        </p:nvPicPr>
        <p:blipFill>
          <a:blip r:embed="rId4" cstate="email">
            <a:extLst>
              <a:ext uri="{28A0092B-C50C-407E-A947-70E740481C1C}">
                <a14:useLocalDpi xmlns:a14="http://schemas.microsoft.com/office/drawing/2010/main" val="0"/>
              </a:ext>
            </a:extLst>
          </a:blip>
          <a:stretch/>
        </p:blipFill>
        <p:spPr bwMode="auto">
          <a:xfrm>
            <a:off x="1775353" y="389466"/>
            <a:ext cx="534458" cy="846667"/>
          </a:xfrm>
          <a:prstGeom prst="rect">
            <a:avLst/>
          </a:prstGeom>
        </p:spPr>
      </p:pic>
      <p:pic>
        <p:nvPicPr>
          <p:cNvPr id="7" name="Image 6" descr="La famiglia dei tacchini si erge su uno sfondo bianco | Vettore Premium">
            <a:extLst>
              <a:ext uri="{FF2B5EF4-FFF2-40B4-BE49-F238E27FC236}">
                <a16:creationId xmlns:a16="http://schemas.microsoft.com/office/drawing/2014/main" id="{74E8DBE7-1536-44F7-14FD-67C503C4AE4D}"/>
              </a:ext>
            </a:extLst>
          </p:cNvPr>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8842168" y="2837350"/>
            <a:ext cx="2880000" cy="2880000"/>
          </a:xfrm>
          <a:prstGeom prst="rect">
            <a:avLst/>
          </a:prstGeom>
          <a:noFill/>
          <a:ln>
            <a:noFill/>
          </a:ln>
        </p:spPr>
      </p:pic>
      <p:sp>
        <p:nvSpPr>
          <p:cNvPr id="9" name="ZoneTexte 8">
            <a:extLst>
              <a:ext uri="{FF2B5EF4-FFF2-40B4-BE49-F238E27FC236}">
                <a16:creationId xmlns:a16="http://schemas.microsoft.com/office/drawing/2014/main" id="{8B6EA508-A444-F830-BE9F-11794E0B5454}"/>
              </a:ext>
            </a:extLst>
          </p:cNvPr>
          <p:cNvSpPr txBox="1"/>
          <p:nvPr/>
        </p:nvSpPr>
        <p:spPr>
          <a:xfrm>
            <a:off x="483849" y="2384524"/>
            <a:ext cx="7276722" cy="3170099"/>
          </a:xfrm>
          <a:prstGeom prst="rect">
            <a:avLst/>
          </a:prstGeom>
          <a:noFill/>
        </p:spPr>
        <p:txBody>
          <a:bodyPr wrap="square">
            <a:spAutoFit/>
          </a:bodyPr>
          <a:lstStyle/>
          <a:p>
            <a:r>
              <a:rPr lang="it-IT" sz="4000" dirty="0">
                <a:latin typeface="Arial" panose="020B0604020202020204" pitchFamily="34" charset="0"/>
                <a:cs typeface="Arial" panose="020B0604020202020204" pitchFamily="34" charset="0"/>
              </a:rPr>
              <a:t>Tre</a:t>
            </a:r>
            <a:r>
              <a:rPr lang="it-IT" sz="1800" dirty="0">
                <a:effectLst/>
                <a:latin typeface="Arial" panose="020B0604020202020204" pitchFamily="34" charset="0"/>
                <a:ea typeface="Calibri" panose="020F0502020204030204" pitchFamily="34" charset="0"/>
                <a:cs typeface="Arial" panose="020B0604020202020204" pitchFamily="34" charset="0"/>
              </a:rPr>
              <a:t> </a:t>
            </a:r>
            <a:r>
              <a:rPr lang="it-IT" sz="4000" dirty="0">
                <a:latin typeface="Arial" panose="020B0604020202020204" pitchFamily="34" charset="0"/>
                <a:cs typeface="Arial" panose="020B0604020202020204" pitchFamily="34" charset="0"/>
              </a:rPr>
              <a:t>vecchiette stanche su tre panchine bianche. Tre tacchini neri con tre becchi fieri. Tre pesche per tre bambini, tre lische per tre gattini.</a:t>
            </a:r>
            <a:endParaRPr lang="fr-FR" sz="4000" dirty="0">
              <a:latin typeface="Arial" panose="020B0604020202020204" pitchFamily="34" charset="0"/>
              <a:cs typeface="Arial" panose="020B0604020202020204"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373021" y="260648"/>
            <a:ext cx="10349147" cy="1143000"/>
          </a:xfrm>
          <a:prstGeom prst="rect">
            <a:avLst/>
          </a:prstGeom>
          <a:solidFill>
            <a:schemeClr val="accent6">
              <a:lumMod val="40000"/>
              <a:lumOff val="60000"/>
            </a:schemeClr>
          </a:solidFill>
        </p:spPr>
        <p:txBody>
          <a:bodyPr>
            <a:normAutofit/>
          </a:bodyPr>
          <a:lstStyle/>
          <a:p>
            <a:pPr algn="r">
              <a:defRPr/>
            </a:pPr>
            <a:r>
              <a:rPr lang="fr-FR">
                <a:solidFill>
                  <a:schemeClr val="tx1">
                    <a:lumMod val="75000"/>
                    <a:lumOff val="25000"/>
                  </a:schemeClr>
                </a:solidFill>
                <a:latin typeface="Berlin Sans FB Demi"/>
              </a:rPr>
              <a:t>6</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1</a:t>
            </a:r>
          </a:p>
        </p:txBody>
      </p:sp>
      <p:pic>
        <p:nvPicPr>
          <p:cNvPr id="5"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6" name="Image 6"/>
          <p:cNvPicPr>
            <a:picLocks noChangeAspect="1"/>
          </p:cNvPicPr>
          <p:nvPr/>
        </p:nvPicPr>
        <p:blipFill>
          <a:blip r:embed="rId4" cstate="email">
            <a:extLst>
              <a:ext uri="{28A0092B-C50C-407E-A947-70E740481C1C}">
                <a14:useLocalDpi xmlns:a14="http://schemas.microsoft.com/office/drawing/2010/main" val="0"/>
              </a:ext>
            </a:extLst>
          </a:blip>
          <a:stretch/>
        </p:blipFill>
        <p:spPr bwMode="auto">
          <a:xfrm>
            <a:off x="1775353" y="389466"/>
            <a:ext cx="534458" cy="846667"/>
          </a:xfrm>
          <a:prstGeom prst="rect">
            <a:avLst/>
          </a:prstGeom>
        </p:spPr>
      </p:pic>
      <p:sp>
        <p:nvSpPr>
          <p:cNvPr id="7" name="ZoneTexte 6">
            <a:extLst>
              <a:ext uri="{FF2B5EF4-FFF2-40B4-BE49-F238E27FC236}">
                <a16:creationId xmlns:a16="http://schemas.microsoft.com/office/drawing/2014/main" id="{65971E41-A007-AB36-C57D-A9F6A5C17DD4}"/>
              </a:ext>
            </a:extLst>
          </p:cNvPr>
          <p:cNvSpPr txBox="1"/>
          <p:nvPr/>
        </p:nvSpPr>
        <p:spPr bwMode="auto">
          <a:xfrm>
            <a:off x="479376" y="2091348"/>
            <a:ext cx="10801200" cy="2554545"/>
          </a:xfrm>
          <a:prstGeom prst="rect">
            <a:avLst/>
          </a:prstGeom>
          <a:noFill/>
        </p:spPr>
        <p:txBody>
          <a:bodyPr wrap="square" rtlCol="0">
            <a:spAutoFit/>
          </a:bodyPr>
          <a:lstStyle/>
          <a:p>
            <a:pPr algn="ctr"/>
            <a:r>
              <a:rPr lang="it-IT" sz="4000" dirty="0">
                <a:latin typeface="Arial" panose="020B0604020202020204" pitchFamily="34" charset="0"/>
                <a:cs typeface="Arial" panose="020B0604020202020204" pitchFamily="34" charset="0"/>
              </a:rPr>
              <a:t>O schiavo con lo schiaccianoci, </a:t>
            </a:r>
            <a:br>
              <a:rPr lang="it-IT" sz="4000" dirty="0">
                <a:latin typeface="Arial" panose="020B0604020202020204" pitchFamily="34" charset="0"/>
                <a:cs typeface="Arial" panose="020B0604020202020204" pitchFamily="34" charset="0"/>
              </a:rPr>
            </a:br>
            <a:r>
              <a:rPr lang="it-IT" sz="4000" dirty="0">
                <a:latin typeface="Arial" panose="020B0604020202020204" pitchFamily="34" charset="0"/>
                <a:cs typeface="Arial" panose="020B0604020202020204" pitchFamily="34" charset="0"/>
              </a:rPr>
              <a:t>che cosa schiacci? </a:t>
            </a:r>
            <a:br>
              <a:rPr lang="it-IT" sz="4000" dirty="0">
                <a:latin typeface="Arial" panose="020B0604020202020204" pitchFamily="34" charset="0"/>
                <a:cs typeface="Arial" panose="020B0604020202020204" pitchFamily="34" charset="0"/>
              </a:rPr>
            </a:br>
            <a:r>
              <a:rPr lang="it-IT" sz="4000" dirty="0">
                <a:latin typeface="Arial" panose="020B0604020202020204" pitchFamily="34" charset="0"/>
                <a:cs typeface="Arial" panose="020B0604020202020204" pitchFamily="34" charset="0"/>
              </a:rPr>
              <a:t>Schiaccio sei noci del vecchio noce con lo schiaccianoci.</a:t>
            </a:r>
            <a:endParaRPr lang="fr-FR" sz="4000" dirty="0">
              <a:latin typeface="Arial" panose="020B0604020202020204" pitchFamily="34" charset="0"/>
              <a:cs typeface="Arial" panose="020B0604020202020204" pitchFamily="34" charset="0"/>
            </a:endParaRPr>
          </a:p>
        </p:txBody>
      </p:sp>
      <p:pic>
        <p:nvPicPr>
          <p:cNvPr id="2" name="Image 1" descr="Casse-Noisette Isolé Sur Un Fond Blanc Clip Art Libres De Droits, Svg,  Vecteurs Et Illustration. Image 51237554">
            <a:extLst>
              <a:ext uri="{FF2B5EF4-FFF2-40B4-BE49-F238E27FC236}">
                <a16:creationId xmlns:a16="http://schemas.microsoft.com/office/drawing/2014/main" id="{6D4CE41A-E770-24B8-2923-780D1D159773}"/>
              </a:ext>
            </a:extLst>
          </p:cNvPr>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8424415" y="4647912"/>
            <a:ext cx="2928169" cy="1639155"/>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373021" y="260648"/>
            <a:ext cx="10349147" cy="1143000"/>
          </a:xfrm>
          <a:prstGeom prst="rect">
            <a:avLst/>
          </a:prstGeom>
          <a:solidFill>
            <a:schemeClr val="accent6">
              <a:lumMod val="40000"/>
              <a:lumOff val="60000"/>
            </a:schemeClr>
          </a:solidFill>
        </p:spPr>
        <p:txBody>
          <a:bodyPr>
            <a:normAutofit/>
          </a:bodyPr>
          <a:lstStyle/>
          <a:p>
            <a:pPr algn="r">
              <a:defRPr/>
            </a:pPr>
            <a:r>
              <a:rPr lang="fr-FR">
                <a:solidFill>
                  <a:schemeClr val="tx1">
                    <a:lumMod val="75000"/>
                    <a:lumOff val="25000"/>
                  </a:schemeClr>
                </a:solidFill>
                <a:latin typeface="Berlin Sans FB Demi"/>
              </a:rPr>
              <a:t>6</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2</a:t>
            </a:r>
          </a:p>
        </p:txBody>
      </p:sp>
      <p:pic>
        <p:nvPicPr>
          <p:cNvPr id="5"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6" name="Image 6"/>
          <p:cNvPicPr>
            <a:picLocks noChangeAspect="1"/>
          </p:cNvPicPr>
          <p:nvPr/>
        </p:nvPicPr>
        <p:blipFill>
          <a:blip r:embed="rId4" cstate="email">
            <a:extLst>
              <a:ext uri="{28A0092B-C50C-407E-A947-70E740481C1C}">
                <a14:useLocalDpi xmlns:a14="http://schemas.microsoft.com/office/drawing/2010/main" val="0"/>
              </a:ext>
            </a:extLst>
          </a:blip>
          <a:stretch/>
        </p:blipFill>
        <p:spPr bwMode="auto">
          <a:xfrm>
            <a:off x="1775353" y="389466"/>
            <a:ext cx="534458" cy="846667"/>
          </a:xfrm>
          <a:prstGeom prst="rect">
            <a:avLst/>
          </a:prstGeom>
        </p:spPr>
      </p:pic>
      <p:sp>
        <p:nvSpPr>
          <p:cNvPr id="7" name="ZoneTexte 6">
            <a:extLst>
              <a:ext uri="{FF2B5EF4-FFF2-40B4-BE49-F238E27FC236}">
                <a16:creationId xmlns:a16="http://schemas.microsoft.com/office/drawing/2014/main" id="{9AE4E500-E1DD-8B0A-793C-69937961C858}"/>
              </a:ext>
            </a:extLst>
          </p:cNvPr>
          <p:cNvSpPr txBox="1"/>
          <p:nvPr/>
        </p:nvSpPr>
        <p:spPr bwMode="auto">
          <a:xfrm>
            <a:off x="551384" y="2708920"/>
            <a:ext cx="10801200" cy="1323439"/>
          </a:xfrm>
          <a:prstGeom prst="rect">
            <a:avLst/>
          </a:prstGeom>
          <a:noFill/>
        </p:spPr>
        <p:txBody>
          <a:bodyPr wrap="square" rtlCol="0">
            <a:spAutoFit/>
          </a:bodyPr>
          <a:lstStyle/>
          <a:p>
            <a:pPr algn="ctr"/>
            <a:r>
              <a:rPr lang="it-IT" sz="4000" dirty="0">
                <a:latin typeface="Arial" panose="020B0604020202020204" pitchFamily="34" charset="0"/>
                <a:cs typeface="Arial" panose="020B0604020202020204" pitchFamily="34" charset="0"/>
              </a:rPr>
              <a:t>Tre asini vennero dalla Sardegna carichi di fischi, fiaschi e legna.</a:t>
            </a:r>
            <a:endParaRPr lang="fr-FR" sz="4000" dirty="0">
              <a:latin typeface="Arial" panose="020B0604020202020204" pitchFamily="34" charset="0"/>
              <a:cs typeface="Arial" panose="020B0604020202020204" pitchFamily="34" charset="0"/>
            </a:endParaRPr>
          </a:p>
        </p:txBody>
      </p:sp>
      <p:pic>
        <p:nvPicPr>
          <p:cNvPr id="2" name="Image 1">
            <a:extLst>
              <a:ext uri="{FF2B5EF4-FFF2-40B4-BE49-F238E27FC236}">
                <a16:creationId xmlns:a16="http://schemas.microsoft.com/office/drawing/2014/main" id="{76CFA834-35A6-DCD6-237C-19999092532D}"/>
              </a:ext>
            </a:extLst>
          </p:cNvPr>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8760296" y="3717032"/>
            <a:ext cx="2298179" cy="2298179"/>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373021" y="260648"/>
            <a:ext cx="10349147" cy="1143000"/>
          </a:xfrm>
          <a:prstGeom prst="rect">
            <a:avLst/>
          </a:prstGeom>
          <a:solidFill>
            <a:schemeClr val="accent6">
              <a:lumMod val="40000"/>
              <a:lumOff val="60000"/>
            </a:schemeClr>
          </a:solidFill>
        </p:spPr>
        <p:txBody>
          <a:bodyPr>
            <a:normAutofit/>
          </a:bodyPr>
          <a:lstStyle/>
          <a:p>
            <a:pPr algn="r">
              <a:defRPr/>
            </a:pPr>
            <a:r>
              <a:rPr lang="fr-FR">
                <a:solidFill>
                  <a:schemeClr val="tx1">
                    <a:lumMod val="75000"/>
                    <a:lumOff val="25000"/>
                  </a:schemeClr>
                </a:solidFill>
                <a:latin typeface="Berlin Sans FB Demi"/>
              </a:rPr>
              <a:t>6</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3</a:t>
            </a:r>
          </a:p>
        </p:txBody>
      </p:sp>
      <p:pic>
        <p:nvPicPr>
          <p:cNvPr id="5"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6" name="Image 6"/>
          <p:cNvPicPr>
            <a:picLocks noChangeAspect="1"/>
          </p:cNvPicPr>
          <p:nvPr/>
        </p:nvPicPr>
        <p:blipFill>
          <a:blip r:embed="rId4" cstate="email">
            <a:extLst>
              <a:ext uri="{28A0092B-C50C-407E-A947-70E740481C1C}">
                <a14:useLocalDpi xmlns:a14="http://schemas.microsoft.com/office/drawing/2010/main" val="0"/>
              </a:ext>
            </a:extLst>
          </a:blip>
          <a:stretch/>
        </p:blipFill>
        <p:spPr bwMode="auto">
          <a:xfrm>
            <a:off x="1775353" y="389466"/>
            <a:ext cx="534458" cy="846667"/>
          </a:xfrm>
          <a:prstGeom prst="rect">
            <a:avLst/>
          </a:prstGeom>
        </p:spPr>
      </p:pic>
      <p:sp>
        <p:nvSpPr>
          <p:cNvPr id="7" name="ZoneTexte 6">
            <a:extLst>
              <a:ext uri="{FF2B5EF4-FFF2-40B4-BE49-F238E27FC236}">
                <a16:creationId xmlns:a16="http://schemas.microsoft.com/office/drawing/2014/main" id="{7882560A-84E2-6555-A74F-2EF5B0C1BEC7}"/>
              </a:ext>
            </a:extLst>
          </p:cNvPr>
          <p:cNvSpPr txBox="1"/>
          <p:nvPr/>
        </p:nvSpPr>
        <p:spPr>
          <a:xfrm>
            <a:off x="762394" y="2420888"/>
            <a:ext cx="8222743" cy="2554545"/>
          </a:xfrm>
          <a:prstGeom prst="rect">
            <a:avLst/>
          </a:prstGeom>
          <a:noFill/>
        </p:spPr>
        <p:txBody>
          <a:bodyPr wrap="square">
            <a:spAutoFit/>
          </a:bodyPr>
          <a:lstStyle/>
          <a:p>
            <a:r>
              <a:rPr lang="it-IT" sz="4000" dirty="0">
                <a:latin typeface="Arial" panose="020B0604020202020204" pitchFamily="34" charset="0"/>
                <a:cs typeface="Arial" panose="020B0604020202020204" pitchFamily="34" charset="0"/>
              </a:rPr>
              <a:t>Sotto un cespo di rose scarlatte, offre il rospo tè caldo con latte. Sotto un cespo di rose paonazze, tocca al rospo sciacquare le tazze.</a:t>
            </a:r>
            <a:endParaRPr lang="fr-FR" sz="4000" dirty="0">
              <a:latin typeface="Arial" panose="020B0604020202020204" pitchFamily="34" charset="0"/>
              <a:cs typeface="Arial" panose="020B0604020202020204" pitchFamily="34" charset="0"/>
            </a:endParaRPr>
          </a:p>
        </p:txBody>
      </p:sp>
      <p:pic>
        <p:nvPicPr>
          <p:cNvPr id="8" name="Image 7" descr="Tazza di tè caldo bevanda disegno vettoriale | Vettore Premium">
            <a:extLst>
              <a:ext uri="{FF2B5EF4-FFF2-40B4-BE49-F238E27FC236}">
                <a16:creationId xmlns:a16="http://schemas.microsoft.com/office/drawing/2014/main" id="{7ECE7FB3-D130-3F95-C04C-DA8273CF17FD}"/>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9193151" y="3851920"/>
            <a:ext cx="1409700" cy="1409700"/>
          </a:xfrm>
          <a:prstGeom prst="rect">
            <a:avLst/>
          </a:prstGeom>
          <a:noFill/>
          <a:ln>
            <a:noFill/>
          </a:ln>
        </p:spPr>
      </p:pic>
      <p:pic>
        <p:nvPicPr>
          <p:cNvPr id="10" name="Image 9" descr="Disegno Rospo colorato da Utente non registrato il 13 di Giugno del 2011">
            <a:extLst>
              <a:ext uri="{FF2B5EF4-FFF2-40B4-BE49-F238E27FC236}">
                <a16:creationId xmlns:a16="http://schemas.microsoft.com/office/drawing/2014/main" id="{5A1044F0-89DB-5683-469D-E7968FC29397}"/>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9031226" y="2239020"/>
            <a:ext cx="1733550" cy="161290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Image 1" descr="portugal.png"/>
          <p:cNvPicPr>
            <a:picLocks noChangeAspect="1"/>
          </p:cNvPicPr>
          <p:nvPr/>
        </p:nvPicPr>
        <p:blipFill>
          <a:blip r:embed="rId2" cstate="email">
            <a:extLst>
              <a:ext uri="{28A0092B-C50C-407E-A947-70E740481C1C}">
                <a14:useLocalDpi xmlns:a14="http://schemas.microsoft.com/office/drawing/2010/main" val="0"/>
              </a:ext>
            </a:extLst>
          </a:blip>
          <a:stretch/>
        </p:blipFill>
        <p:spPr bwMode="auto">
          <a:xfrm>
            <a:off x="4313779" y="575741"/>
            <a:ext cx="3295111" cy="5219985"/>
          </a:xfrm>
          <a:prstGeom prst="rect">
            <a:avLst/>
          </a:prstGeom>
        </p:spPr>
      </p:pic>
      <p:sp>
        <p:nvSpPr>
          <p:cNvPr id="5" name="Espace réservé du contenu 2"/>
          <p:cNvSpPr>
            <a:spLocks noGrp="1"/>
          </p:cNvSpPr>
          <p:nvPr>
            <p:ph idx="1"/>
          </p:nvPr>
        </p:nvSpPr>
        <p:spPr bwMode="auto">
          <a:xfrm>
            <a:off x="838200" y="1185333"/>
            <a:ext cx="10515600" cy="4991630"/>
          </a:xfrm>
        </p:spPr>
        <p:txBody>
          <a:bodyPr>
            <a:normAutofit/>
          </a:bodyPr>
          <a:lstStyle/>
          <a:p>
            <a:pPr marL="0" indent="0">
              <a:buNone/>
              <a:defRPr/>
            </a:pPr>
            <a:r>
              <a:rPr lang="fr-FR" sz="4800" b="1"/>
              <a:t>   </a:t>
            </a:r>
          </a:p>
          <a:p>
            <a:pPr marL="0" indent="0" algn="ctr">
              <a:buNone/>
              <a:defRPr/>
            </a:pPr>
            <a:endParaRPr lang="fr-FR" sz="4800" b="1"/>
          </a:p>
          <a:p>
            <a:pPr marL="0" indent="0" algn="ctr">
              <a:buNone/>
              <a:defRPr/>
            </a:pPr>
            <a:r>
              <a:rPr lang="fr-FR" sz="4800" b="1"/>
              <a:t>PORTUGAIS</a:t>
            </a:r>
          </a:p>
          <a:p>
            <a:pPr marL="0" indent="0">
              <a:buNone/>
              <a:defRPr/>
            </a:pPr>
            <a:endParaRPr lang="fr-FR" sz="4800" b="1"/>
          </a:p>
        </p:txBody>
      </p:sp>
      <p:pic>
        <p:nvPicPr>
          <p:cNvPr id="6" name="Espace réservé du contenu 3"/>
          <p:cNvPicPr>
            <a:picLocks noChangeAspect="1"/>
          </p:cNvPicPr>
          <p:nvPr/>
        </p:nvPicPr>
        <p:blipFill>
          <a:blip r:embed="rId3" cstate="print">
            <a:extLst>
              <a:ext uri="{28A0092B-C50C-407E-A947-70E740481C1C}">
                <a14:useLocalDpi xmlns:a14="http://schemas.microsoft.com/office/drawing/2010/main" val="0"/>
              </a:ext>
            </a:extLst>
          </a:blip>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373021" y="260648"/>
            <a:ext cx="10349147" cy="1143000"/>
          </a:xfrm>
          <a:prstGeom prst="rect">
            <a:avLst/>
          </a:prstGeom>
          <a:solidFill>
            <a:schemeClr val="accent6">
              <a:lumMod val="40000"/>
              <a:lumOff val="60000"/>
            </a:schemeClr>
          </a:solidFill>
        </p:spPr>
        <p:txBody>
          <a:bodyPr>
            <a:normAutofit/>
          </a:bodyPr>
          <a:lstStyle/>
          <a:p>
            <a:pPr algn="r">
              <a:defRPr/>
            </a:pPr>
            <a:r>
              <a:rPr lang="fr-FR">
                <a:solidFill>
                  <a:schemeClr val="tx1">
                    <a:lumMod val="75000"/>
                    <a:lumOff val="25000"/>
                  </a:schemeClr>
                </a:solidFill>
                <a:latin typeface="Berlin Sans FB Demi"/>
              </a:rPr>
              <a:t>4</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1</a:t>
            </a:r>
          </a:p>
        </p:txBody>
      </p:sp>
      <p:pic>
        <p:nvPicPr>
          <p:cNvPr id="5"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6" name="Image 6"/>
          <p:cNvPicPr>
            <a:picLocks noChangeAspect="1"/>
          </p:cNvPicPr>
          <p:nvPr/>
        </p:nvPicPr>
        <p:blipFill>
          <a:blip r:embed="rId4" cstate="email">
            <a:extLst>
              <a:ext uri="{28A0092B-C50C-407E-A947-70E740481C1C}">
                <a14:useLocalDpi xmlns:a14="http://schemas.microsoft.com/office/drawing/2010/main" val="0"/>
              </a:ext>
            </a:extLst>
          </a:blip>
          <a:stretch/>
        </p:blipFill>
        <p:spPr bwMode="auto">
          <a:xfrm>
            <a:off x="1775353" y="389466"/>
            <a:ext cx="534458" cy="846666"/>
          </a:xfrm>
          <a:prstGeom prst="rect">
            <a:avLst/>
          </a:prstGeom>
        </p:spPr>
      </p:pic>
      <p:pic>
        <p:nvPicPr>
          <p:cNvPr id="2" name="Image 1" descr="parrot-1417286_640.png">
            <a:extLst>
              <a:ext uri="{FF2B5EF4-FFF2-40B4-BE49-F238E27FC236}">
                <a16:creationId xmlns:a16="http://schemas.microsoft.com/office/drawing/2014/main" id="{347AA192-A8C8-A7C8-0B7A-24493D967B0B}"/>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bwMode="auto">
          <a:xfrm>
            <a:off x="1045633" y="1896532"/>
            <a:ext cx="4138591" cy="3640667"/>
          </a:xfrm>
          <a:prstGeom prst="rect">
            <a:avLst/>
          </a:prstGeom>
        </p:spPr>
      </p:pic>
      <p:sp>
        <p:nvSpPr>
          <p:cNvPr id="7" name="ZoneTexte 6">
            <a:extLst>
              <a:ext uri="{FF2B5EF4-FFF2-40B4-BE49-F238E27FC236}">
                <a16:creationId xmlns:a16="http://schemas.microsoft.com/office/drawing/2014/main" id="{2756C048-2A84-055A-43C3-A3019354E188}"/>
              </a:ext>
            </a:extLst>
          </p:cNvPr>
          <p:cNvSpPr txBox="1"/>
          <p:nvPr/>
        </p:nvSpPr>
        <p:spPr bwMode="auto">
          <a:xfrm>
            <a:off x="5663952" y="2562703"/>
            <a:ext cx="5875925" cy="2308324"/>
          </a:xfrm>
          <a:prstGeom prst="rect">
            <a:avLst/>
          </a:prstGeom>
          <a:noFill/>
        </p:spPr>
        <p:txBody>
          <a:bodyPr wrap="square" rtlCol="0">
            <a:spAutoFit/>
          </a:bodyPr>
          <a:lstStyle/>
          <a:p>
            <a:pPr lvl="0"/>
            <a:r>
              <a:rPr lang="fr-FR" sz="4800" dirty="0"/>
              <a:t>A </a:t>
            </a:r>
            <a:r>
              <a:rPr lang="fr-FR" sz="4800" dirty="0" err="1"/>
              <a:t>Iara</a:t>
            </a:r>
            <a:r>
              <a:rPr lang="fr-FR" sz="4800" dirty="0"/>
              <a:t> </a:t>
            </a:r>
            <a:r>
              <a:rPr lang="fr-FR" sz="4800" dirty="0" err="1"/>
              <a:t>agarra</a:t>
            </a:r>
            <a:r>
              <a:rPr lang="fr-FR" sz="4800" dirty="0"/>
              <a:t> e amarra a </a:t>
            </a:r>
            <a:r>
              <a:rPr lang="fr-FR" sz="4800" dirty="0" err="1"/>
              <a:t>rara</a:t>
            </a:r>
            <a:r>
              <a:rPr lang="fr-FR" sz="4800" dirty="0"/>
              <a:t> </a:t>
            </a:r>
            <a:r>
              <a:rPr lang="fr-FR" sz="4800" dirty="0" err="1"/>
              <a:t>arara</a:t>
            </a:r>
            <a:r>
              <a:rPr lang="fr-FR" sz="4800" dirty="0"/>
              <a:t> de </a:t>
            </a:r>
            <a:r>
              <a:rPr lang="fr-FR" sz="4800" dirty="0" err="1"/>
              <a:t>Araraquara</a:t>
            </a:r>
            <a:r>
              <a:rPr lang="fr-FR" sz="4800" dirty="0"/>
              <a:t>.</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373021" y="260648"/>
            <a:ext cx="10349147" cy="1143000"/>
          </a:xfrm>
          <a:prstGeom prst="rect">
            <a:avLst/>
          </a:prstGeom>
          <a:solidFill>
            <a:schemeClr val="accent6">
              <a:lumMod val="40000"/>
              <a:lumOff val="60000"/>
            </a:schemeClr>
          </a:solidFill>
        </p:spPr>
        <p:txBody>
          <a:bodyPr>
            <a:normAutofit/>
          </a:bodyPr>
          <a:lstStyle/>
          <a:p>
            <a:pPr algn="r">
              <a:defRPr/>
            </a:pPr>
            <a:r>
              <a:rPr lang="fr-FR">
                <a:solidFill>
                  <a:schemeClr val="tx1">
                    <a:lumMod val="75000"/>
                    <a:lumOff val="25000"/>
                  </a:schemeClr>
                </a:solidFill>
                <a:latin typeface="Berlin Sans FB Demi"/>
              </a:rPr>
              <a:t>4</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2</a:t>
            </a:r>
          </a:p>
        </p:txBody>
      </p:sp>
      <p:pic>
        <p:nvPicPr>
          <p:cNvPr id="5"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6" name="Image 6"/>
          <p:cNvPicPr>
            <a:picLocks noChangeAspect="1"/>
          </p:cNvPicPr>
          <p:nvPr/>
        </p:nvPicPr>
        <p:blipFill>
          <a:blip r:embed="rId4" cstate="email">
            <a:extLst>
              <a:ext uri="{28A0092B-C50C-407E-A947-70E740481C1C}">
                <a14:useLocalDpi xmlns:a14="http://schemas.microsoft.com/office/drawing/2010/main" val="0"/>
              </a:ext>
            </a:extLst>
          </a:blip>
          <a:stretch/>
        </p:blipFill>
        <p:spPr bwMode="auto">
          <a:xfrm>
            <a:off x="1775353" y="389466"/>
            <a:ext cx="534458" cy="846666"/>
          </a:xfrm>
          <a:prstGeom prst="rect">
            <a:avLst/>
          </a:prstGeom>
        </p:spPr>
      </p:pic>
      <p:pic>
        <p:nvPicPr>
          <p:cNvPr id="2" name="Image 1" descr="pied noir.png">
            <a:extLst>
              <a:ext uri="{FF2B5EF4-FFF2-40B4-BE49-F238E27FC236}">
                <a16:creationId xmlns:a16="http://schemas.microsoft.com/office/drawing/2014/main" id="{48BE457D-9700-1268-5D7B-13239D2DF4EF}"/>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bwMode="auto">
          <a:xfrm>
            <a:off x="983432" y="2204864"/>
            <a:ext cx="3071409" cy="3898900"/>
          </a:xfrm>
          <a:prstGeom prst="rect">
            <a:avLst/>
          </a:prstGeom>
        </p:spPr>
      </p:pic>
      <p:sp>
        <p:nvSpPr>
          <p:cNvPr id="7" name="ZoneTexte 6">
            <a:extLst>
              <a:ext uri="{FF2B5EF4-FFF2-40B4-BE49-F238E27FC236}">
                <a16:creationId xmlns:a16="http://schemas.microsoft.com/office/drawing/2014/main" id="{36DE73A3-3329-05B5-9713-AD71887234A4}"/>
              </a:ext>
            </a:extLst>
          </p:cNvPr>
          <p:cNvSpPr txBox="1"/>
          <p:nvPr/>
        </p:nvSpPr>
        <p:spPr bwMode="auto">
          <a:xfrm>
            <a:off x="5231904" y="2204864"/>
            <a:ext cx="5875925" cy="3785652"/>
          </a:xfrm>
          <a:prstGeom prst="rect">
            <a:avLst/>
          </a:prstGeom>
          <a:noFill/>
        </p:spPr>
        <p:txBody>
          <a:bodyPr wrap="square" rtlCol="0">
            <a:spAutoFit/>
          </a:bodyPr>
          <a:lstStyle/>
          <a:p>
            <a:pPr lvl="0"/>
            <a:r>
              <a:rPr lang="fr-FR" sz="4800" dirty="0"/>
              <a:t>Se o Pedro </a:t>
            </a:r>
            <a:r>
              <a:rPr lang="fr-FR" sz="4800" dirty="0" err="1"/>
              <a:t>é</a:t>
            </a:r>
            <a:r>
              <a:rPr lang="fr-FR" sz="4800" dirty="0"/>
              <a:t> </a:t>
            </a:r>
            <a:r>
              <a:rPr lang="fr-FR" sz="4800" dirty="0" err="1"/>
              <a:t>preto</a:t>
            </a:r>
            <a:r>
              <a:rPr lang="fr-FR" sz="4800" dirty="0"/>
              <a:t>, o </a:t>
            </a:r>
            <a:r>
              <a:rPr lang="fr-FR" sz="4800" dirty="0" err="1"/>
              <a:t>peito</a:t>
            </a:r>
            <a:r>
              <a:rPr lang="fr-FR" sz="4800" dirty="0"/>
              <a:t> do Pedro </a:t>
            </a:r>
            <a:r>
              <a:rPr lang="fr-FR" sz="4800" dirty="0" err="1"/>
              <a:t>é</a:t>
            </a:r>
            <a:r>
              <a:rPr lang="fr-FR" sz="4800" dirty="0"/>
              <a:t> </a:t>
            </a:r>
            <a:r>
              <a:rPr lang="fr-FR" sz="4800" dirty="0" err="1"/>
              <a:t>preto</a:t>
            </a:r>
            <a:r>
              <a:rPr lang="fr-FR" sz="4800" dirty="0"/>
              <a:t> e o </a:t>
            </a:r>
            <a:r>
              <a:rPr lang="fr-FR" sz="4800" dirty="0" err="1"/>
              <a:t>peito</a:t>
            </a:r>
            <a:r>
              <a:rPr lang="fr-FR" sz="4800" dirty="0"/>
              <a:t> do </a:t>
            </a:r>
            <a:r>
              <a:rPr lang="fr-FR" sz="4800" dirty="0" err="1"/>
              <a:t>pé</a:t>
            </a:r>
            <a:r>
              <a:rPr lang="fr-FR" sz="4800" dirty="0"/>
              <a:t> do Pedro </a:t>
            </a:r>
            <a:r>
              <a:rPr lang="fr-FR" sz="4800" dirty="0" err="1"/>
              <a:t>também</a:t>
            </a:r>
            <a:r>
              <a:rPr lang="fr-FR" sz="4800" dirty="0"/>
              <a:t> </a:t>
            </a:r>
            <a:r>
              <a:rPr lang="fr-FR" sz="4800" dirty="0" err="1"/>
              <a:t>é</a:t>
            </a:r>
            <a:r>
              <a:rPr lang="fr-FR" sz="4800" dirty="0"/>
              <a:t> </a:t>
            </a:r>
            <a:r>
              <a:rPr lang="fr-FR" sz="4800" dirty="0" err="1"/>
              <a:t>preto</a:t>
            </a:r>
            <a:r>
              <a:rPr lang="fr-FR" sz="4800" dirty="0"/>
              <a:t>.</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373021" y="260648"/>
            <a:ext cx="10349147" cy="1143000"/>
          </a:xfrm>
          <a:prstGeom prst="rect">
            <a:avLst/>
          </a:prstGeom>
          <a:solidFill>
            <a:schemeClr val="accent6">
              <a:lumMod val="40000"/>
              <a:lumOff val="60000"/>
            </a:schemeClr>
          </a:solidFill>
        </p:spPr>
        <p:txBody>
          <a:bodyPr>
            <a:normAutofit/>
          </a:bodyPr>
          <a:lstStyle/>
          <a:p>
            <a:pPr algn="r">
              <a:defRPr/>
            </a:pPr>
            <a:r>
              <a:rPr lang="fr-FR">
                <a:solidFill>
                  <a:schemeClr val="tx1">
                    <a:lumMod val="75000"/>
                    <a:lumOff val="25000"/>
                  </a:schemeClr>
                </a:solidFill>
                <a:latin typeface="Berlin Sans FB Demi"/>
              </a:rPr>
              <a:t>4</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3</a:t>
            </a:r>
          </a:p>
        </p:txBody>
      </p:sp>
      <p:pic>
        <p:nvPicPr>
          <p:cNvPr id="5"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6" name="Image 6"/>
          <p:cNvPicPr>
            <a:picLocks noChangeAspect="1"/>
          </p:cNvPicPr>
          <p:nvPr/>
        </p:nvPicPr>
        <p:blipFill>
          <a:blip r:embed="rId4" cstate="email">
            <a:extLst>
              <a:ext uri="{28A0092B-C50C-407E-A947-70E740481C1C}">
                <a14:useLocalDpi xmlns:a14="http://schemas.microsoft.com/office/drawing/2010/main" val="0"/>
              </a:ext>
            </a:extLst>
          </a:blip>
          <a:stretch/>
        </p:blipFill>
        <p:spPr bwMode="auto">
          <a:xfrm>
            <a:off x="1775353" y="389466"/>
            <a:ext cx="534458" cy="846666"/>
          </a:xfrm>
          <a:prstGeom prst="rect">
            <a:avLst/>
          </a:prstGeom>
        </p:spPr>
      </p:pic>
      <p:sp>
        <p:nvSpPr>
          <p:cNvPr id="7" name="ZoneTexte 6">
            <a:extLst>
              <a:ext uri="{FF2B5EF4-FFF2-40B4-BE49-F238E27FC236}">
                <a16:creationId xmlns:a16="http://schemas.microsoft.com/office/drawing/2014/main" id="{98A02A0B-6702-4A2F-3F0F-80EE9A2DAD57}"/>
              </a:ext>
            </a:extLst>
          </p:cNvPr>
          <p:cNvSpPr txBox="1"/>
          <p:nvPr/>
        </p:nvSpPr>
        <p:spPr bwMode="auto">
          <a:xfrm>
            <a:off x="2855640" y="3776928"/>
            <a:ext cx="8624655" cy="2554545"/>
          </a:xfrm>
          <a:prstGeom prst="rect">
            <a:avLst/>
          </a:prstGeom>
          <a:noFill/>
        </p:spPr>
        <p:txBody>
          <a:bodyPr wrap="square">
            <a:spAutoFit/>
          </a:bodyPr>
          <a:lstStyle/>
          <a:p>
            <a:r>
              <a:rPr lang="pt-PT" sz="3200" kern="1400" dirty="0">
                <a:latin typeface="Arial" panose="020B0604020202020204" pitchFamily="34" charset="0"/>
                <a:ea typeface="Times New Roman" panose="02020603050405020304" pitchFamily="18" charset="0"/>
                <a:cs typeface="Arial" panose="020B0604020202020204" pitchFamily="34" charset="0"/>
              </a:rPr>
              <a:t>O doce perguntou pro doce qual é o doce mais doce que o doce de batata-doce. </a:t>
            </a:r>
          </a:p>
          <a:p>
            <a:r>
              <a:rPr lang="pt-PT" sz="3200" kern="1400" dirty="0">
                <a:latin typeface="Arial" panose="020B0604020202020204" pitchFamily="34" charset="0"/>
                <a:ea typeface="Times New Roman" panose="02020603050405020304" pitchFamily="18" charset="0"/>
                <a:cs typeface="Arial" panose="020B0604020202020204" pitchFamily="34" charset="0"/>
              </a:rPr>
              <a:t>O doce respondeu pro doce que o doce mais doce que o doce de batata-doce é o doce de doce de batata-doce.</a:t>
            </a:r>
            <a:endParaRPr lang="fr-FR" sz="3200" dirty="0">
              <a:latin typeface="Arial" panose="020B0604020202020204" pitchFamily="34" charset="0"/>
              <a:cs typeface="Arial" panose="020B0604020202020204" pitchFamily="34" charset="0"/>
            </a:endParaRPr>
          </a:p>
        </p:txBody>
      </p:sp>
      <p:pic>
        <p:nvPicPr>
          <p:cNvPr id="8" name="Image 7">
            <a:extLst>
              <a:ext uri="{FF2B5EF4-FFF2-40B4-BE49-F238E27FC236}">
                <a16:creationId xmlns:a16="http://schemas.microsoft.com/office/drawing/2014/main" id="{3D053FAC-193A-5F0D-638F-BAD031D79BE7}"/>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bwMode="auto">
          <a:xfrm>
            <a:off x="195573" y="1832834"/>
            <a:ext cx="3181245" cy="1944094"/>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373021" y="260648"/>
            <a:ext cx="10349147" cy="1143000"/>
          </a:xfrm>
          <a:prstGeom prst="rect">
            <a:avLst/>
          </a:prstGeom>
          <a:solidFill>
            <a:schemeClr val="accent6">
              <a:lumMod val="40000"/>
              <a:lumOff val="60000"/>
            </a:schemeClr>
          </a:solidFill>
        </p:spPr>
        <p:txBody>
          <a:bodyPr>
            <a:normAutofit/>
          </a:bodyPr>
          <a:lstStyle/>
          <a:p>
            <a:pPr algn="r">
              <a:defRPr/>
            </a:pPr>
            <a:r>
              <a:rPr lang="fr-FR">
                <a:solidFill>
                  <a:schemeClr val="tx1">
                    <a:lumMod val="75000"/>
                    <a:lumOff val="25000"/>
                  </a:schemeClr>
                </a:solidFill>
                <a:latin typeface="Berlin Sans FB Demi"/>
              </a:rPr>
              <a:t>5</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1</a:t>
            </a:r>
            <a:endParaRPr/>
          </a:p>
        </p:txBody>
      </p:sp>
      <p:pic>
        <p:nvPicPr>
          <p:cNvPr id="5"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6" name="Image 6"/>
          <p:cNvPicPr>
            <a:picLocks noChangeAspect="1"/>
          </p:cNvPicPr>
          <p:nvPr/>
        </p:nvPicPr>
        <p:blipFill>
          <a:blip r:embed="rId4" cstate="email">
            <a:extLst>
              <a:ext uri="{28A0092B-C50C-407E-A947-70E740481C1C}">
                <a14:useLocalDpi xmlns:a14="http://schemas.microsoft.com/office/drawing/2010/main" val="0"/>
              </a:ext>
            </a:extLst>
          </a:blip>
          <a:stretch/>
        </p:blipFill>
        <p:spPr bwMode="auto">
          <a:xfrm>
            <a:off x="1775353" y="389466"/>
            <a:ext cx="534458" cy="846666"/>
          </a:xfrm>
          <a:prstGeom prst="rect">
            <a:avLst/>
          </a:prstGeom>
        </p:spPr>
      </p:pic>
      <p:sp>
        <p:nvSpPr>
          <p:cNvPr id="2" name="Rectangle 1">
            <a:extLst>
              <a:ext uri="{FF2B5EF4-FFF2-40B4-BE49-F238E27FC236}">
                <a16:creationId xmlns:a16="http://schemas.microsoft.com/office/drawing/2014/main" id="{D44D5273-6A88-F0A9-B018-BCA6ADEF654D}"/>
              </a:ext>
            </a:extLst>
          </p:cNvPr>
          <p:cNvSpPr/>
          <p:nvPr/>
        </p:nvSpPr>
        <p:spPr>
          <a:xfrm>
            <a:off x="983432" y="2315183"/>
            <a:ext cx="7560840" cy="2554545"/>
          </a:xfrm>
          <a:prstGeom prst="rect">
            <a:avLst/>
          </a:prstGeom>
        </p:spPr>
        <p:txBody>
          <a:bodyPr wrap="square">
            <a:spAutoFit/>
          </a:bodyPr>
          <a:lstStyle/>
          <a:p>
            <a:r>
              <a:rPr lang="pt-PT" sz="3200" kern="1400" dirty="0">
                <a:latin typeface="Arial" panose="020B0604020202020204" pitchFamily="34" charset="0"/>
                <a:ea typeface="Times New Roman" panose="02020603050405020304" pitchFamily="18" charset="0"/>
                <a:cs typeface="Arial" panose="020B0604020202020204" pitchFamily="34" charset="0"/>
              </a:rPr>
              <a:t>Sabendo o que sei e sabendo o que sabes e o que não sabes e o que não sabemos, ambos saberemos se somos sábios, sabidos ou simplesmente saberemos se somos sabedores.</a:t>
            </a:r>
            <a:endParaRPr lang="fr-FR" sz="3200" dirty="0">
              <a:latin typeface="Arial" panose="020B0604020202020204" pitchFamily="34" charset="0"/>
              <a:cs typeface="Arial" panose="020B0604020202020204" pitchFamily="34" charset="0"/>
            </a:endParaRPr>
          </a:p>
        </p:txBody>
      </p:sp>
      <p:pic>
        <p:nvPicPr>
          <p:cNvPr id="3" name="Image 2">
            <a:extLst>
              <a:ext uri="{FF2B5EF4-FFF2-40B4-BE49-F238E27FC236}">
                <a16:creationId xmlns:a16="http://schemas.microsoft.com/office/drawing/2014/main" id="{0D83DA6F-AFE9-F854-78E1-0A7499B4DE6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22407" y="4263170"/>
            <a:ext cx="3899761" cy="187296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373021" y="260648"/>
            <a:ext cx="10349147" cy="1143000"/>
          </a:xfrm>
          <a:prstGeom prst="rect">
            <a:avLst/>
          </a:prstGeom>
          <a:solidFill>
            <a:schemeClr val="accent6">
              <a:lumMod val="40000"/>
              <a:lumOff val="60000"/>
            </a:schemeClr>
          </a:solidFill>
        </p:spPr>
        <p:txBody>
          <a:bodyPr>
            <a:normAutofit/>
          </a:bodyPr>
          <a:lstStyle/>
          <a:p>
            <a:pPr algn="r">
              <a:defRPr/>
            </a:pPr>
            <a:r>
              <a:rPr lang="fr-FR">
                <a:solidFill>
                  <a:schemeClr val="tx1">
                    <a:lumMod val="75000"/>
                    <a:lumOff val="25000"/>
                  </a:schemeClr>
                </a:solidFill>
                <a:latin typeface="Berlin Sans FB Demi"/>
              </a:rPr>
              <a:t>4</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3</a:t>
            </a:r>
          </a:p>
        </p:txBody>
      </p:sp>
      <p:pic>
        <p:nvPicPr>
          <p:cNvPr id="5"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6" name="Image 6" descr="germany-652967_640.png"/>
          <p:cNvPicPr>
            <a:picLocks noChangeAspect="1"/>
          </p:cNvPicPr>
          <p:nvPr/>
        </p:nvPicPr>
        <p:blipFill>
          <a:blip r:embed="rId4" cstate="print">
            <a:extLst>
              <a:ext uri="{28A0092B-C50C-407E-A947-70E740481C1C}">
                <a14:useLocalDpi xmlns:a14="http://schemas.microsoft.com/office/drawing/2010/main" val="0"/>
              </a:ext>
            </a:extLst>
          </a:blip>
          <a:stretch/>
        </p:blipFill>
        <p:spPr bwMode="auto">
          <a:xfrm>
            <a:off x="1775353" y="389466"/>
            <a:ext cx="534459" cy="846667"/>
          </a:xfrm>
          <a:prstGeom prst="rect">
            <a:avLst/>
          </a:prstGeom>
        </p:spPr>
      </p:pic>
      <p:sp>
        <p:nvSpPr>
          <p:cNvPr id="2" name="ZoneTexte 1">
            <a:extLst>
              <a:ext uri="{FF2B5EF4-FFF2-40B4-BE49-F238E27FC236}">
                <a16:creationId xmlns:a16="http://schemas.microsoft.com/office/drawing/2014/main" id="{521F02C2-B8E1-2361-2593-A8B83E81477A}"/>
              </a:ext>
            </a:extLst>
          </p:cNvPr>
          <p:cNvSpPr txBox="1"/>
          <p:nvPr/>
        </p:nvSpPr>
        <p:spPr bwMode="auto">
          <a:xfrm>
            <a:off x="551384" y="2060848"/>
            <a:ext cx="8856984" cy="1323439"/>
          </a:xfrm>
          <a:prstGeom prst="rect">
            <a:avLst/>
          </a:prstGeom>
          <a:noFill/>
        </p:spPr>
        <p:txBody>
          <a:bodyPr wrap="square" rtlCol="0">
            <a:spAutoFit/>
          </a:bodyPr>
          <a:lstStyle/>
          <a:p>
            <a:r>
              <a:rPr lang="de-DE" sz="4000" dirty="0">
                <a:effectLst/>
                <a:latin typeface="Arial" panose="020B0604020202020204" pitchFamily="34" charset="0"/>
                <a:ea typeface="Calibri" panose="020F0502020204030204" pitchFamily="34" charset="0"/>
                <a:cs typeface="Arial" panose="020B0604020202020204" pitchFamily="34" charset="0"/>
              </a:rPr>
              <a:t>Vier fünfmal vervierfacht macht mehr als fünf viermal verfünffacht</a:t>
            </a:r>
            <a:r>
              <a:rPr lang="de-DE" sz="4000" dirty="0">
                <a:latin typeface="Arial" panose="020B0604020202020204" pitchFamily="34" charset="0"/>
                <a:ea typeface="Calibri" panose="020F0502020204030204" pitchFamily="34" charset="0"/>
                <a:cs typeface="Arial" panose="020B0604020202020204" pitchFamily="34" charset="0"/>
              </a:rPr>
              <a:t>.</a:t>
            </a:r>
            <a:endParaRPr lang="fr-FR" sz="4000" dirty="0">
              <a:latin typeface="Arial" panose="020B0604020202020204" pitchFamily="34" charset="0"/>
              <a:ea typeface="Calibri" panose="020F0502020204030204" pitchFamily="34" charset="0"/>
              <a:cs typeface="Arial" panose="020B0604020202020204" pitchFamily="34" charset="0"/>
            </a:endParaRPr>
          </a:p>
        </p:txBody>
      </p:sp>
      <p:pic>
        <p:nvPicPr>
          <p:cNvPr id="7" name="Image 6">
            <a:extLst>
              <a:ext uri="{FF2B5EF4-FFF2-40B4-BE49-F238E27FC236}">
                <a16:creationId xmlns:a16="http://schemas.microsoft.com/office/drawing/2014/main" id="{08DF8C2B-6D14-CBA1-24EC-4B6258BE5BEA}"/>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bwMode="auto">
          <a:xfrm>
            <a:off x="8472264" y="3535483"/>
            <a:ext cx="2916019" cy="2916019"/>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373021" y="260648"/>
            <a:ext cx="10349147" cy="1143000"/>
          </a:xfrm>
          <a:prstGeom prst="rect">
            <a:avLst/>
          </a:prstGeom>
          <a:solidFill>
            <a:schemeClr val="accent6">
              <a:lumMod val="40000"/>
              <a:lumOff val="60000"/>
            </a:schemeClr>
          </a:solidFill>
        </p:spPr>
        <p:txBody>
          <a:bodyPr>
            <a:normAutofit/>
          </a:bodyPr>
          <a:lstStyle/>
          <a:p>
            <a:pPr algn="r">
              <a:defRPr/>
            </a:pPr>
            <a:r>
              <a:rPr lang="fr-FR">
                <a:solidFill>
                  <a:schemeClr val="tx1">
                    <a:lumMod val="75000"/>
                    <a:lumOff val="25000"/>
                  </a:schemeClr>
                </a:solidFill>
                <a:latin typeface="Berlin Sans FB Demi"/>
              </a:rPr>
              <a:t>5</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2</a:t>
            </a:r>
          </a:p>
        </p:txBody>
      </p:sp>
      <p:pic>
        <p:nvPicPr>
          <p:cNvPr id="5"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6" name="Image 6"/>
          <p:cNvPicPr>
            <a:picLocks noChangeAspect="1"/>
          </p:cNvPicPr>
          <p:nvPr/>
        </p:nvPicPr>
        <p:blipFill>
          <a:blip r:embed="rId4" cstate="email">
            <a:extLst>
              <a:ext uri="{28A0092B-C50C-407E-A947-70E740481C1C}">
                <a14:useLocalDpi xmlns:a14="http://schemas.microsoft.com/office/drawing/2010/main" val="0"/>
              </a:ext>
            </a:extLst>
          </a:blip>
          <a:stretch/>
        </p:blipFill>
        <p:spPr bwMode="auto">
          <a:xfrm>
            <a:off x="1775353" y="389466"/>
            <a:ext cx="534458" cy="846666"/>
          </a:xfrm>
          <a:prstGeom prst="rect">
            <a:avLst/>
          </a:prstGeom>
        </p:spPr>
      </p:pic>
      <p:sp>
        <p:nvSpPr>
          <p:cNvPr id="7" name="Rectangle 5">
            <a:extLst>
              <a:ext uri="{FF2B5EF4-FFF2-40B4-BE49-F238E27FC236}">
                <a16:creationId xmlns:a16="http://schemas.microsoft.com/office/drawing/2014/main" id="{B30AF7A2-7302-A499-ED0C-9F2FF3ECD4F1}"/>
              </a:ext>
            </a:extLst>
          </p:cNvPr>
          <p:cNvSpPr/>
          <p:nvPr/>
        </p:nvSpPr>
        <p:spPr bwMode="auto">
          <a:xfrm>
            <a:off x="119336" y="1628800"/>
            <a:ext cx="8808640" cy="5016758"/>
          </a:xfrm>
          <a:prstGeom prst="rect">
            <a:avLst/>
          </a:prstGeom>
        </p:spPr>
        <p:txBody>
          <a:bodyPr wrap="square">
            <a:spAutoFit/>
          </a:bodyPr>
          <a:lstStyle/>
          <a:p>
            <a:pPr>
              <a:lnSpc>
                <a:spcPct val="200000"/>
              </a:lnSpc>
              <a:defRPr/>
            </a:pPr>
            <a:r>
              <a:rPr lang="fr-FR" sz="4000" dirty="0" err="1">
                <a:latin typeface="Arial" panose="020B0604020202020204" pitchFamily="34" charset="0"/>
                <a:cs typeface="Arial" panose="020B0604020202020204" pitchFamily="34" charset="0"/>
              </a:rPr>
              <a:t>Num</a:t>
            </a:r>
            <a:r>
              <a:rPr lang="fr-FR" sz="4000" dirty="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ninho</a:t>
            </a:r>
            <a:r>
              <a:rPr lang="fr-FR" sz="4000" dirty="0">
                <a:latin typeface="Arial" panose="020B0604020202020204" pitchFamily="34" charset="0"/>
                <a:cs typeface="Arial" panose="020B0604020202020204" pitchFamily="34" charset="0"/>
              </a:rPr>
              <a:t> de </a:t>
            </a:r>
            <a:r>
              <a:rPr lang="fr-FR" sz="4000" dirty="0" err="1">
                <a:latin typeface="Arial" panose="020B0604020202020204" pitchFamily="34" charset="0"/>
                <a:cs typeface="Arial" panose="020B0604020202020204" pitchFamily="34" charset="0"/>
              </a:rPr>
              <a:t>mafagafos</a:t>
            </a:r>
            <a:r>
              <a:rPr lang="fr-FR" sz="4000" dirty="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cinco</a:t>
            </a:r>
            <a:r>
              <a:rPr lang="fr-FR" sz="4000" dirty="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mafagafinhos</a:t>
            </a:r>
            <a:r>
              <a:rPr lang="fr-FR" sz="4000" dirty="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há</a:t>
            </a:r>
            <a:r>
              <a:rPr lang="fr-FR" sz="4000" dirty="0">
                <a:latin typeface="Arial" panose="020B0604020202020204" pitchFamily="34" charset="0"/>
                <a:cs typeface="Arial" panose="020B0604020202020204" pitchFamily="34" charset="0"/>
              </a:rPr>
              <a:t> ! Quem os </a:t>
            </a:r>
            <a:r>
              <a:rPr lang="fr-FR" sz="4000" dirty="0" err="1">
                <a:latin typeface="Arial" panose="020B0604020202020204" pitchFamily="34" charset="0"/>
                <a:cs typeface="Arial" panose="020B0604020202020204" pitchFamily="34" charset="0"/>
              </a:rPr>
              <a:t>desmafagafizá</a:t>
            </a:r>
            <a:r>
              <a:rPr lang="fr-FR" sz="4000" dirty="0">
                <a:latin typeface="Arial" panose="020B0604020202020204" pitchFamily="34" charset="0"/>
                <a:cs typeface="Arial" panose="020B0604020202020204" pitchFamily="34" charset="0"/>
              </a:rPr>
              <a:t>-los, </a:t>
            </a:r>
            <a:r>
              <a:rPr lang="fr-FR" sz="4000" dirty="0" err="1">
                <a:latin typeface="Arial" panose="020B0604020202020204" pitchFamily="34" charset="0"/>
                <a:cs typeface="Arial" panose="020B0604020202020204" pitchFamily="34" charset="0"/>
              </a:rPr>
              <a:t>um</a:t>
            </a:r>
            <a:r>
              <a:rPr lang="fr-FR" sz="4000" dirty="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bom</a:t>
            </a:r>
            <a:r>
              <a:rPr lang="fr-FR" sz="4000" dirty="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desmafagafizador</a:t>
            </a:r>
            <a:r>
              <a:rPr lang="fr-FR" sz="4000" dirty="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será</a:t>
            </a:r>
            <a:r>
              <a:rPr lang="fr-FR" sz="4000" dirty="0">
                <a:latin typeface="Arial" panose="020B0604020202020204" pitchFamily="34" charset="0"/>
                <a:cs typeface="Arial" panose="020B0604020202020204" pitchFamily="34" charset="0"/>
              </a:rPr>
              <a:t>.</a:t>
            </a:r>
          </a:p>
        </p:txBody>
      </p:sp>
      <p:pic>
        <p:nvPicPr>
          <p:cNvPr id="8" name="Picture 2">
            <a:extLst>
              <a:ext uri="{FF2B5EF4-FFF2-40B4-BE49-F238E27FC236}">
                <a16:creationId xmlns:a16="http://schemas.microsoft.com/office/drawing/2014/main" id="{AE71852A-C322-B390-754E-A6600678EA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99225" y="3573016"/>
            <a:ext cx="4271943" cy="23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373021" y="260648"/>
            <a:ext cx="10349147" cy="1143000"/>
          </a:xfrm>
          <a:prstGeom prst="rect">
            <a:avLst/>
          </a:prstGeom>
          <a:solidFill>
            <a:schemeClr val="accent6">
              <a:lumMod val="40000"/>
              <a:lumOff val="60000"/>
            </a:schemeClr>
          </a:solidFill>
        </p:spPr>
        <p:txBody>
          <a:bodyPr>
            <a:normAutofit/>
          </a:bodyPr>
          <a:lstStyle/>
          <a:p>
            <a:pPr algn="r">
              <a:defRPr/>
            </a:pPr>
            <a:r>
              <a:rPr lang="fr-FR">
                <a:solidFill>
                  <a:schemeClr val="tx1">
                    <a:lumMod val="75000"/>
                    <a:lumOff val="25000"/>
                  </a:schemeClr>
                </a:solidFill>
                <a:latin typeface="Berlin Sans FB Demi"/>
              </a:rPr>
              <a:t>5</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3</a:t>
            </a:r>
          </a:p>
        </p:txBody>
      </p:sp>
      <p:pic>
        <p:nvPicPr>
          <p:cNvPr id="5"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6" name="Image 6"/>
          <p:cNvPicPr>
            <a:picLocks noChangeAspect="1"/>
          </p:cNvPicPr>
          <p:nvPr/>
        </p:nvPicPr>
        <p:blipFill>
          <a:blip r:embed="rId4" cstate="email">
            <a:extLst>
              <a:ext uri="{28A0092B-C50C-407E-A947-70E740481C1C}">
                <a14:useLocalDpi xmlns:a14="http://schemas.microsoft.com/office/drawing/2010/main" val="0"/>
              </a:ext>
            </a:extLst>
          </a:blip>
          <a:stretch/>
        </p:blipFill>
        <p:spPr bwMode="auto">
          <a:xfrm>
            <a:off x="1775353" y="389466"/>
            <a:ext cx="534458" cy="846666"/>
          </a:xfrm>
          <a:prstGeom prst="rect">
            <a:avLst/>
          </a:prstGeom>
        </p:spPr>
      </p:pic>
      <p:sp>
        <p:nvSpPr>
          <p:cNvPr id="2" name="Rectangle 5">
            <a:extLst>
              <a:ext uri="{FF2B5EF4-FFF2-40B4-BE49-F238E27FC236}">
                <a16:creationId xmlns:a16="http://schemas.microsoft.com/office/drawing/2014/main" id="{B3F95249-FF04-63EF-A5DF-6C74E221BB40}"/>
              </a:ext>
            </a:extLst>
          </p:cNvPr>
          <p:cNvSpPr/>
          <p:nvPr/>
        </p:nvSpPr>
        <p:spPr bwMode="auto">
          <a:xfrm>
            <a:off x="3041496" y="1484784"/>
            <a:ext cx="8808640" cy="5016758"/>
          </a:xfrm>
          <a:prstGeom prst="rect">
            <a:avLst/>
          </a:prstGeom>
        </p:spPr>
        <p:txBody>
          <a:bodyPr wrap="square">
            <a:spAutoFit/>
          </a:bodyPr>
          <a:lstStyle/>
          <a:p>
            <a:pPr>
              <a:lnSpc>
                <a:spcPct val="200000"/>
              </a:lnSpc>
              <a:defRPr/>
            </a:pPr>
            <a:r>
              <a:rPr lang="fr-FR" sz="4000" dirty="0">
                <a:latin typeface="Arial" panose="020B0604020202020204" pitchFamily="34" charset="0"/>
                <a:cs typeface="Arial" panose="020B0604020202020204" pitchFamily="34" charset="0"/>
              </a:rPr>
              <a:t>O tempo </a:t>
            </a:r>
            <a:r>
              <a:rPr lang="fr-FR" sz="4000" dirty="0" err="1">
                <a:latin typeface="Arial" panose="020B0604020202020204" pitchFamily="34" charset="0"/>
                <a:cs typeface="Arial" panose="020B0604020202020204" pitchFamily="34" charset="0"/>
              </a:rPr>
              <a:t>perguntou</a:t>
            </a:r>
            <a:r>
              <a:rPr lang="fr-FR" sz="4000" dirty="0">
                <a:latin typeface="Arial" panose="020B0604020202020204" pitchFamily="34" charset="0"/>
                <a:cs typeface="Arial" panose="020B0604020202020204" pitchFamily="34" charset="0"/>
              </a:rPr>
              <a:t> pro tempo quanto tempo o tempo tem, o tempo </a:t>
            </a:r>
            <a:r>
              <a:rPr lang="fr-FR" sz="4000" dirty="0" err="1">
                <a:latin typeface="Arial" panose="020B0604020202020204" pitchFamily="34" charset="0"/>
                <a:cs typeface="Arial" panose="020B0604020202020204" pitchFamily="34" charset="0"/>
              </a:rPr>
              <a:t>respondeu</a:t>
            </a:r>
            <a:r>
              <a:rPr lang="fr-FR" sz="4000" dirty="0">
                <a:latin typeface="Arial" panose="020B0604020202020204" pitchFamily="34" charset="0"/>
                <a:cs typeface="Arial" panose="020B0604020202020204" pitchFamily="34" charset="0"/>
              </a:rPr>
              <a:t> pro tempo que o tempo tem o tempo que o tempo tem.</a:t>
            </a:r>
          </a:p>
        </p:txBody>
      </p:sp>
      <p:pic>
        <p:nvPicPr>
          <p:cNvPr id="3" name="Picture 2">
            <a:extLst>
              <a:ext uri="{FF2B5EF4-FFF2-40B4-BE49-F238E27FC236}">
                <a16:creationId xmlns:a16="http://schemas.microsoft.com/office/drawing/2014/main" id="{9B40A653-09C6-3B01-8E0A-5555F102FF1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4779" r="19476"/>
          <a:stretch/>
        </p:blipFill>
        <p:spPr bwMode="auto">
          <a:xfrm>
            <a:off x="407368" y="2636912"/>
            <a:ext cx="2355823" cy="2384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373021" y="260648"/>
            <a:ext cx="10349147" cy="1143000"/>
          </a:xfrm>
          <a:prstGeom prst="rect">
            <a:avLst/>
          </a:prstGeom>
          <a:solidFill>
            <a:schemeClr val="accent6">
              <a:lumMod val="40000"/>
              <a:lumOff val="60000"/>
            </a:schemeClr>
          </a:solidFill>
        </p:spPr>
        <p:txBody>
          <a:bodyPr>
            <a:normAutofit/>
          </a:bodyPr>
          <a:lstStyle/>
          <a:p>
            <a:pPr algn="r">
              <a:defRPr/>
            </a:pPr>
            <a:r>
              <a:rPr lang="fr-FR">
                <a:solidFill>
                  <a:schemeClr val="tx1">
                    <a:lumMod val="75000"/>
                    <a:lumOff val="25000"/>
                  </a:schemeClr>
                </a:solidFill>
                <a:latin typeface="Berlin Sans FB Demi"/>
              </a:rPr>
              <a:t>6</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1</a:t>
            </a:r>
          </a:p>
        </p:txBody>
      </p:sp>
      <p:pic>
        <p:nvPicPr>
          <p:cNvPr id="5"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6" name="Image 6"/>
          <p:cNvPicPr>
            <a:picLocks noChangeAspect="1"/>
          </p:cNvPicPr>
          <p:nvPr/>
        </p:nvPicPr>
        <p:blipFill>
          <a:blip r:embed="rId4" cstate="email">
            <a:extLst>
              <a:ext uri="{28A0092B-C50C-407E-A947-70E740481C1C}">
                <a14:useLocalDpi xmlns:a14="http://schemas.microsoft.com/office/drawing/2010/main" val="0"/>
              </a:ext>
            </a:extLst>
          </a:blip>
          <a:stretch/>
        </p:blipFill>
        <p:spPr bwMode="auto">
          <a:xfrm>
            <a:off x="1775353" y="389466"/>
            <a:ext cx="534458" cy="846666"/>
          </a:xfrm>
          <a:prstGeom prst="rect">
            <a:avLst/>
          </a:prstGeom>
        </p:spPr>
      </p:pic>
      <p:pic>
        <p:nvPicPr>
          <p:cNvPr id="2" name="Image 1" descr="ratos.jpg">
            <a:extLst>
              <a:ext uri="{FF2B5EF4-FFF2-40B4-BE49-F238E27FC236}">
                <a16:creationId xmlns:a16="http://schemas.microsoft.com/office/drawing/2014/main" id="{98A2122A-D23D-5C16-061C-7F0E1EFB15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1756832" y="2359518"/>
            <a:ext cx="2645833" cy="3012582"/>
          </a:xfrm>
          <a:prstGeom prst="rect">
            <a:avLst/>
          </a:prstGeom>
        </p:spPr>
      </p:pic>
      <p:sp>
        <p:nvSpPr>
          <p:cNvPr id="3" name="ZoneTexte 2">
            <a:extLst>
              <a:ext uri="{FF2B5EF4-FFF2-40B4-BE49-F238E27FC236}">
                <a16:creationId xmlns:a16="http://schemas.microsoft.com/office/drawing/2014/main" id="{8E1D8BD5-4FC3-C66A-198E-2AEEB20CCB8C}"/>
              </a:ext>
            </a:extLst>
          </p:cNvPr>
          <p:cNvSpPr txBox="1"/>
          <p:nvPr/>
        </p:nvSpPr>
        <p:spPr bwMode="auto">
          <a:xfrm>
            <a:off x="4799856" y="2342315"/>
            <a:ext cx="5875925" cy="3046988"/>
          </a:xfrm>
          <a:prstGeom prst="rect">
            <a:avLst/>
          </a:prstGeom>
          <a:noFill/>
        </p:spPr>
        <p:txBody>
          <a:bodyPr wrap="square" rtlCol="0">
            <a:spAutoFit/>
          </a:bodyPr>
          <a:lstStyle/>
          <a:p>
            <a:pPr lvl="0"/>
            <a:r>
              <a:rPr lang="fr-FR" sz="4800" dirty="0" err="1"/>
              <a:t>Em</a:t>
            </a:r>
            <a:r>
              <a:rPr lang="fr-FR" sz="4800" dirty="0"/>
              <a:t> </a:t>
            </a:r>
            <a:r>
              <a:rPr lang="fr-FR" sz="4800" dirty="0" err="1"/>
              <a:t>rápido</a:t>
            </a:r>
            <a:r>
              <a:rPr lang="fr-FR" sz="4800" dirty="0"/>
              <a:t> </a:t>
            </a:r>
            <a:r>
              <a:rPr lang="fr-FR" sz="4800" dirty="0" err="1"/>
              <a:t>rapto</a:t>
            </a:r>
            <a:r>
              <a:rPr lang="fr-FR" sz="4800" dirty="0"/>
              <a:t>, </a:t>
            </a:r>
            <a:r>
              <a:rPr lang="fr-FR" sz="4800" dirty="0" err="1"/>
              <a:t>um</a:t>
            </a:r>
            <a:r>
              <a:rPr lang="fr-FR" sz="4800" dirty="0"/>
              <a:t> </a:t>
            </a:r>
            <a:r>
              <a:rPr lang="fr-FR" sz="4800" dirty="0" err="1"/>
              <a:t>rápido</a:t>
            </a:r>
            <a:r>
              <a:rPr lang="fr-FR" sz="4800" dirty="0"/>
              <a:t> </a:t>
            </a:r>
            <a:r>
              <a:rPr lang="fr-FR" sz="4800" dirty="0" err="1"/>
              <a:t>rato</a:t>
            </a:r>
            <a:r>
              <a:rPr lang="fr-FR" sz="4800" dirty="0"/>
              <a:t> </a:t>
            </a:r>
            <a:r>
              <a:rPr lang="fr-FR" sz="4800" dirty="0" err="1"/>
              <a:t>raptou</a:t>
            </a:r>
            <a:r>
              <a:rPr lang="fr-FR" sz="4800" dirty="0"/>
              <a:t> </a:t>
            </a:r>
            <a:r>
              <a:rPr lang="fr-FR" sz="4800" dirty="0" err="1"/>
              <a:t>três</a:t>
            </a:r>
            <a:r>
              <a:rPr lang="fr-FR" sz="4800" dirty="0"/>
              <a:t> </a:t>
            </a:r>
            <a:r>
              <a:rPr lang="fr-FR" sz="4800" dirty="0" err="1"/>
              <a:t>ratos</a:t>
            </a:r>
            <a:r>
              <a:rPr lang="fr-FR" sz="4800" dirty="0"/>
              <a:t> </a:t>
            </a:r>
            <a:r>
              <a:rPr lang="fr-FR" sz="4800" dirty="0" err="1"/>
              <a:t>sem</a:t>
            </a:r>
            <a:r>
              <a:rPr lang="fr-FR" sz="4800" dirty="0"/>
              <a:t> </a:t>
            </a:r>
            <a:r>
              <a:rPr lang="fr-FR" sz="4800" dirty="0" err="1"/>
              <a:t>deixar</a:t>
            </a:r>
            <a:r>
              <a:rPr lang="fr-FR" sz="4800" dirty="0"/>
              <a:t> </a:t>
            </a:r>
            <a:r>
              <a:rPr lang="fr-FR" sz="4800" dirty="0" err="1"/>
              <a:t>rastros</a:t>
            </a:r>
            <a:r>
              <a:rPr lang="fr-FR" sz="4800" dirty="0"/>
              <a:t>.</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373021" y="260648"/>
            <a:ext cx="10349147" cy="1143000"/>
          </a:xfrm>
          <a:prstGeom prst="rect">
            <a:avLst/>
          </a:prstGeom>
          <a:solidFill>
            <a:schemeClr val="accent6">
              <a:lumMod val="40000"/>
              <a:lumOff val="60000"/>
            </a:schemeClr>
          </a:solidFill>
        </p:spPr>
        <p:txBody>
          <a:bodyPr>
            <a:normAutofit/>
          </a:bodyPr>
          <a:lstStyle/>
          <a:p>
            <a:pPr algn="r">
              <a:defRPr/>
            </a:pPr>
            <a:r>
              <a:rPr lang="fr-FR">
                <a:solidFill>
                  <a:schemeClr val="tx1">
                    <a:lumMod val="75000"/>
                    <a:lumOff val="25000"/>
                  </a:schemeClr>
                </a:solidFill>
                <a:latin typeface="Berlin Sans FB Demi"/>
              </a:rPr>
              <a:t>6</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2</a:t>
            </a:r>
            <a:endParaRPr/>
          </a:p>
        </p:txBody>
      </p:sp>
      <p:pic>
        <p:nvPicPr>
          <p:cNvPr id="5"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6" name="Image 6"/>
          <p:cNvPicPr>
            <a:picLocks noChangeAspect="1"/>
          </p:cNvPicPr>
          <p:nvPr/>
        </p:nvPicPr>
        <p:blipFill>
          <a:blip r:embed="rId4" cstate="email">
            <a:extLst>
              <a:ext uri="{28A0092B-C50C-407E-A947-70E740481C1C}">
                <a14:useLocalDpi xmlns:a14="http://schemas.microsoft.com/office/drawing/2010/main" val="0"/>
              </a:ext>
            </a:extLst>
          </a:blip>
          <a:stretch/>
        </p:blipFill>
        <p:spPr bwMode="auto">
          <a:xfrm>
            <a:off x="1775353" y="389466"/>
            <a:ext cx="534458" cy="846666"/>
          </a:xfrm>
          <a:prstGeom prst="rect">
            <a:avLst/>
          </a:prstGeom>
        </p:spPr>
      </p:pic>
      <p:pic>
        <p:nvPicPr>
          <p:cNvPr id="2" name="Image 1" descr="poussin.png">
            <a:extLst>
              <a:ext uri="{FF2B5EF4-FFF2-40B4-BE49-F238E27FC236}">
                <a16:creationId xmlns:a16="http://schemas.microsoft.com/office/drawing/2014/main" id="{B16573CD-11F3-A965-C48C-4E0CFACE8114}"/>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bwMode="auto">
          <a:xfrm>
            <a:off x="1121834" y="2082800"/>
            <a:ext cx="3616122" cy="3365500"/>
          </a:xfrm>
          <a:prstGeom prst="rect">
            <a:avLst/>
          </a:prstGeom>
        </p:spPr>
      </p:pic>
      <p:sp>
        <p:nvSpPr>
          <p:cNvPr id="3" name="ZoneTexte 2">
            <a:extLst>
              <a:ext uri="{FF2B5EF4-FFF2-40B4-BE49-F238E27FC236}">
                <a16:creationId xmlns:a16="http://schemas.microsoft.com/office/drawing/2014/main" id="{721EBCE2-EF6A-5E3F-A5CD-880D5F1574B0}"/>
              </a:ext>
            </a:extLst>
          </p:cNvPr>
          <p:cNvSpPr txBox="1"/>
          <p:nvPr/>
        </p:nvSpPr>
        <p:spPr bwMode="auto">
          <a:xfrm>
            <a:off x="5303912" y="1872724"/>
            <a:ext cx="5875925" cy="3785652"/>
          </a:xfrm>
          <a:prstGeom prst="rect">
            <a:avLst/>
          </a:prstGeom>
          <a:noFill/>
        </p:spPr>
        <p:txBody>
          <a:bodyPr wrap="square" rtlCol="0">
            <a:spAutoFit/>
          </a:bodyPr>
          <a:lstStyle/>
          <a:p>
            <a:pPr lvl="0"/>
            <a:r>
              <a:rPr lang="fr-FR" sz="4800" dirty="0"/>
              <a:t>O </a:t>
            </a:r>
            <a:r>
              <a:rPr lang="fr-FR" sz="4800" dirty="0" err="1"/>
              <a:t>pinto</a:t>
            </a:r>
            <a:r>
              <a:rPr lang="fr-FR" sz="4800" dirty="0"/>
              <a:t> </a:t>
            </a:r>
            <a:r>
              <a:rPr lang="fr-FR" sz="4800" dirty="0" err="1"/>
              <a:t>pia</a:t>
            </a:r>
            <a:r>
              <a:rPr lang="fr-FR" sz="4800" dirty="0"/>
              <a:t>, a pipa </a:t>
            </a:r>
            <a:r>
              <a:rPr lang="fr-FR" sz="4800" dirty="0" err="1"/>
              <a:t>pinga</a:t>
            </a:r>
            <a:r>
              <a:rPr lang="fr-FR" sz="4800" dirty="0"/>
              <a:t>. </a:t>
            </a:r>
            <a:r>
              <a:rPr lang="fr-FR" sz="4800" dirty="0" err="1"/>
              <a:t>Pinga</a:t>
            </a:r>
            <a:r>
              <a:rPr lang="fr-FR" sz="4800" dirty="0"/>
              <a:t> a pipa e o </a:t>
            </a:r>
            <a:r>
              <a:rPr lang="fr-FR" sz="4800" dirty="0" err="1"/>
              <a:t>pinto</a:t>
            </a:r>
            <a:r>
              <a:rPr lang="fr-FR" sz="4800" dirty="0"/>
              <a:t> </a:t>
            </a:r>
            <a:r>
              <a:rPr lang="fr-FR" sz="4800" dirty="0" err="1"/>
              <a:t>pia</a:t>
            </a:r>
            <a:r>
              <a:rPr lang="fr-FR" sz="4800" dirty="0"/>
              <a:t>. Quanto mais o </a:t>
            </a:r>
            <a:r>
              <a:rPr lang="fr-FR" sz="4800" dirty="0" err="1"/>
              <a:t>pinto</a:t>
            </a:r>
            <a:r>
              <a:rPr lang="fr-FR" sz="4800" dirty="0"/>
              <a:t> </a:t>
            </a:r>
            <a:r>
              <a:rPr lang="fr-FR" sz="4800" dirty="0" err="1"/>
              <a:t>pia</a:t>
            </a:r>
            <a:r>
              <a:rPr lang="fr-FR" sz="4800" dirty="0"/>
              <a:t>, mais a pipa </a:t>
            </a:r>
            <a:r>
              <a:rPr lang="fr-FR" sz="4800" dirty="0" err="1"/>
              <a:t>pinga</a:t>
            </a:r>
            <a:r>
              <a:rPr lang="fr-FR" sz="4800" dirty="0"/>
              <a:t>.</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373021" y="260648"/>
            <a:ext cx="10349147" cy="1143000"/>
          </a:xfrm>
          <a:prstGeom prst="rect">
            <a:avLst/>
          </a:prstGeom>
          <a:solidFill>
            <a:schemeClr val="accent6">
              <a:lumMod val="40000"/>
              <a:lumOff val="60000"/>
            </a:schemeClr>
          </a:solidFill>
        </p:spPr>
        <p:txBody>
          <a:bodyPr>
            <a:normAutofit/>
          </a:bodyPr>
          <a:lstStyle/>
          <a:p>
            <a:pPr algn="r">
              <a:defRPr/>
            </a:pPr>
            <a:r>
              <a:rPr lang="fr-FR">
                <a:solidFill>
                  <a:schemeClr val="tx1">
                    <a:lumMod val="75000"/>
                    <a:lumOff val="25000"/>
                  </a:schemeClr>
                </a:solidFill>
                <a:latin typeface="Berlin Sans FB Demi"/>
              </a:rPr>
              <a:t>6</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3</a:t>
            </a:r>
          </a:p>
        </p:txBody>
      </p:sp>
      <p:pic>
        <p:nvPicPr>
          <p:cNvPr id="5"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6" name="Image 6"/>
          <p:cNvPicPr>
            <a:picLocks noChangeAspect="1"/>
          </p:cNvPicPr>
          <p:nvPr/>
        </p:nvPicPr>
        <p:blipFill>
          <a:blip r:embed="rId4" cstate="email">
            <a:extLst>
              <a:ext uri="{28A0092B-C50C-407E-A947-70E740481C1C}">
                <a14:useLocalDpi xmlns:a14="http://schemas.microsoft.com/office/drawing/2010/main" val="0"/>
              </a:ext>
            </a:extLst>
          </a:blip>
          <a:stretch/>
        </p:blipFill>
        <p:spPr bwMode="auto">
          <a:xfrm>
            <a:off x="1775353" y="389466"/>
            <a:ext cx="534458" cy="846666"/>
          </a:xfrm>
          <a:prstGeom prst="rect">
            <a:avLst/>
          </a:prstGeom>
        </p:spPr>
      </p:pic>
      <p:pic>
        <p:nvPicPr>
          <p:cNvPr id="3" name="Image 2" descr="trava 2.jpg">
            <a:extLst>
              <a:ext uri="{FF2B5EF4-FFF2-40B4-BE49-F238E27FC236}">
                <a16:creationId xmlns:a16="http://schemas.microsoft.com/office/drawing/2014/main" id="{71607011-DFE1-DA40-F116-25AECF9885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3522133" y="1625600"/>
            <a:ext cx="5080000" cy="5029200"/>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5" name="Imag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931229" y="905813"/>
            <a:ext cx="3298751" cy="5220000"/>
          </a:xfrm>
          <a:prstGeom prst="rect">
            <a:avLst/>
          </a:prstGeom>
        </p:spPr>
      </p:pic>
    </p:spTree>
    <p:extLst>
      <p:ext uri="{BB962C8B-B14F-4D97-AF65-F5344CB8AC3E}">
        <p14:creationId xmlns:p14="http://schemas.microsoft.com/office/powerpoint/2010/main" val="125485555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3021" y="260648"/>
            <a:ext cx="10349147" cy="1143000"/>
          </a:xfrm>
          <a:solidFill>
            <a:schemeClr val="accent6">
              <a:lumMod val="40000"/>
              <a:lumOff val="60000"/>
            </a:schemeClr>
          </a:solidFill>
        </p:spPr>
        <p:txBody>
          <a:bodyPr>
            <a:normAutofit/>
          </a:bodyPr>
          <a:lstStyle/>
          <a:p>
            <a:pPr algn="r"/>
            <a:r>
              <a:rPr lang="fr-FR" dirty="0">
                <a:solidFill>
                  <a:schemeClr val="tx1">
                    <a:lumMod val="75000"/>
                    <a:lumOff val="25000"/>
                  </a:schemeClr>
                </a:solidFill>
                <a:latin typeface="Berlin Sans FB Demi" panose="020E0802020502020306" pitchFamily="34" charset="0"/>
              </a:rPr>
              <a:t>4</a:t>
            </a:r>
            <a:r>
              <a:rPr lang="fr-FR" baseline="30000" dirty="0">
                <a:solidFill>
                  <a:schemeClr val="tx1">
                    <a:lumMod val="75000"/>
                    <a:lumOff val="25000"/>
                  </a:schemeClr>
                </a:solidFill>
                <a:latin typeface="Berlin Sans FB Demi" panose="020E0802020502020306" pitchFamily="34" charset="0"/>
              </a:rPr>
              <a:t>ème</a:t>
            </a:r>
            <a:r>
              <a:rPr lang="fr-FR" dirty="0">
                <a:solidFill>
                  <a:schemeClr val="tx1">
                    <a:lumMod val="75000"/>
                    <a:lumOff val="25000"/>
                  </a:schemeClr>
                </a:solidFill>
                <a:latin typeface="Berlin Sans FB Demi" panose="020E0802020502020306" pitchFamily="34" charset="0"/>
              </a:rPr>
              <a:t> manche – </a:t>
            </a:r>
            <a:r>
              <a:rPr lang="fr-FR" dirty="0" err="1">
                <a:solidFill>
                  <a:schemeClr val="tx1">
                    <a:lumMod val="75000"/>
                    <a:lumOff val="25000"/>
                  </a:schemeClr>
                </a:solidFill>
                <a:latin typeface="Berlin Sans FB Demi" panose="020E0802020502020306" pitchFamily="34" charset="0"/>
              </a:rPr>
              <a:t>Virelangue</a:t>
            </a:r>
            <a:r>
              <a:rPr lang="fr-FR" dirty="0">
                <a:solidFill>
                  <a:schemeClr val="tx1">
                    <a:lumMod val="75000"/>
                    <a:lumOff val="25000"/>
                  </a:schemeClr>
                </a:solidFill>
                <a:latin typeface="Berlin Sans FB Demi" panose="020E0802020502020306" pitchFamily="34" charset="0"/>
              </a:rPr>
              <a:t> 1</a:t>
            </a:r>
          </a:p>
        </p:txBody>
      </p:sp>
      <p:pic>
        <p:nvPicPr>
          <p:cNvPr id="4"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5" name="Imag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734071" y="359229"/>
            <a:ext cx="546000" cy="864000"/>
          </a:xfrm>
          <a:prstGeom prst="rect">
            <a:avLst/>
          </a:prstGeom>
        </p:spPr>
      </p:pic>
      <p:pic>
        <p:nvPicPr>
          <p:cNvPr id="3" name="Image 2" descr="C:\Users\caguibetov\AppData\Local\Microsoft\Windows\INetCache\Content.MSO\67BC683.tmp">
            <a:extLst>
              <a:ext uri="{FF2B5EF4-FFF2-40B4-BE49-F238E27FC236}">
                <a16:creationId xmlns:a16="http://schemas.microsoft.com/office/drawing/2014/main" id="{5DA1140A-1795-4631-2B5E-3BEB9AAC538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flipV="1">
            <a:off x="6888088" y="1988840"/>
            <a:ext cx="3856434" cy="3856434"/>
          </a:xfrm>
          <a:prstGeom prst="rect">
            <a:avLst/>
          </a:prstGeom>
          <a:noFill/>
          <a:ln>
            <a:noFill/>
          </a:ln>
        </p:spPr>
      </p:pic>
      <p:sp>
        <p:nvSpPr>
          <p:cNvPr id="6" name="ZoneTexte 5">
            <a:extLst>
              <a:ext uri="{FF2B5EF4-FFF2-40B4-BE49-F238E27FC236}">
                <a16:creationId xmlns:a16="http://schemas.microsoft.com/office/drawing/2014/main" id="{12420B79-83A3-21CE-2F9F-69ABF570FA05}"/>
              </a:ext>
            </a:extLst>
          </p:cNvPr>
          <p:cNvSpPr txBox="1"/>
          <p:nvPr/>
        </p:nvSpPr>
        <p:spPr bwMode="auto">
          <a:xfrm>
            <a:off x="1363820" y="2796942"/>
            <a:ext cx="6115050" cy="2240229"/>
          </a:xfrm>
          <a:prstGeom prst="rect">
            <a:avLst/>
          </a:prstGeom>
          <a:noFill/>
        </p:spPr>
        <p:txBody>
          <a:bodyPr wrap="square">
            <a:spAutoFit/>
          </a:bodyPr>
          <a:lstStyle/>
          <a:p>
            <a:pPr>
              <a:lnSpc>
                <a:spcPct val="107000"/>
              </a:lnSpc>
              <a:spcAft>
                <a:spcPts val="800"/>
              </a:spcAft>
            </a:pPr>
            <a:r>
              <a:rPr lang="ru-RU" sz="4000" dirty="0">
                <a:effectLst/>
                <a:latin typeface="Arial" panose="020B0604020202020204" pitchFamily="34" charset="0"/>
                <a:ea typeface="Calibri" panose="020F0502020204030204" pitchFamily="34" charset="0"/>
                <a:cs typeface="Times New Roman" panose="02020603050405020304" pitchFamily="18" charset="0"/>
              </a:rPr>
              <a:t>На</a:t>
            </a:r>
            <a:r>
              <a:rPr lang="fr-FR" sz="4000" dirty="0">
                <a:effectLst/>
                <a:latin typeface="Arial" panose="020B0604020202020204" pitchFamily="34" charset="0"/>
                <a:ea typeface="Calibri" panose="020F0502020204030204" pitchFamily="34" charset="0"/>
                <a:cs typeface="Times New Roman" panose="02020603050405020304" pitchFamily="18" charset="0"/>
              </a:rPr>
              <a:t> </a:t>
            </a:r>
            <a:r>
              <a:rPr lang="ru-RU" sz="4000" dirty="0">
                <a:effectLst/>
                <a:latin typeface="Arial" panose="020B0604020202020204" pitchFamily="34" charset="0"/>
                <a:ea typeface="Calibri" panose="020F0502020204030204" pitchFamily="34" charset="0"/>
                <a:cs typeface="Times New Roman" panose="02020603050405020304" pitchFamily="18" charset="0"/>
              </a:rPr>
              <a:t>гор</a:t>
            </a:r>
            <a:r>
              <a:rPr lang="ru-RU" sz="4000" b="1" dirty="0">
                <a:effectLst/>
                <a:latin typeface="Arial" panose="020B0604020202020204" pitchFamily="34" charset="0"/>
                <a:ea typeface="Calibri" panose="020F0502020204030204" pitchFamily="34" charset="0"/>
                <a:cs typeface="Times New Roman" panose="02020603050405020304" pitchFamily="18" charset="0"/>
              </a:rPr>
              <a:t>е</a:t>
            </a:r>
            <a:r>
              <a:rPr lang="ru-RU" sz="4000" dirty="0">
                <a:effectLst/>
                <a:latin typeface="Arial" panose="020B0604020202020204" pitchFamily="34" charset="0"/>
                <a:ea typeface="Calibri" panose="020F0502020204030204" pitchFamily="34" charset="0"/>
                <a:cs typeface="Times New Roman" panose="02020603050405020304" pitchFamily="18" charset="0"/>
              </a:rPr>
              <a:t> Арар</a:t>
            </a:r>
            <a:r>
              <a:rPr lang="ru-RU" sz="4000" b="1" dirty="0">
                <a:effectLst/>
                <a:latin typeface="Arial" panose="020B0604020202020204" pitchFamily="34" charset="0"/>
                <a:ea typeface="Calibri" panose="020F0502020204030204" pitchFamily="34" charset="0"/>
                <a:cs typeface="Times New Roman" panose="02020603050405020304" pitchFamily="18" charset="0"/>
              </a:rPr>
              <a:t>а</a:t>
            </a:r>
            <a:r>
              <a:rPr lang="ru-RU" sz="4000" dirty="0">
                <a:effectLst/>
                <a:latin typeface="Arial" panose="020B0604020202020204" pitchFamily="34" charset="0"/>
                <a:ea typeface="Calibri" panose="020F0502020204030204" pitchFamily="34" charset="0"/>
                <a:cs typeface="Times New Roman" panose="02020603050405020304" pitchFamily="18" charset="0"/>
              </a:rPr>
              <a:t>т </a:t>
            </a:r>
            <a:endParaRPr lang="fr-FR" sz="4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4000" dirty="0">
                <a:effectLst/>
                <a:latin typeface="Arial" panose="020B0604020202020204" pitchFamily="34" charset="0"/>
                <a:ea typeface="Calibri" panose="020F0502020204030204" pitchFamily="34" charset="0"/>
                <a:cs typeface="Times New Roman" panose="02020603050405020304" pitchFamily="18" charset="0"/>
              </a:rPr>
              <a:t>Рвал</a:t>
            </a:r>
            <a:r>
              <a:rPr lang="ru-RU" sz="4000" b="1" dirty="0">
                <a:effectLst/>
                <a:latin typeface="Arial" panose="020B0604020202020204" pitchFamily="34" charset="0"/>
                <a:ea typeface="Calibri" panose="020F0502020204030204" pitchFamily="34" charset="0"/>
                <a:cs typeface="Times New Roman" panose="02020603050405020304" pitchFamily="18" charset="0"/>
              </a:rPr>
              <a:t>а</a:t>
            </a:r>
            <a:r>
              <a:rPr lang="ru-RU" sz="4000" dirty="0">
                <a:effectLst/>
                <a:latin typeface="Arial" panose="020B0604020202020204" pitchFamily="34" charset="0"/>
                <a:ea typeface="Calibri" panose="020F0502020204030204" pitchFamily="34" charset="0"/>
                <a:cs typeface="Times New Roman" panose="02020603050405020304" pitchFamily="18" charset="0"/>
              </a:rPr>
              <a:t> Варв</a:t>
            </a:r>
            <a:r>
              <a:rPr lang="ru-RU" sz="4000" b="1" dirty="0">
                <a:effectLst/>
                <a:latin typeface="Arial" panose="020B0604020202020204" pitchFamily="34" charset="0"/>
                <a:ea typeface="Calibri" panose="020F0502020204030204" pitchFamily="34" charset="0"/>
                <a:cs typeface="Times New Roman" panose="02020603050405020304" pitchFamily="18" charset="0"/>
              </a:rPr>
              <a:t>а</a:t>
            </a:r>
            <a:r>
              <a:rPr lang="ru-RU" sz="4000" dirty="0">
                <a:effectLst/>
                <a:latin typeface="Arial" panose="020B0604020202020204" pitchFamily="34" charset="0"/>
                <a:ea typeface="Calibri" panose="020F0502020204030204" pitchFamily="34" charset="0"/>
                <a:cs typeface="Times New Roman" panose="02020603050405020304" pitchFamily="18" charset="0"/>
              </a:rPr>
              <a:t>ра </a:t>
            </a:r>
            <a:endParaRPr lang="fr-FR" sz="4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4000" dirty="0">
                <a:effectLst/>
                <a:latin typeface="Arial" panose="020B0604020202020204" pitchFamily="34" charset="0"/>
                <a:ea typeface="Calibri" panose="020F0502020204030204" pitchFamily="34" charset="0"/>
                <a:cs typeface="Times New Roman" panose="02020603050405020304" pitchFamily="18" charset="0"/>
              </a:rPr>
              <a:t>Виногр</a:t>
            </a:r>
            <a:r>
              <a:rPr lang="ru-RU" sz="4000" b="1" dirty="0">
                <a:effectLst/>
                <a:latin typeface="Arial" panose="020B0604020202020204" pitchFamily="34" charset="0"/>
                <a:ea typeface="Calibri" panose="020F0502020204030204" pitchFamily="34" charset="0"/>
                <a:cs typeface="Times New Roman" panose="02020603050405020304" pitchFamily="18" charset="0"/>
              </a:rPr>
              <a:t>а</a:t>
            </a:r>
            <a:r>
              <a:rPr lang="ru-RU" sz="4000" dirty="0">
                <a:effectLst/>
                <a:latin typeface="Arial" panose="020B0604020202020204" pitchFamily="34" charset="0"/>
                <a:ea typeface="Calibri" panose="020F0502020204030204" pitchFamily="34" charset="0"/>
                <a:cs typeface="Times New Roman" panose="02020603050405020304" pitchFamily="18" charset="0"/>
              </a:rPr>
              <a:t>д. </a:t>
            </a:r>
            <a:endParaRPr lang="fr-FR"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751968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3021" y="260648"/>
            <a:ext cx="10349147" cy="1143000"/>
          </a:xfrm>
          <a:solidFill>
            <a:schemeClr val="accent6">
              <a:lumMod val="40000"/>
              <a:lumOff val="60000"/>
            </a:schemeClr>
          </a:solidFill>
        </p:spPr>
        <p:txBody>
          <a:bodyPr>
            <a:normAutofit/>
          </a:bodyPr>
          <a:lstStyle/>
          <a:p>
            <a:pPr algn="r"/>
            <a:r>
              <a:rPr lang="fr-FR" dirty="0">
                <a:solidFill>
                  <a:schemeClr val="tx1">
                    <a:lumMod val="75000"/>
                    <a:lumOff val="25000"/>
                  </a:schemeClr>
                </a:solidFill>
                <a:latin typeface="Berlin Sans FB Demi" panose="020E0802020502020306" pitchFamily="34" charset="0"/>
              </a:rPr>
              <a:t>4</a:t>
            </a:r>
            <a:r>
              <a:rPr lang="fr-FR" baseline="30000" dirty="0">
                <a:solidFill>
                  <a:schemeClr val="tx1">
                    <a:lumMod val="75000"/>
                    <a:lumOff val="25000"/>
                  </a:schemeClr>
                </a:solidFill>
                <a:latin typeface="Berlin Sans FB Demi" panose="020E0802020502020306" pitchFamily="34" charset="0"/>
              </a:rPr>
              <a:t>ème</a:t>
            </a:r>
            <a:r>
              <a:rPr lang="fr-FR" dirty="0">
                <a:solidFill>
                  <a:schemeClr val="tx1">
                    <a:lumMod val="75000"/>
                    <a:lumOff val="25000"/>
                  </a:schemeClr>
                </a:solidFill>
                <a:latin typeface="Berlin Sans FB Demi" panose="020E0802020502020306" pitchFamily="34" charset="0"/>
              </a:rPr>
              <a:t> manche – </a:t>
            </a:r>
            <a:r>
              <a:rPr lang="fr-FR" dirty="0" err="1">
                <a:solidFill>
                  <a:schemeClr val="tx1">
                    <a:lumMod val="75000"/>
                    <a:lumOff val="25000"/>
                  </a:schemeClr>
                </a:solidFill>
                <a:latin typeface="Berlin Sans FB Demi" panose="020E0802020502020306" pitchFamily="34" charset="0"/>
              </a:rPr>
              <a:t>Virelangue</a:t>
            </a:r>
            <a:r>
              <a:rPr lang="fr-FR" dirty="0">
                <a:solidFill>
                  <a:schemeClr val="tx1">
                    <a:lumMod val="75000"/>
                    <a:lumOff val="25000"/>
                  </a:schemeClr>
                </a:solidFill>
                <a:latin typeface="Berlin Sans FB Demi" panose="020E0802020502020306" pitchFamily="34" charset="0"/>
              </a:rPr>
              <a:t> 2</a:t>
            </a:r>
          </a:p>
        </p:txBody>
      </p:sp>
      <p:pic>
        <p:nvPicPr>
          <p:cNvPr id="4"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5" name="Imag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734071" y="359229"/>
            <a:ext cx="546000" cy="864000"/>
          </a:xfrm>
          <a:prstGeom prst="rect">
            <a:avLst/>
          </a:prstGeom>
        </p:spPr>
      </p:pic>
      <p:pic>
        <p:nvPicPr>
          <p:cNvPr id="3" name="Image 2" descr="C:\Users\caguibetov\AppData\Local\Microsoft\Windows\INetCache\Content.MSO\9902CA79.tmp">
            <a:extLst>
              <a:ext uri="{FF2B5EF4-FFF2-40B4-BE49-F238E27FC236}">
                <a16:creationId xmlns:a16="http://schemas.microsoft.com/office/drawing/2014/main" id="{059618AC-DA18-DCF1-67FE-9CB2C62BBC1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752184" y="2564904"/>
            <a:ext cx="3086447" cy="3086447"/>
          </a:xfrm>
          <a:prstGeom prst="rect">
            <a:avLst/>
          </a:prstGeom>
          <a:noFill/>
          <a:ln>
            <a:noFill/>
          </a:ln>
        </p:spPr>
      </p:pic>
      <p:sp>
        <p:nvSpPr>
          <p:cNvPr id="8" name="ZoneTexte 7">
            <a:extLst>
              <a:ext uri="{FF2B5EF4-FFF2-40B4-BE49-F238E27FC236}">
                <a16:creationId xmlns:a16="http://schemas.microsoft.com/office/drawing/2014/main" id="{616453E2-FDDA-F411-4C4C-7AD19783D10C}"/>
              </a:ext>
            </a:extLst>
          </p:cNvPr>
          <p:cNvSpPr txBox="1"/>
          <p:nvPr/>
        </p:nvSpPr>
        <p:spPr bwMode="auto">
          <a:xfrm>
            <a:off x="762394" y="2988012"/>
            <a:ext cx="6115050" cy="2240229"/>
          </a:xfrm>
          <a:prstGeom prst="rect">
            <a:avLst/>
          </a:prstGeom>
          <a:noFill/>
        </p:spPr>
        <p:txBody>
          <a:bodyPr wrap="square">
            <a:spAutoFit/>
          </a:bodyPr>
          <a:lstStyle/>
          <a:p>
            <a:pPr>
              <a:lnSpc>
                <a:spcPct val="107000"/>
              </a:lnSpc>
              <a:spcAft>
                <a:spcPts val="800"/>
              </a:spcAft>
            </a:pPr>
            <a:r>
              <a:rPr lang="ru-RU" sz="4000" dirty="0">
                <a:effectLst/>
                <a:latin typeface="Arial" panose="020B0604020202020204" pitchFamily="34" charset="0"/>
                <a:ea typeface="Calibri" panose="020F0502020204030204" pitchFamily="34" charset="0"/>
                <a:cs typeface="Times New Roman" panose="02020603050405020304" pitchFamily="18" charset="0"/>
              </a:rPr>
              <a:t>Чëрной н</a:t>
            </a:r>
            <a:r>
              <a:rPr lang="ru-RU" sz="4000" b="1" dirty="0">
                <a:effectLst/>
                <a:latin typeface="Arial" panose="020B0604020202020204" pitchFamily="34" charset="0"/>
                <a:ea typeface="Calibri" panose="020F0502020204030204" pitchFamily="34" charset="0"/>
                <a:cs typeface="Times New Roman" panose="02020603050405020304" pitchFamily="18" charset="0"/>
              </a:rPr>
              <a:t>о</a:t>
            </a:r>
            <a:r>
              <a:rPr lang="ru-RU" sz="4000" dirty="0">
                <a:effectLst/>
                <a:latin typeface="Arial" panose="020B0604020202020204" pitchFamily="34" charset="0"/>
                <a:ea typeface="Calibri" panose="020F0502020204030204" pitchFamily="34" charset="0"/>
                <a:cs typeface="Times New Roman" panose="02020603050405020304" pitchFamily="18" charset="0"/>
              </a:rPr>
              <a:t>чью </a:t>
            </a:r>
            <a:endParaRPr lang="fr-FR" sz="4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4000" dirty="0">
                <a:effectLst/>
                <a:latin typeface="Arial" panose="020B0604020202020204" pitchFamily="34" charset="0"/>
                <a:ea typeface="Calibri" panose="020F0502020204030204" pitchFamily="34" charset="0"/>
                <a:cs typeface="Times New Roman" panose="02020603050405020304" pitchFamily="18" charset="0"/>
              </a:rPr>
              <a:t>Чëрный кот пр</a:t>
            </a:r>
            <a:r>
              <a:rPr lang="ru-RU" sz="4000" b="1" dirty="0">
                <a:effectLst/>
                <a:latin typeface="Arial" panose="020B0604020202020204" pitchFamily="34" charset="0"/>
                <a:ea typeface="Calibri" panose="020F0502020204030204" pitchFamily="34" charset="0"/>
                <a:cs typeface="Times New Roman" panose="02020603050405020304" pitchFamily="18" charset="0"/>
              </a:rPr>
              <a:t>ы</a:t>
            </a:r>
            <a:r>
              <a:rPr lang="ru-RU" sz="4000" dirty="0">
                <a:effectLst/>
                <a:latin typeface="Arial" panose="020B0604020202020204" pitchFamily="34" charset="0"/>
                <a:ea typeface="Calibri" panose="020F0502020204030204" pitchFamily="34" charset="0"/>
                <a:cs typeface="Times New Roman" panose="02020603050405020304" pitchFamily="18" charset="0"/>
              </a:rPr>
              <a:t>гнул </a:t>
            </a:r>
            <a:endParaRPr lang="fr-FR" sz="4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4000" dirty="0">
                <a:effectLst/>
                <a:latin typeface="Arial" panose="020B0604020202020204" pitchFamily="34" charset="0"/>
                <a:ea typeface="Calibri" panose="020F0502020204030204" pitchFamily="34" charset="0"/>
                <a:cs typeface="Times New Roman" panose="02020603050405020304" pitchFamily="18" charset="0"/>
              </a:rPr>
              <a:t>В</a:t>
            </a:r>
            <a:r>
              <a:rPr lang="fr-FR" sz="4000" dirty="0">
                <a:effectLst/>
                <a:latin typeface="Arial" panose="020B0604020202020204" pitchFamily="34" charset="0"/>
                <a:ea typeface="Calibri" panose="020F0502020204030204" pitchFamily="34" charset="0"/>
                <a:cs typeface="Times New Roman" panose="02020603050405020304" pitchFamily="18" charset="0"/>
              </a:rPr>
              <a:t> </a:t>
            </a:r>
            <a:r>
              <a:rPr lang="ru-RU" sz="4000" dirty="0">
                <a:effectLst/>
                <a:latin typeface="Arial" panose="020B0604020202020204" pitchFamily="34" charset="0"/>
                <a:ea typeface="Calibri" panose="020F0502020204030204" pitchFamily="34" charset="0"/>
                <a:cs typeface="Times New Roman" panose="02020603050405020304" pitchFamily="18" charset="0"/>
              </a:rPr>
              <a:t>чëрный дымох</a:t>
            </a:r>
            <a:r>
              <a:rPr lang="ru-RU" sz="4000" b="1" dirty="0">
                <a:effectLst/>
                <a:latin typeface="Arial" panose="020B0604020202020204" pitchFamily="34" charset="0"/>
                <a:ea typeface="Calibri" panose="020F0502020204030204" pitchFamily="34" charset="0"/>
                <a:cs typeface="Times New Roman" panose="02020603050405020304" pitchFamily="18" charset="0"/>
              </a:rPr>
              <a:t>о</a:t>
            </a:r>
            <a:r>
              <a:rPr lang="ru-RU" sz="4000" dirty="0">
                <a:effectLst/>
                <a:latin typeface="Arial" panose="020B0604020202020204" pitchFamily="34" charset="0"/>
                <a:ea typeface="Calibri" panose="020F0502020204030204" pitchFamily="34" charset="0"/>
                <a:cs typeface="Times New Roman" panose="02020603050405020304" pitchFamily="18" charset="0"/>
              </a:rPr>
              <a:t>д.</a:t>
            </a:r>
            <a:endParaRPr lang="fr-FR"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3137754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3021" y="260648"/>
            <a:ext cx="10349147" cy="1143000"/>
          </a:xfrm>
          <a:solidFill>
            <a:schemeClr val="accent6">
              <a:lumMod val="40000"/>
              <a:lumOff val="60000"/>
            </a:schemeClr>
          </a:solidFill>
        </p:spPr>
        <p:txBody>
          <a:bodyPr>
            <a:normAutofit/>
          </a:bodyPr>
          <a:lstStyle/>
          <a:p>
            <a:pPr algn="r"/>
            <a:r>
              <a:rPr lang="fr-FR" dirty="0">
                <a:solidFill>
                  <a:schemeClr val="tx1">
                    <a:lumMod val="75000"/>
                    <a:lumOff val="25000"/>
                  </a:schemeClr>
                </a:solidFill>
                <a:latin typeface="Berlin Sans FB Demi" panose="020E0802020502020306" pitchFamily="34" charset="0"/>
              </a:rPr>
              <a:t>4</a:t>
            </a:r>
            <a:r>
              <a:rPr lang="fr-FR" baseline="30000" dirty="0">
                <a:solidFill>
                  <a:schemeClr val="tx1">
                    <a:lumMod val="75000"/>
                    <a:lumOff val="25000"/>
                  </a:schemeClr>
                </a:solidFill>
                <a:latin typeface="Berlin Sans FB Demi" panose="020E0802020502020306" pitchFamily="34" charset="0"/>
              </a:rPr>
              <a:t>ème</a:t>
            </a:r>
            <a:r>
              <a:rPr lang="fr-FR" dirty="0">
                <a:solidFill>
                  <a:schemeClr val="tx1">
                    <a:lumMod val="75000"/>
                    <a:lumOff val="25000"/>
                  </a:schemeClr>
                </a:solidFill>
                <a:latin typeface="Berlin Sans FB Demi" panose="020E0802020502020306" pitchFamily="34" charset="0"/>
              </a:rPr>
              <a:t> manche – </a:t>
            </a:r>
            <a:r>
              <a:rPr lang="fr-FR" dirty="0" err="1">
                <a:solidFill>
                  <a:schemeClr val="tx1">
                    <a:lumMod val="75000"/>
                    <a:lumOff val="25000"/>
                  </a:schemeClr>
                </a:solidFill>
                <a:latin typeface="Berlin Sans FB Demi" panose="020E0802020502020306" pitchFamily="34" charset="0"/>
              </a:rPr>
              <a:t>Virelangue</a:t>
            </a:r>
            <a:r>
              <a:rPr lang="fr-FR" dirty="0">
                <a:solidFill>
                  <a:schemeClr val="tx1">
                    <a:lumMod val="75000"/>
                    <a:lumOff val="25000"/>
                  </a:schemeClr>
                </a:solidFill>
                <a:latin typeface="Berlin Sans FB Demi" panose="020E0802020502020306" pitchFamily="34" charset="0"/>
              </a:rPr>
              <a:t> 3</a:t>
            </a:r>
          </a:p>
        </p:txBody>
      </p:sp>
      <p:pic>
        <p:nvPicPr>
          <p:cNvPr id="4"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5" name="Imag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734071" y="359229"/>
            <a:ext cx="546000" cy="864000"/>
          </a:xfrm>
          <a:prstGeom prst="rect">
            <a:avLst/>
          </a:prstGeom>
        </p:spPr>
      </p:pic>
      <p:pic>
        <p:nvPicPr>
          <p:cNvPr id="3" name="Image 2" descr="Peinture d'illustration de 2 adorables chiots, dessin animé Kawaii Chibi ·  Creative Fabrica">
            <a:extLst>
              <a:ext uri="{FF2B5EF4-FFF2-40B4-BE49-F238E27FC236}">
                <a16:creationId xmlns:a16="http://schemas.microsoft.com/office/drawing/2014/main" id="{A3E8C382-2089-72CD-8483-EC5F4BF4B4C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96200" y="2148866"/>
            <a:ext cx="3020913" cy="3775022"/>
          </a:xfrm>
          <a:prstGeom prst="rect">
            <a:avLst/>
          </a:prstGeom>
          <a:noFill/>
          <a:ln>
            <a:noFill/>
          </a:ln>
        </p:spPr>
      </p:pic>
      <p:sp>
        <p:nvSpPr>
          <p:cNvPr id="6" name="ZoneTexte 5">
            <a:extLst>
              <a:ext uri="{FF2B5EF4-FFF2-40B4-BE49-F238E27FC236}">
                <a16:creationId xmlns:a16="http://schemas.microsoft.com/office/drawing/2014/main" id="{8E4B797B-08D7-3C55-8B2C-B49ADA94FF3E}"/>
              </a:ext>
            </a:extLst>
          </p:cNvPr>
          <p:cNvSpPr txBox="1"/>
          <p:nvPr/>
        </p:nvSpPr>
        <p:spPr bwMode="auto">
          <a:xfrm>
            <a:off x="1127448" y="3068960"/>
            <a:ext cx="6115050" cy="1478995"/>
          </a:xfrm>
          <a:prstGeom prst="rect">
            <a:avLst/>
          </a:prstGeom>
          <a:noFill/>
        </p:spPr>
        <p:txBody>
          <a:bodyPr wrap="square">
            <a:spAutoFit/>
          </a:bodyPr>
          <a:lstStyle/>
          <a:p>
            <a:pPr>
              <a:lnSpc>
                <a:spcPct val="107000"/>
              </a:lnSpc>
              <a:spcAft>
                <a:spcPts val="800"/>
              </a:spcAft>
            </a:pPr>
            <a:r>
              <a:rPr lang="ru-RU" sz="4000" dirty="0">
                <a:effectLst/>
                <a:latin typeface="Arial" panose="020B0604020202020204" pitchFamily="34" charset="0"/>
                <a:ea typeface="Calibri" panose="020F0502020204030204" pitchFamily="34" charset="0"/>
                <a:cs typeface="Times New Roman" panose="02020603050405020304" pitchFamily="18" charset="0"/>
              </a:rPr>
              <a:t>Два щенк</a:t>
            </a:r>
            <a:r>
              <a:rPr lang="ru-RU" sz="4000" b="1" dirty="0">
                <a:effectLst/>
                <a:latin typeface="Arial" panose="020B0604020202020204" pitchFamily="34" charset="0"/>
                <a:ea typeface="Calibri" panose="020F0502020204030204" pitchFamily="34" charset="0"/>
                <a:cs typeface="Times New Roman" panose="02020603050405020304" pitchFamily="18" charset="0"/>
              </a:rPr>
              <a:t>а</a:t>
            </a:r>
            <a:r>
              <a:rPr lang="ru-RU" sz="4000" dirty="0">
                <a:effectLst/>
                <a:latin typeface="Arial" panose="020B0604020202020204" pitchFamily="34" charset="0"/>
                <a:ea typeface="Calibri" panose="020F0502020204030204" pitchFamily="34" charset="0"/>
                <a:cs typeface="Times New Roman" panose="02020603050405020304" pitchFamily="18" charset="0"/>
              </a:rPr>
              <a:t> щ</a:t>
            </a:r>
            <a:r>
              <a:rPr lang="ru-RU" sz="4000" b="1" dirty="0">
                <a:effectLst/>
                <a:latin typeface="Arial" panose="020B0604020202020204" pitchFamily="34" charset="0"/>
                <a:ea typeface="Calibri" panose="020F0502020204030204" pitchFamily="34" charset="0"/>
                <a:cs typeface="Times New Roman" panose="02020603050405020304" pitchFamily="18" charset="0"/>
              </a:rPr>
              <a:t>е</a:t>
            </a:r>
            <a:r>
              <a:rPr lang="ru-RU" sz="4000" dirty="0">
                <a:effectLst/>
                <a:latin typeface="Arial" panose="020B0604020202020204" pitchFamily="34" charset="0"/>
                <a:ea typeface="Calibri" panose="020F0502020204030204" pitchFamily="34" charset="0"/>
                <a:cs typeface="Times New Roman" panose="02020603050405020304" pitchFamily="18" charset="0"/>
              </a:rPr>
              <a:t>ка к</a:t>
            </a:r>
            <a:r>
              <a:rPr lang="fr-FR" sz="4000" dirty="0">
                <a:effectLst/>
                <a:latin typeface="Arial" panose="020B0604020202020204" pitchFamily="34" charset="0"/>
                <a:ea typeface="Calibri" panose="020F0502020204030204" pitchFamily="34" charset="0"/>
                <a:cs typeface="Times New Roman" panose="02020603050405020304" pitchFamily="18" charset="0"/>
              </a:rPr>
              <a:t> </a:t>
            </a:r>
            <a:r>
              <a:rPr lang="ru-RU" sz="4000" dirty="0">
                <a:effectLst/>
                <a:latin typeface="Arial" panose="020B0604020202020204" pitchFamily="34" charset="0"/>
                <a:ea typeface="Calibri" panose="020F0502020204030204" pitchFamily="34" charset="0"/>
                <a:cs typeface="Times New Roman" panose="02020603050405020304" pitchFamily="18" charset="0"/>
              </a:rPr>
              <a:t>щек</a:t>
            </a:r>
            <a:r>
              <a:rPr lang="ru-RU" sz="4000" b="1" dirty="0">
                <a:effectLst/>
                <a:latin typeface="Arial" panose="020B0604020202020204" pitchFamily="34" charset="0"/>
                <a:ea typeface="Calibri" panose="020F0502020204030204" pitchFamily="34" charset="0"/>
                <a:cs typeface="Times New Roman" panose="02020603050405020304" pitchFamily="18" charset="0"/>
              </a:rPr>
              <a:t>е</a:t>
            </a:r>
            <a:r>
              <a:rPr lang="ru-RU" sz="4000" dirty="0">
                <a:effectLst/>
                <a:latin typeface="Arial" panose="020B0604020202020204" pitchFamily="34" charset="0"/>
                <a:ea typeface="Calibri" panose="020F0502020204030204" pitchFamily="34" charset="0"/>
                <a:cs typeface="Times New Roman" panose="02020603050405020304" pitchFamily="18" charset="0"/>
              </a:rPr>
              <a:t> </a:t>
            </a:r>
            <a:endParaRPr lang="fr-FR" sz="4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4000" dirty="0">
                <a:effectLst/>
                <a:latin typeface="Arial" panose="020B0604020202020204" pitchFamily="34" charset="0"/>
                <a:ea typeface="Calibri" panose="020F0502020204030204" pitchFamily="34" charset="0"/>
                <a:cs typeface="Times New Roman" panose="02020603050405020304" pitchFamily="18" charset="0"/>
              </a:rPr>
              <a:t>Щ</a:t>
            </a:r>
            <a:r>
              <a:rPr lang="ru-RU" sz="4000" b="1" dirty="0">
                <a:effectLst/>
                <a:latin typeface="Arial" panose="020B0604020202020204" pitchFamily="34" charset="0"/>
                <a:ea typeface="Calibri" panose="020F0502020204030204" pitchFamily="34" charset="0"/>
                <a:cs typeface="Times New Roman" panose="02020603050405020304" pitchFamily="18" charset="0"/>
              </a:rPr>
              <a:t>и</a:t>
            </a:r>
            <a:r>
              <a:rPr lang="ru-RU" sz="4000" dirty="0">
                <a:effectLst/>
                <a:latin typeface="Arial" panose="020B0604020202020204" pitchFamily="34" charset="0"/>
                <a:ea typeface="Calibri" panose="020F0502020204030204" pitchFamily="34" charset="0"/>
                <a:cs typeface="Times New Roman" panose="02020603050405020304" pitchFamily="18" charset="0"/>
              </a:rPr>
              <a:t>плют щëтку в</a:t>
            </a:r>
            <a:r>
              <a:rPr lang="fr-FR" sz="4000" dirty="0">
                <a:effectLst/>
                <a:latin typeface="Arial" panose="020B0604020202020204" pitchFamily="34" charset="0"/>
                <a:ea typeface="Calibri" panose="020F0502020204030204" pitchFamily="34" charset="0"/>
                <a:cs typeface="Times New Roman" panose="02020603050405020304" pitchFamily="18" charset="0"/>
              </a:rPr>
              <a:t> </a:t>
            </a:r>
            <a:r>
              <a:rPr lang="ru-RU" sz="4000" dirty="0">
                <a:effectLst/>
                <a:latin typeface="Arial" panose="020B0604020202020204" pitchFamily="34" charset="0"/>
                <a:ea typeface="Calibri" panose="020F0502020204030204" pitchFamily="34" charset="0"/>
                <a:cs typeface="Times New Roman" panose="02020603050405020304" pitchFamily="18" charset="0"/>
              </a:rPr>
              <a:t>уголк</a:t>
            </a:r>
            <a:r>
              <a:rPr lang="ru-RU" sz="4000" b="1" dirty="0">
                <a:effectLst/>
                <a:latin typeface="Arial" panose="020B0604020202020204" pitchFamily="34" charset="0"/>
                <a:ea typeface="Calibri" panose="020F0502020204030204" pitchFamily="34" charset="0"/>
                <a:cs typeface="Times New Roman" panose="02020603050405020304" pitchFamily="18" charset="0"/>
              </a:rPr>
              <a:t>е</a:t>
            </a:r>
            <a:r>
              <a:rPr lang="ru-RU" sz="4000" dirty="0">
                <a:effectLst/>
                <a:latin typeface="Arial" panose="020B0604020202020204" pitchFamily="34" charset="0"/>
                <a:ea typeface="Calibri" panose="020F0502020204030204" pitchFamily="34" charset="0"/>
                <a:cs typeface="Times New Roman" panose="02020603050405020304" pitchFamily="18" charset="0"/>
              </a:rPr>
              <a:t>.</a:t>
            </a:r>
            <a:endParaRPr lang="fr-FR"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336285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3021" y="260648"/>
            <a:ext cx="10349147" cy="1143000"/>
          </a:xfrm>
          <a:solidFill>
            <a:schemeClr val="accent6">
              <a:lumMod val="40000"/>
              <a:lumOff val="60000"/>
            </a:schemeClr>
          </a:solidFill>
        </p:spPr>
        <p:txBody>
          <a:bodyPr>
            <a:normAutofit/>
          </a:bodyPr>
          <a:lstStyle/>
          <a:p>
            <a:pPr algn="r"/>
            <a:r>
              <a:rPr lang="fr-FR" dirty="0">
                <a:solidFill>
                  <a:schemeClr val="tx1">
                    <a:lumMod val="75000"/>
                    <a:lumOff val="25000"/>
                  </a:schemeClr>
                </a:solidFill>
                <a:latin typeface="Berlin Sans FB Demi" panose="020E0802020502020306" pitchFamily="34" charset="0"/>
              </a:rPr>
              <a:t>5</a:t>
            </a:r>
            <a:r>
              <a:rPr lang="fr-FR" baseline="30000" dirty="0">
                <a:solidFill>
                  <a:schemeClr val="tx1">
                    <a:lumMod val="75000"/>
                    <a:lumOff val="25000"/>
                  </a:schemeClr>
                </a:solidFill>
                <a:latin typeface="Berlin Sans FB Demi" panose="020E0802020502020306" pitchFamily="34" charset="0"/>
              </a:rPr>
              <a:t>ème</a:t>
            </a:r>
            <a:r>
              <a:rPr lang="fr-FR" dirty="0">
                <a:solidFill>
                  <a:schemeClr val="tx1">
                    <a:lumMod val="75000"/>
                    <a:lumOff val="25000"/>
                  </a:schemeClr>
                </a:solidFill>
                <a:latin typeface="Berlin Sans FB Demi" panose="020E0802020502020306" pitchFamily="34" charset="0"/>
              </a:rPr>
              <a:t> manche – </a:t>
            </a:r>
            <a:r>
              <a:rPr lang="fr-FR" dirty="0" err="1">
                <a:solidFill>
                  <a:schemeClr val="tx1">
                    <a:lumMod val="75000"/>
                    <a:lumOff val="25000"/>
                  </a:schemeClr>
                </a:solidFill>
                <a:latin typeface="Berlin Sans FB Demi" panose="020E0802020502020306" pitchFamily="34" charset="0"/>
              </a:rPr>
              <a:t>Virelangue</a:t>
            </a:r>
            <a:r>
              <a:rPr lang="fr-FR" dirty="0">
                <a:solidFill>
                  <a:schemeClr val="tx1">
                    <a:lumMod val="75000"/>
                    <a:lumOff val="25000"/>
                  </a:schemeClr>
                </a:solidFill>
                <a:latin typeface="Berlin Sans FB Demi" panose="020E0802020502020306" pitchFamily="34" charset="0"/>
              </a:rPr>
              <a:t> 1</a:t>
            </a:r>
          </a:p>
        </p:txBody>
      </p:sp>
      <p:pic>
        <p:nvPicPr>
          <p:cNvPr id="4"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5" name="Imag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734071" y="359229"/>
            <a:ext cx="546000" cy="864000"/>
          </a:xfrm>
          <a:prstGeom prst="rect">
            <a:avLst/>
          </a:prstGeom>
        </p:spPr>
      </p:pic>
      <p:sp>
        <p:nvSpPr>
          <p:cNvPr id="6" name="ZoneTexte 5">
            <a:extLst>
              <a:ext uri="{FF2B5EF4-FFF2-40B4-BE49-F238E27FC236}">
                <a16:creationId xmlns:a16="http://schemas.microsoft.com/office/drawing/2014/main" id="{DACA01DC-5571-1DB0-98C1-789C2148A937}"/>
              </a:ext>
            </a:extLst>
          </p:cNvPr>
          <p:cNvSpPr txBox="1"/>
          <p:nvPr/>
        </p:nvSpPr>
        <p:spPr>
          <a:xfrm>
            <a:off x="734220" y="2852936"/>
            <a:ext cx="6115050" cy="2554545"/>
          </a:xfrm>
          <a:prstGeom prst="rect">
            <a:avLst/>
          </a:prstGeom>
          <a:noFill/>
        </p:spPr>
        <p:txBody>
          <a:bodyPr wrap="square">
            <a:spAutoFit/>
          </a:bodyPr>
          <a:lstStyle/>
          <a:p>
            <a:r>
              <a:rPr lang="ru-RU" sz="4000" dirty="0">
                <a:effectLst/>
                <a:latin typeface="Arial" panose="020B0604020202020204" pitchFamily="34" charset="0"/>
                <a:ea typeface="Times New Roman" panose="02020603050405020304" pitchFamily="18" charset="0"/>
              </a:rPr>
              <a:t>Собир</a:t>
            </a:r>
            <a:r>
              <a:rPr lang="ru-RU" sz="4000" b="1" dirty="0">
                <a:effectLst/>
                <a:latin typeface="Arial" panose="020B0604020202020204" pitchFamily="34" charset="0"/>
                <a:ea typeface="Times New Roman" panose="02020603050405020304" pitchFamily="18" charset="0"/>
              </a:rPr>
              <a:t>а</a:t>
            </a:r>
            <a:r>
              <a:rPr lang="ru-RU" sz="4000" dirty="0">
                <a:effectLst/>
                <a:latin typeface="Arial" panose="020B0604020202020204" pitchFamily="34" charset="0"/>
                <a:ea typeface="Times New Roman" panose="02020603050405020304" pitchFamily="18" charset="0"/>
              </a:rPr>
              <a:t>ла Маргар</a:t>
            </a:r>
            <a:r>
              <a:rPr lang="ru-RU" sz="4000" b="1" dirty="0">
                <a:effectLst/>
                <a:latin typeface="Arial" panose="020B0604020202020204" pitchFamily="34" charset="0"/>
                <a:ea typeface="Times New Roman" panose="02020603050405020304" pitchFamily="18" charset="0"/>
              </a:rPr>
              <a:t>и</a:t>
            </a:r>
            <a:r>
              <a:rPr lang="ru-RU" sz="4000" dirty="0">
                <a:effectLst/>
                <a:latin typeface="Arial" panose="020B0604020202020204" pitchFamily="34" charset="0"/>
                <a:ea typeface="Times New Roman" panose="02020603050405020304" pitchFamily="18" charset="0"/>
              </a:rPr>
              <a:t>та маргар</a:t>
            </a:r>
            <a:r>
              <a:rPr lang="ru-RU" sz="4000" b="1" dirty="0">
                <a:effectLst/>
                <a:latin typeface="Arial" panose="020B0604020202020204" pitchFamily="34" charset="0"/>
                <a:ea typeface="Times New Roman" panose="02020603050405020304" pitchFamily="18" charset="0"/>
              </a:rPr>
              <a:t>и</a:t>
            </a:r>
            <a:r>
              <a:rPr lang="ru-RU" sz="4000" dirty="0">
                <a:effectLst/>
                <a:latin typeface="Arial" panose="020B0604020202020204" pitchFamily="34" charset="0"/>
                <a:ea typeface="Times New Roman" panose="02020603050405020304" pitchFamily="18" charset="0"/>
              </a:rPr>
              <a:t>тки на гор</a:t>
            </a:r>
            <a:r>
              <a:rPr lang="ru-RU" sz="4000" b="1" dirty="0">
                <a:effectLst/>
                <a:latin typeface="Arial" panose="020B0604020202020204" pitchFamily="34" charset="0"/>
                <a:ea typeface="Times New Roman" panose="02020603050405020304" pitchFamily="18" charset="0"/>
              </a:rPr>
              <a:t>е</a:t>
            </a:r>
            <a:r>
              <a:rPr lang="ru-RU" sz="4000" dirty="0">
                <a:effectLst/>
                <a:latin typeface="Arial" panose="020B0604020202020204" pitchFamily="34" charset="0"/>
                <a:ea typeface="Times New Roman" panose="02020603050405020304" pitchFamily="18" charset="0"/>
              </a:rPr>
              <a:t>.</a:t>
            </a:r>
            <a:br>
              <a:rPr lang="ru-RU" sz="4000" dirty="0">
                <a:effectLst/>
                <a:latin typeface="Arial" panose="020B0604020202020204" pitchFamily="34" charset="0"/>
                <a:ea typeface="Times New Roman" panose="02020603050405020304" pitchFamily="18" charset="0"/>
              </a:rPr>
            </a:br>
            <a:r>
              <a:rPr lang="ru-RU" sz="4000" dirty="0">
                <a:effectLst/>
                <a:latin typeface="Arial" panose="020B0604020202020204" pitchFamily="34" charset="0"/>
                <a:ea typeface="Times New Roman" panose="02020603050405020304" pitchFamily="18" charset="0"/>
              </a:rPr>
              <a:t>Растер</a:t>
            </a:r>
            <a:r>
              <a:rPr lang="ru-RU" sz="4000" b="1" dirty="0">
                <a:effectLst/>
                <a:latin typeface="Arial" panose="020B0604020202020204" pitchFamily="34" charset="0"/>
                <a:ea typeface="Times New Roman" panose="02020603050405020304" pitchFamily="18" charset="0"/>
              </a:rPr>
              <a:t>я</a:t>
            </a:r>
            <a:r>
              <a:rPr lang="ru-RU" sz="4000" dirty="0">
                <a:effectLst/>
                <a:latin typeface="Arial" panose="020B0604020202020204" pitchFamily="34" charset="0"/>
                <a:ea typeface="Times New Roman" panose="02020603050405020304" pitchFamily="18" charset="0"/>
              </a:rPr>
              <a:t>ла Маргар</a:t>
            </a:r>
            <a:r>
              <a:rPr lang="ru-RU" sz="4000" b="1" dirty="0">
                <a:effectLst/>
                <a:latin typeface="Arial" panose="020B0604020202020204" pitchFamily="34" charset="0"/>
                <a:ea typeface="Times New Roman" panose="02020603050405020304" pitchFamily="18" charset="0"/>
              </a:rPr>
              <a:t>и</a:t>
            </a:r>
            <a:r>
              <a:rPr lang="ru-RU" sz="4000" dirty="0">
                <a:effectLst/>
                <a:latin typeface="Arial" panose="020B0604020202020204" pitchFamily="34" charset="0"/>
                <a:ea typeface="Times New Roman" panose="02020603050405020304" pitchFamily="18" charset="0"/>
              </a:rPr>
              <a:t>та маргар</a:t>
            </a:r>
            <a:r>
              <a:rPr lang="ru-RU" sz="4000" b="1" dirty="0">
                <a:effectLst/>
                <a:latin typeface="Arial" panose="020B0604020202020204" pitchFamily="34" charset="0"/>
                <a:ea typeface="Times New Roman" panose="02020603050405020304" pitchFamily="18" charset="0"/>
              </a:rPr>
              <a:t>и</a:t>
            </a:r>
            <a:r>
              <a:rPr lang="ru-RU" sz="4000" dirty="0">
                <a:effectLst/>
                <a:latin typeface="Arial" panose="020B0604020202020204" pitchFamily="34" charset="0"/>
                <a:ea typeface="Times New Roman" panose="02020603050405020304" pitchFamily="18" charset="0"/>
              </a:rPr>
              <a:t>тки на двор</a:t>
            </a:r>
            <a:r>
              <a:rPr lang="ru-RU" sz="4000" b="1" dirty="0">
                <a:effectLst/>
                <a:latin typeface="Arial" panose="020B0604020202020204" pitchFamily="34" charset="0"/>
                <a:ea typeface="Times New Roman" panose="02020603050405020304" pitchFamily="18" charset="0"/>
              </a:rPr>
              <a:t>е</a:t>
            </a:r>
            <a:r>
              <a:rPr lang="ru-RU" sz="4000" dirty="0">
                <a:effectLst/>
                <a:latin typeface="Arial" panose="020B0604020202020204" pitchFamily="34" charset="0"/>
                <a:ea typeface="Times New Roman" panose="02020603050405020304" pitchFamily="18" charset="0"/>
              </a:rPr>
              <a:t>.</a:t>
            </a:r>
            <a:endParaRPr lang="fr-FR" sz="4000" dirty="0"/>
          </a:p>
        </p:txBody>
      </p:sp>
      <p:pic>
        <p:nvPicPr>
          <p:cNvPr id="7" name="Image 6">
            <a:extLst>
              <a:ext uri="{FF2B5EF4-FFF2-40B4-BE49-F238E27FC236}">
                <a16:creationId xmlns:a16="http://schemas.microsoft.com/office/drawing/2014/main" id="{B667E4C1-7325-BB0B-43BD-9AE0DB6993D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400256" y="2852936"/>
            <a:ext cx="3054080" cy="2880000"/>
          </a:xfrm>
          <a:prstGeom prst="rect">
            <a:avLst/>
          </a:prstGeom>
          <a:noFill/>
        </p:spPr>
      </p:pic>
    </p:spTree>
    <p:extLst>
      <p:ext uri="{BB962C8B-B14F-4D97-AF65-F5344CB8AC3E}">
        <p14:creationId xmlns:p14="http://schemas.microsoft.com/office/powerpoint/2010/main" val="325754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373021" y="260648"/>
            <a:ext cx="10349147" cy="1143000"/>
          </a:xfrm>
          <a:prstGeom prst="rect">
            <a:avLst/>
          </a:prstGeom>
          <a:solidFill>
            <a:schemeClr val="accent6">
              <a:lumMod val="40000"/>
              <a:lumOff val="60000"/>
            </a:schemeClr>
          </a:solidFill>
        </p:spPr>
        <p:txBody>
          <a:bodyPr>
            <a:normAutofit/>
          </a:bodyPr>
          <a:lstStyle/>
          <a:p>
            <a:pPr algn="r">
              <a:defRPr/>
            </a:pPr>
            <a:r>
              <a:rPr lang="fr-FR">
                <a:solidFill>
                  <a:schemeClr val="tx1">
                    <a:lumMod val="75000"/>
                    <a:lumOff val="25000"/>
                  </a:schemeClr>
                </a:solidFill>
                <a:latin typeface="Berlin Sans FB Demi"/>
              </a:rPr>
              <a:t>5</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1</a:t>
            </a:r>
          </a:p>
        </p:txBody>
      </p:sp>
      <p:pic>
        <p:nvPicPr>
          <p:cNvPr id="5"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6" name="Image 6" descr="germany-652967_640.png"/>
          <p:cNvPicPr>
            <a:picLocks noChangeAspect="1"/>
          </p:cNvPicPr>
          <p:nvPr/>
        </p:nvPicPr>
        <p:blipFill>
          <a:blip r:embed="rId4" cstate="print">
            <a:extLst>
              <a:ext uri="{28A0092B-C50C-407E-A947-70E740481C1C}">
                <a14:useLocalDpi xmlns:a14="http://schemas.microsoft.com/office/drawing/2010/main" val="0"/>
              </a:ext>
            </a:extLst>
          </a:blip>
          <a:stretch/>
        </p:blipFill>
        <p:spPr bwMode="auto">
          <a:xfrm>
            <a:off x="1775353" y="389466"/>
            <a:ext cx="534459" cy="846667"/>
          </a:xfrm>
          <a:prstGeom prst="rect">
            <a:avLst/>
          </a:prstGeom>
        </p:spPr>
      </p:pic>
      <p:pic>
        <p:nvPicPr>
          <p:cNvPr id="7" name="Image 6">
            <a:extLst>
              <a:ext uri="{FF2B5EF4-FFF2-40B4-BE49-F238E27FC236}">
                <a16:creationId xmlns:a16="http://schemas.microsoft.com/office/drawing/2014/main" id="{DD8EB286-1784-8F33-86EB-DA3FB9D67035}"/>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256240" y="2060848"/>
            <a:ext cx="3239770" cy="3244850"/>
          </a:xfrm>
          <a:prstGeom prst="rect">
            <a:avLst/>
          </a:prstGeom>
        </p:spPr>
      </p:pic>
      <p:sp>
        <p:nvSpPr>
          <p:cNvPr id="9" name="ZoneTexte 8">
            <a:extLst>
              <a:ext uri="{FF2B5EF4-FFF2-40B4-BE49-F238E27FC236}">
                <a16:creationId xmlns:a16="http://schemas.microsoft.com/office/drawing/2014/main" id="{45193AB3-F471-DF7E-545D-F7BA9A1B7E97}"/>
              </a:ext>
            </a:extLst>
          </p:cNvPr>
          <p:cNvSpPr txBox="1"/>
          <p:nvPr/>
        </p:nvSpPr>
        <p:spPr>
          <a:xfrm>
            <a:off x="1127448" y="2713777"/>
            <a:ext cx="6115050" cy="1938992"/>
          </a:xfrm>
          <a:prstGeom prst="rect">
            <a:avLst/>
          </a:prstGeom>
          <a:noFill/>
        </p:spPr>
        <p:txBody>
          <a:bodyPr wrap="square">
            <a:spAutoFit/>
          </a:bodyPr>
          <a:lstStyle/>
          <a:p>
            <a:r>
              <a:rPr lang="fr-FR" sz="4000" dirty="0" err="1">
                <a:latin typeface="Arial" panose="020B0604020202020204" pitchFamily="34" charset="0"/>
                <a:ea typeface="Calibri" panose="020F0502020204030204" pitchFamily="34" charset="0"/>
                <a:cs typeface="Arial" panose="020B0604020202020204" pitchFamily="34" charset="0"/>
              </a:rPr>
              <a:t>Lilo</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liebt</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lila</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Luftballons</a:t>
            </a:r>
            <a:r>
              <a:rPr lang="fr-FR" sz="4000" dirty="0">
                <a:latin typeface="Arial" panose="020B0604020202020204" pitchFamily="34" charset="0"/>
                <a:ea typeface="Calibri" panose="020F0502020204030204" pitchFamily="34" charset="0"/>
                <a:cs typeface="Arial" panose="020B0604020202020204" pitchFamily="34" charset="0"/>
              </a:rPr>
              <a:t>. Lina aber </a:t>
            </a:r>
            <a:r>
              <a:rPr lang="fr-FR" sz="4000" dirty="0" err="1">
                <a:latin typeface="Arial" panose="020B0604020202020204" pitchFamily="34" charset="0"/>
                <a:ea typeface="Calibri" panose="020F0502020204030204" pitchFamily="34" charset="0"/>
                <a:cs typeface="Arial" panose="020B0604020202020204" pitchFamily="34" charset="0"/>
              </a:rPr>
              <a:t>kann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lila</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Luftballons</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nicht</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leiden</a:t>
            </a:r>
            <a:r>
              <a:rPr lang="fr-FR" sz="4000" dirty="0">
                <a:latin typeface="Arial" panose="020B0604020202020204" pitchFamily="34" charset="0"/>
                <a:ea typeface="Calibri" panose="020F0502020204030204" pitchFamily="34" charset="0"/>
                <a:cs typeface="Arial" panose="020B0604020202020204" pitchFamily="34" charset="0"/>
              </a:rPr>
              <a:t>.</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3021" y="260648"/>
            <a:ext cx="10349147" cy="1143000"/>
          </a:xfrm>
          <a:solidFill>
            <a:schemeClr val="accent6">
              <a:lumMod val="40000"/>
              <a:lumOff val="60000"/>
            </a:schemeClr>
          </a:solidFill>
        </p:spPr>
        <p:txBody>
          <a:bodyPr>
            <a:normAutofit/>
          </a:bodyPr>
          <a:lstStyle/>
          <a:p>
            <a:pPr algn="r"/>
            <a:r>
              <a:rPr lang="fr-FR" dirty="0">
                <a:solidFill>
                  <a:schemeClr val="tx1">
                    <a:lumMod val="75000"/>
                    <a:lumOff val="25000"/>
                  </a:schemeClr>
                </a:solidFill>
                <a:latin typeface="Berlin Sans FB Demi" panose="020E0802020502020306" pitchFamily="34" charset="0"/>
              </a:rPr>
              <a:t>5</a:t>
            </a:r>
            <a:r>
              <a:rPr lang="fr-FR" baseline="30000" dirty="0">
                <a:solidFill>
                  <a:schemeClr val="tx1">
                    <a:lumMod val="75000"/>
                    <a:lumOff val="25000"/>
                  </a:schemeClr>
                </a:solidFill>
                <a:latin typeface="Berlin Sans FB Demi" panose="020E0802020502020306" pitchFamily="34" charset="0"/>
              </a:rPr>
              <a:t>ème</a:t>
            </a:r>
            <a:r>
              <a:rPr lang="fr-FR" dirty="0">
                <a:solidFill>
                  <a:schemeClr val="tx1">
                    <a:lumMod val="75000"/>
                    <a:lumOff val="25000"/>
                  </a:schemeClr>
                </a:solidFill>
                <a:latin typeface="Berlin Sans FB Demi" panose="020E0802020502020306" pitchFamily="34" charset="0"/>
              </a:rPr>
              <a:t> manche – </a:t>
            </a:r>
            <a:r>
              <a:rPr lang="fr-FR" dirty="0" err="1">
                <a:solidFill>
                  <a:schemeClr val="tx1">
                    <a:lumMod val="75000"/>
                    <a:lumOff val="25000"/>
                  </a:schemeClr>
                </a:solidFill>
                <a:latin typeface="Berlin Sans FB Demi" panose="020E0802020502020306" pitchFamily="34" charset="0"/>
              </a:rPr>
              <a:t>Virelangue</a:t>
            </a:r>
            <a:r>
              <a:rPr lang="fr-FR" dirty="0">
                <a:solidFill>
                  <a:schemeClr val="tx1">
                    <a:lumMod val="75000"/>
                    <a:lumOff val="25000"/>
                  </a:schemeClr>
                </a:solidFill>
                <a:latin typeface="Berlin Sans FB Demi" panose="020E0802020502020306" pitchFamily="34" charset="0"/>
              </a:rPr>
              <a:t> 2</a:t>
            </a:r>
          </a:p>
        </p:txBody>
      </p:sp>
      <p:pic>
        <p:nvPicPr>
          <p:cNvPr id="4"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5" name="Imag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734071" y="359229"/>
            <a:ext cx="546000" cy="864000"/>
          </a:xfrm>
          <a:prstGeom prst="rect">
            <a:avLst/>
          </a:prstGeom>
        </p:spPr>
      </p:pic>
      <p:sp>
        <p:nvSpPr>
          <p:cNvPr id="8" name="ZoneTexte 7">
            <a:extLst>
              <a:ext uri="{FF2B5EF4-FFF2-40B4-BE49-F238E27FC236}">
                <a16:creationId xmlns:a16="http://schemas.microsoft.com/office/drawing/2014/main" id="{5165FF5C-675E-7ACE-8CD1-33D15A342C33}"/>
              </a:ext>
            </a:extLst>
          </p:cNvPr>
          <p:cNvSpPr txBox="1"/>
          <p:nvPr/>
        </p:nvSpPr>
        <p:spPr>
          <a:xfrm>
            <a:off x="762394" y="2699937"/>
            <a:ext cx="7493846" cy="2554545"/>
          </a:xfrm>
          <a:prstGeom prst="rect">
            <a:avLst/>
          </a:prstGeom>
          <a:noFill/>
        </p:spPr>
        <p:txBody>
          <a:bodyPr wrap="square">
            <a:spAutoFit/>
          </a:bodyPr>
          <a:lstStyle/>
          <a:p>
            <a:pPr algn="just"/>
            <a:r>
              <a:rPr lang="ru-RU" sz="4000" dirty="0">
                <a:effectLst/>
                <a:latin typeface="Arial" panose="020B0604020202020204" pitchFamily="34" charset="0"/>
                <a:ea typeface="Calibri" panose="020F0502020204030204" pitchFamily="34" charset="0"/>
              </a:rPr>
              <a:t>Вёз кор</a:t>
            </a:r>
            <a:r>
              <a:rPr lang="ru-RU" sz="4000" b="1" dirty="0">
                <a:effectLst/>
                <a:latin typeface="Arial" panose="020B0604020202020204" pitchFamily="34" charset="0"/>
                <a:ea typeface="Calibri" panose="020F0502020204030204" pitchFamily="34" charset="0"/>
              </a:rPr>
              <a:t>а</a:t>
            </a:r>
            <a:r>
              <a:rPr lang="ru-RU" sz="4000" dirty="0">
                <a:effectLst/>
                <a:latin typeface="Arial" panose="020B0604020202020204" pitchFamily="34" charset="0"/>
                <a:ea typeface="Calibri" panose="020F0502020204030204" pitchFamily="34" charset="0"/>
              </a:rPr>
              <a:t>бль карам</a:t>
            </a:r>
            <a:r>
              <a:rPr lang="ru-RU" sz="4000" b="1" dirty="0">
                <a:effectLst/>
                <a:latin typeface="Arial" panose="020B0604020202020204" pitchFamily="34" charset="0"/>
                <a:ea typeface="Calibri" panose="020F0502020204030204" pitchFamily="34" charset="0"/>
              </a:rPr>
              <a:t>е</a:t>
            </a:r>
            <a:r>
              <a:rPr lang="ru-RU" sz="4000" dirty="0">
                <a:effectLst/>
                <a:latin typeface="Arial" panose="020B0604020202020204" pitchFamily="34" charset="0"/>
                <a:ea typeface="Calibri" panose="020F0502020204030204" pitchFamily="34" charset="0"/>
              </a:rPr>
              <a:t>ль,</a:t>
            </a:r>
            <a:endParaRPr lang="fr-FR" sz="4000" dirty="0">
              <a:effectLst/>
              <a:latin typeface="Arial" panose="020B0604020202020204" pitchFamily="34" charset="0"/>
              <a:ea typeface="Calibri" panose="020F0502020204030204" pitchFamily="34" charset="0"/>
            </a:endParaRPr>
          </a:p>
          <a:p>
            <a:pPr algn="just"/>
            <a:r>
              <a:rPr lang="ru-RU" sz="4000" dirty="0">
                <a:effectLst/>
                <a:latin typeface="Arial" panose="020B0604020202020204" pitchFamily="34" charset="0"/>
                <a:ea typeface="Calibri" panose="020F0502020204030204" pitchFamily="34" charset="0"/>
              </a:rPr>
              <a:t>Налет</a:t>
            </a:r>
            <a:r>
              <a:rPr lang="ru-RU" sz="4000" b="1" dirty="0">
                <a:effectLst/>
                <a:latin typeface="Arial" panose="020B0604020202020204" pitchFamily="34" charset="0"/>
                <a:ea typeface="Calibri" panose="020F0502020204030204" pitchFamily="34" charset="0"/>
              </a:rPr>
              <a:t>е</a:t>
            </a:r>
            <a:r>
              <a:rPr lang="ru-RU" sz="4000" dirty="0">
                <a:effectLst/>
                <a:latin typeface="Arial" panose="020B0604020202020204" pitchFamily="34" charset="0"/>
                <a:ea typeface="Calibri" panose="020F0502020204030204" pitchFamily="34" charset="0"/>
              </a:rPr>
              <a:t>л кор</a:t>
            </a:r>
            <a:r>
              <a:rPr lang="ru-RU" sz="4000" b="1" dirty="0">
                <a:effectLst/>
                <a:latin typeface="Arial" panose="020B0604020202020204" pitchFamily="34" charset="0"/>
                <a:ea typeface="Calibri" panose="020F0502020204030204" pitchFamily="34" charset="0"/>
              </a:rPr>
              <a:t>а</a:t>
            </a:r>
            <a:r>
              <a:rPr lang="ru-RU" sz="4000" dirty="0">
                <a:effectLst/>
                <a:latin typeface="Arial" panose="020B0604020202020204" pitchFamily="34" charset="0"/>
                <a:ea typeface="Calibri" panose="020F0502020204030204" pitchFamily="34" charset="0"/>
              </a:rPr>
              <a:t>бль на мель,</a:t>
            </a:r>
            <a:endParaRPr lang="fr-FR" sz="4000" dirty="0">
              <a:effectLst/>
              <a:latin typeface="Arial" panose="020B0604020202020204" pitchFamily="34" charset="0"/>
              <a:ea typeface="Calibri" panose="020F0502020204030204" pitchFamily="34" charset="0"/>
            </a:endParaRPr>
          </a:p>
          <a:p>
            <a:pPr algn="just"/>
            <a:r>
              <a:rPr lang="ru-RU" sz="4000" dirty="0">
                <a:effectLst/>
                <a:latin typeface="Arial" panose="020B0604020202020204" pitchFamily="34" charset="0"/>
                <a:ea typeface="Calibri" panose="020F0502020204030204" pitchFamily="34" charset="0"/>
              </a:rPr>
              <a:t>И матр</a:t>
            </a:r>
            <a:r>
              <a:rPr lang="ru-RU" sz="4000" b="1" dirty="0">
                <a:effectLst/>
                <a:latin typeface="Arial" panose="020B0604020202020204" pitchFamily="34" charset="0"/>
                <a:ea typeface="Calibri" panose="020F0502020204030204" pitchFamily="34" charset="0"/>
              </a:rPr>
              <a:t>о</a:t>
            </a:r>
            <a:r>
              <a:rPr lang="ru-RU" sz="4000" dirty="0">
                <a:effectLst/>
                <a:latin typeface="Arial" panose="020B0604020202020204" pitchFamily="34" charset="0"/>
                <a:ea typeface="Calibri" panose="020F0502020204030204" pitchFamily="34" charset="0"/>
              </a:rPr>
              <a:t>сы три нед</a:t>
            </a:r>
            <a:r>
              <a:rPr lang="ru-RU" sz="4000" b="1" dirty="0">
                <a:effectLst/>
                <a:latin typeface="Arial" panose="020B0604020202020204" pitchFamily="34" charset="0"/>
                <a:ea typeface="Calibri" panose="020F0502020204030204" pitchFamily="34" charset="0"/>
              </a:rPr>
              <a:t>е</a:t>
            </a:r>
            <a:r>
              <a:rPr lang="ru-RU" sz="4000" dirty="0">
                <a:effectLst/>
                <a:latin typeface="Arial" panose="020B0604020202020204" pitchFamily="34" charset="0"/>
                <a:ea typeface="Calibri" panose="020F0502020204030204" pitchFamily="34" charset="0"/>
              </a:rPr>
              <a:t>ли</a:t>
            </a:r>
            <a:endParaRPr lang="fr-FR" sz="4000" dirty="0">
              <a:effectLst/>
              <a:latin typeface="Arial" panose="020B0604020202020204" pitchFamily="34" charset="0"/>
              <a:ea typeface="Calibri" panose="020F0502020204030204" pitchFamily="34" charset="0"/>
            </a:endParaRPr>
          </a:p>
          <a:p>
            <a:r>
              <a:rPr lang="ru-RU" sz="4000" dirty="0">
                <a:effectLst/>
                <a:latin typeface="Arial" panose="020B0604020202020204" pitchFamily="34" charset="0"/>
                <a:ea typeface="Calibri" panose="020F0502020204030204" pitchFamily="34" charset="0"/>
              </a:rPr>
              <a:t>Карам</a:t>
            </a:r>
            <a:r>
              <a:rPr lang="ru-RU" sz="4000" b="1" dirty="0">
                <a:effectLst/>
                <a:latin typeface="Arial" panose="020B0604020202020204" pitchFamily="34" charset="0"/>
                <a:ea typeface="Calibri" panose="020F0502020204030204" pitchFamily="34" charset="0"/>
              </a:rPr>
              <a:t>е</a:t>
            </a:r>
            <a:r>
              <a:rPr lang="ru-RU" sz="4000" dirty="0">
                <a:effectLst/>
                <a:latin typeface="Arial" panose="020B0604020202020204" pitchFamily="34" charset="0"/>
                <a:ea typeface="Calibri" panose="020F0502020204030204" pitchFamily="34" charset="0"/>
              </a:rPr>
              <a:t>ль на м</a:t>
            </a:r>
            <a:r>
              <a:rPr lang="ru-RU" sz="4000" b="1" dirty="0">
                <a:effectLst/>
                <a:latin typeface="Arial" panose="020B0604020202020204" pitchFamily="34" charset="0"/>
                <a:ea typeface="Calibri" panose="020F0502020204030204" pitchFamily="34" charset="0"/>
              </a:rPr>
              <a:t>е</a:t>
            </a:r>
            <a:r>
              <a:rPr lang="ru-RU" sz="4000" dirty="0">
                <a:effectLst/>
                <a:latin typeface="Arial" panose="020B0604020202020204" pitchFamily="34" charset="0"/>
                <a:ea typeface="Calibri" panose="020F0502020204030204" pitchFamily="34" charset="0"/>
              </a:rPr>
              <a:t>ли </a:t>
            </a:r>
            <a:r>
              <a:rPr lang="ru-RU" sz="4000" b="1" dirty="0">
                <a:effectLst/>
                <a:latin typeface="Arial" panose="020B0604020202020204" pitchFamily="34" charset="0"/>
                <a:ea typeface="Calibri" panose="020F0502020204030204" pitchFamily="34" charset="0"/>
              </a:rPr>
              <a:t>е</a:t>
            </a:r>
            <a:r>
              <a:rPr lang="ru-RU" sz="4000" dirty="0">
                <a:effectLst/>
                <a:latin typeface="Arial" panose="020B0604020202020204" pitchFamily="34" charset="0"/>
                <a:ea typeface="Calibri" panose="020F0502020204030204" pitchFamily="34" charset="0"/>
              </a:rPr>
              <a:t>ли.</a:t>
            </a:r>
            <a:endParaRPr lang="fr-FR" sz="4000" dirty="0"/>
          </a:p>
        </p:txBody>
      </p:sp>
      <p:pic>
        <p:nvPicPr>
          <p:cNvPr id="9" name="Image 8">
            <a:extLst>
              <a:ext uri="{FF2B5EF4-FFF2-40B4-BE49-F238E27FC236}">
                <a16:creationId xmlns:a16="http://schemas.microsoft.com/office/drawing/2014/main" id="{415E077B-1426-ED38-E552-4AF7865DB99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440331" y="2537210"/>
            <a:ext cx="2989275" cy="2880000"/>
          </a:xfrm>
          <a:prstGeom prst="rect">
            <a:avLst/>
          </a:prstGeom>
          <a:noFill/>
        </p:spPr>
      </p:pic>
    </p:spTree>
    <p:extLst>
      <p:ext uri="{BB962C8B-B14F-4D97-AF65-F5344CB8AC3E}">
        <p14:creationId xmlns:p14="http://schemas.microsoft.com/office/powerpoint/2010/main" val="23025274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3021" y="260648"/>
            <a:ext cx="10349147" cy="1143000"/>
          </a:xfrm>
          <a:solidFill>
            <a:schemeClr val="accent6">
              <a:lumMod val="40000"/>
              <a:lumOff val="60000"/>
            </a:schemeClr>
          </a:solidFill>
        </p:spPr>
        <p:txBody>
          <a:bodyPr>
            <a:normAutofit/>
          </a:bodyPr>
          <a:lstStyle/>
          <a:p>
            <a:pPr algn="r"/>
            <a:r>
              <a:rPr lang="fr-FR" dirty="0">
                <a:solidFill>
                  <a:schemeClr val="tx1">
                    <a:lumMod val="75000"/>
                    <a:lumOff val="25000"/>
                  </a:schemeClr>
                </a:solidFill>
                <a:latin typeface="Berlin Sans FB Demi" panose="020E0802020502020306" pitchFamily="34" charset="0"/>
              </a:rPr>
              <a:t>5</a:t>
            </a:r>
            <a:r>
              <a:rPr lang="fr-FR" baseline="30000" dirty="0">
                <a:solidFill>
                  <a:schemeClr val="tx1">
                    <a:lumMod val="75000"/>
                    <a:lumOff val="25000"/>
                  </a:schemeClr>
                </a:solidFill>
                <a:latin typeface="Berlin Sans FB Demi" panose="020E0802020502020306" pitchFamily="34" charset="0"/>
              </a:rPr>
              <a:t>ème</a:t>
            </a:r>
            <a:r>
              <a:rPr lang="fr-FR" dirty="0">
                <a:solidFill>
                  <a:schemeClr val="tx1">
                    <a:lumMod val="75000"/>
                    <a:lumOff val="25000"/>
                  </a:schemeClr>
                </a:solidFill>
                <a:latin typeface="Berlin Sans FB Demi" panose="020E0802020502020306" pitchFamily="34" charset="0"/>
              </a:rPr>
              <a:t> manche – </a:t>
            </a:r>
            <a:r>
              <a:rPr lang="fr-FR" dirty="0" err="1">
                <a:solidFill>
                  <a:schemeClr val="tx1">
                    <a:lumMod val="75000"/>
                    <a:lumOff val="25000"/>
                  </a:schemeClr>
                </a:solidFill>
                <a:latin typeface="Berlin Sans FB Demi" panose="020E0802020502020306" pitchFamily="34" charset="0"/>
              </a:rPr>
              <a:t>Virelangue</a:t>
            </a:r>
            <a:r>
              <a:rPr lang="fr-FR" dirty="0">
                <a:solidFill>
                  <a:schemeClr val="tx1">
                    <a:lumMod val="75000"/>
                    <a:lumOff val="25000"/>
                  </a:schemeClr>
                </a:solidFill>
                <a:latin typeface="Berlin Sans FB Demi" panose="020E0802020502020306" pitchFamily="34" charset="0"/>
              </a:rPr>
              <a:t> 3</a:t>
            </a:r>
          </a:p>
        </p:txBody>
      </p:sp>
      <p:pic>
        <p:nvPicPr>
          <p:cNvPr id="4"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5" name="Imag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734071" y="359229"/>
            <a:ext cx="546000" cy="864000"/>
          </a:xfrm>
          <a:prstGeom prst="rect">
            <a:avLst/>
          </a:prstGeom>
        </p:spPr>
      </p:pic>
      <p:sp>
        <p:nvSpPr>
          <p:cNvPr id="8" name="ZoneTexte 7">
            <a:extLst>
              <a:ext uri="{FF2B5EF4-FFF2-40B4-BE49-F238E27FC236}">
                <a16:creationId xmlns:a16="http://schemas.microsoft.com/office/drawing/2014/main" id="{3A04270F-5EEE-0406-B249-F01B2C60386C}"/>
              </a:ext>
            </a:extLst>
          </p:cNvPr>
          <p:cNvSpPr txBox="1"/>
          <p:nvPr/>
        </p:nvSpPr>
        <p:spPr>
          <a:xfrm>
            <a:off x="263352" y="3107416"/>
            <a:ext cx="7396940" cy="1938992"/>
          </a:xfrm>
          <a:prstGeom prst="rect">
            <a:avLst/>
          </a:prstGeom>
          <a:noFill/>
        </p:spPr>
        <p:txBody>
          <a:bodyPr wrap="square">
            <a:spAutoFit/>
          </a:bodyPr>
          <a:lstStyle/>
          <a:p>
            <a:pPr algn="just"/>
            <a:r>
              <a:rPr lang="ru-RU" sz="4000" dirty="0">
                <a:ln>
                  <a:noFill/>
                </a:ln>
                <a:solidFill>
                  <a:srgbClr val="000000"/>
                </a:solidFill>
                <a:effectLst/>
                <a:latin typeface="Arial" panose="020B0604020202020204" pitchFamily="34" charset="0"/>
                <a:ea typeface="Arial Unicode MS"/>
                <a:cs typeface="Arial Unicode MS"/>
              </a:rPr>
              <a:t>М</a:t>
            </a:r>
            <a:r>
              <a:rPr lang="ru-RU" sz="4000" b="1" dirty="0">
                <a:ln>
                  <a:noFill/>
                </a:ln>
                <a:solidFill>
                  <a:srgbClr val="000000"/>
                </a:solidFill>
                <a:effectLst/>
                <a:latin typeface="Arial" panose="020B0604020202020204" pitchFamily="34" charset="0"/>
                <a:ea typeface="Arial Unicode MS"/>
                <a:cs typeface="Arial Unicode MS"/>
              </a:rPr>
              <a:t>ы</a:t>
            </a:r>
            <a:r>
              <a:rPr lang="ru-RU" sz="4000" dirty="0">
                <a:ln>
                  <a:noFill/>
                </a:ln>
                <a:solidFill>
                  <a:srgbClr val="000000"/>
                </a:solidFill>
                <a:effectLst/>
                <a:latin typeface="Arial" panose="020B0604020202020204" pitchFamily="34" charset="0"/>
                <a:ea typeface="Arial Unicode MS"/>
                <a:cs typeface="Arial Unicode MS"/>
              </a:rPr>
              <a:t>шка м</a:t>
            </a:r>
            <a:r>
              <a:rPr lang="ru-RU" sz="4000" b="1" dirty="0">
                <a:ln>
                  <a:noFill/>
                </a:ln>
                <a:solidFill>
                  <a:srgbClr val="000000"/>
                </a:solidFill>
                <a:effectLst/>
                <a:latin typeface="Arial" panose="020B0604020202020204" pitchFamily="34" charset="0"/>
                <a:ea typeface="Arial Unicode MS"/>
                <a:cs typeface="Arial Unicode MS"/>
              </a:rPr>
              <a:t>ы</a:t>
            </a:r>
            <a:r>
              <a:rPr lang="ru-RU" sz="4000" dirty="0">
                <a:ln>
                  <a:noFill/>
                </a:ln>
                <a:solidFill>
                  <a:srgbClr val="000000"/>
                </a:solidFill>
                <a:effectLst/>
                <a:latin typeface="Arial" panose="020B0604020202020204" pitchFamily="34" charset="0"/>
                <a:ea typeface="Arial Unicode MS"/>
                <a:cs typeface="Arial Unicode MS"/>
              </a:rPr>
              <a:t>ла м</a:t>
            </a:r>
            <a:r>
              <a:rPr lang="ru-RU" sz="4000" b="1" dirty="0">
                <a:ln>
                  <a:noFill/>
                </a:ln>
                <a:solidFill>
                  <a:srgbClr val="000000"/>
                </a:solidFill>
                <a:effectLst/>
                <a:latin typeface="Arial" panose="020B0604020202020204" pitchFamily="34" charset="0"/>
                <a:ea typeface="Arial Unicode MS"/>
                <a:cs typeface="Arial Unicode MS"/>
              </a:rPr>
              <a:t>и</a:t>
            </a:r>
            <a:r>
              <a:rPr lang="ru-RU" sz="4000" dirty="0">
                <a:ln>
                  <a:noFill/>
                </a:ln>
                <a:solidFill>
                  <a:srgbClr val="000000"/>
                </a:solidFill>
                <a:effectLst/>
                <a:latin typeface="Arial" panose="020B0604020202020204" pitchFamily="34" charset="0"/>
                <a:ea typeface="Arial Unicode MS"/>
                <a:cs typeface="Arial Unicode MS"/>
              </a:rPr>
              <a:t>шке ш</a:t>
            </a:r>
            <a:r>
              <a:rPr lang="ru-RU" sz="4000" b="1" dirty="0">
                <a:ln>
                  <a:noFill/>
                </a:ln>
                <a:solidFill>
                  <a:srgbClr val="000000"/>
                </a:solidFill>
                <a:effectLst/>
                <a:latin typeface="Arial" panose="020B0604020202020204" pitchFamily="34" charset="0"/>
                <a:ea typeface="Arial Unicode MS"/>
                <a:cs typeface="Arial Unicode MS"/>
              </a:rPr>
              <a:t>и</a:t>
            </a:r>
            <a:r>
              <a:rPr lang="ru-RU" sz="4000" dirty="0">
                <a:ln>
                  <a:noFill/>
                </a:ln>
                <a:solidFill>
                  <a:srgbClr val="000000"/>
                </a:solidFill>
                <a:effectLst/>
                <a:latin typeface="Arial" panose="020B0604020202020204" pitchFamily="34" charset="0"/>
                <a:ea typeface="Arial Unicode MS"/>
                <a:cs typeface="Arial Unicode MS"/>
              </a:rPr>
              <a:t>шки.</a:t>
            </a:r>
            <a:endParaRPr lang="fr-FR" sz="4000" dirty="0">
              <a:ln>
                <a:noFill/>
              </a:ln>
              <a:solidFill>
                <a:srgbClr val="000000"/>
              </a:solidFill>
              <a:effectLst/>
              <a:latin typeface="Helvetica Neue"/>
              <a:ea typeface="Arial Unicode MS"/>
              <a:cs typeface="Arial Unicode MS"/>
            </a:endParaRPr>
          </a:p>
          <a:p>
            <a:pPr algn="just"/>
            <a:r>
              <a:rPr lang="ru-RU" sz="4000" dirty="0">
                <a:ln>
                  <a:noFill/>
                </a:ln>
                <a:solidFill>
                  <a:srgbClr val="000000"/>
                </a:solidFill>
                <a:effectLst/>
                <a:latin typeface="Arial" panose="020B0604020202020204" pitchFamily="34" charset="0"/>
                <a:ea typeface="Arial Unicode MS"/>
                <a:cs typeface="Arial Unicode MS"/>
              </a:rPr>
              <a:t>М</a:t>
            </a:r>
            <a:r>
              <a:rPr lang="ru-RU" sz="4000" b="1" dirty="0">
                <a:ln>
                  <a:noFill/>
                </a:ln>
                <a:solidFill>
                  <a:srgbClr val="000000"/>
                </a:solidFill>
                <a:effectLst/>
                <a:latin typeface="Arial" panose="020B0604020202020204" pitchFamily="34" charset="0"/>
                <a:ea typeface="Arial Unicode MS"/>
                <a:cs typeface="Arial Unicode MS"/>
              </a:rPr>
              <a:t>а</a:t>
            </a:r>
            <a:r>
              <a:rPr lang="ru-RU" sz="4000" dirty="0">
                <a:ln>
                  <a:noFill/>
                </a:ln>
                <a:solidFill>
                  <a:srgbClr val="000000"/>
                </a:solidFill>
                <a:effectLst/>
                <a:latin typeface="Arial" panose="020B0604020202020204" pitchFamily="34" charset="0"/>
                <a:ea typeface="Arial Unicode MS"/>
                <a:cs typeface="Arial Unicode MS"/>
              </a:rPr>
              <a:t>ло м</a:t>
            </a:r>
            <a:r>
              <a:rPr lang="ru-RU" sz="4000" b="1" dirty="0">
                <a:ln>
                  <a:noFill/>
                </a:ln>
                <a:solidFill>
                  <a:srgbClr val="000000"/>
                </a:solidFill>
                <a:effectLst/>
                <a:latin typeface="Arial" panose="020B0604020202020204" pitchFamily="34" charset="0"/>
                <a:ea typeface="Arial Unicode MS"/>
                <a:cs typeface="Arial Unicode MS"/>
              </a:rPr>
              <a:t>ы</a:t>
            </a:r>
            <a:r>
              <a:rPr lang="ru-RU" sz="4000" dirty="0">
                <a:ln>
                  <a:noFill/>
                </a:ln>
                <a:solidFill>
                  <a:srgbClr val="000000"/>
                </a:solidFill>
                <a:effectLst/>
                <a:latin typeface="Arial" panose="020B0604020202020204" pitchFamily="34" charset="0"/>
                <a:ea typeface="Arial Unicode MS"/>
                <a:cs typeface="Arial Unicode MS"/>
              </a:rPr>
              <a:t>ла д</a:t>
            </a:r>
            <a:r>
              <a:rPr lang="ru-RU" sz="4000" b="1" dirty="0">
                <a:ln>
                  <a:noFill/>
                </a:ln>
                <a:solidFill>
                  <a:srgbClr val="000000"/>
                </a:solidFill>
                <a:effectLst/>
                <a:latin typeface="Arial" panose="020B0604020202020204" pitchFamily="34" charset="0"/>
                <a:ea typeface="Arial Unicode MS"/>
                <a:cs typeface="Arial Unicode MS"/>
              </a:rPr>
              <a:t>а</a:t>
            </a:r>
            <a:r>
              <a:rPr lang="ru-RU" sz="4000" dirty="0">
                <a:ln>
                  <a:noFill/>
                </a:ln>
                <a:solidFill>
                  <a:srgbClr val="000000"/>
                </a:solidFill>
                <a:effectLst/>
                <a:latin typeface="Arial" panose="020B0604020202020204" pitchFamily="34" charset="0"/>
                <a:ea typeface="Arial Unicode MS"/>
                <a:cs typeface="Arial Unicode MS"/>
              </a:rPr>
              <a:t>ли м</a:t>
            </a:r>
            <a:r>
              <a:rPr lang="ru-RU" sz="4000" b="1" dirty="0">
                <a:ln>
                  <a:noFill/>
                </a:ln>
                <a:solidFill>
                  <a:srgbClr val="000000"/>
                </a:solidFill>
                <a:effectLst/>
                <a:latin typeface="Arial" panose="020B0604020202020204" pitchFamily="34" charset="0"/>
                <a:ea typeface="Arial Unicode MS"/>
                <a:cs typeface="Arial Unicode MS"/>
              </a:rPr>
              <a:t>ы</a:t>
            </a:r>
            <a:r>
              <a:rPr lang="ru-RU" sz="4000" dirty="0">
                <a:ln>
                  <a:noFill/>
                </a:ln>
                <a:solidFill>
                  <a:srgbClr val="000000"/>
                </a:solidFill>
                <a:effectLst/>
                <a:latin typeface="Arial" panose="020B0604020202020204" pitchFamily="34" charset="0"/>
                <a:ea typeface="Arial Unicode MS"/>
                <a:cs typeface="Arial Unicode MS"/>
              </a:rPr>
              <a:t>шке.</a:t>
            </a:r>
            <a:endParaRPr lang="fr-FR" sz="4000" dirty="0">
              <a:ln>
                <a:noFill/>
              </a:ln>
              <a:solidFill>
                <a:srgbClr val="000000"/>
              </a:solidFill>
              <a:effectLst/>
              <a:latin typeface="Helvetica Neue"/>
              <a:ea typeface="Arial Unicode MS"/>
              <a:cs typeface="Arial Unicode MS"/>
            </a:endParaRPr>
          </a:p>
          <a:p>
            <a:r>
              <a:rPr lang="fr-FR" sz="4000" dirty="0" err="1">
                <a:effectLst/>
                <a:latin typeface="Arial" panose="020B0604020202020204" pitchFamily="34" charset="0"/>
                <a:ea typeface="Calibri" panose="020F0502020204030204" pitchFamily="34" charset="0"/>
              </a:rPr>
              <a:t>Сл</a:t>
            </a:r>
            <a:r>
              <a:rPr lang="fr-FR" sz="4000" b="1" dirty="0" err="1">
                <a:effectLst/>
                <a:latin typeface="Arial" panose="020B0604020202020204" pitchFamily="34" charset="0"/>
                <a:ea typeface="Calibri" panose="020F0502020204030204" pitchFamily="34" charset="0"/>
              </a:rPr>
              <a:t>и</a:t>
            </a:r>
            <a:r>
              <a:rPr lang="fr-FR" sz="4000" dirty="0" err="1">
                <a:effectLst/>
                <a:latin typeface="Arial" panose="020B0604020202020204" pitchFamily="34" charset="0"/>
                <a:ea typeface="Calibri" panose="020F0502020204030204" pitchFamily="34" charset="0"/>
              </a:rPr>
              <a:t>шком</a:t>
            </a:r>
            <a:r>
              <a:rPr lang="fr-FR" sz="4000" dirty="0">
                <a:effectLst/>
                <a:latin typeface="Arial" panose="020B0604020202020204" pitchFamily="34" charset="0"/>
                <a:ea typeface="Calibri" panose="020F0502020204030204" pitchFamily="34" charset="0"/>
              </a:rPr>
              <a:t> </a:t>
            </a:r>
            <a:r>
              <a:rPr lang="fr-FR" sz="4000" dirty="0" err="1">
                <a:effectLst/>
                <a:latin typeface="Arial" panose="020B0604020202020204" pitchFamily="34" charset="0"/>
                <a:ea typeface="Calibri" panose="020F0502020204030204" pitchFamily="34" charset="0"/>
              </a:rPr>
              <a:t>мн</a:t>
            </a:r>
            <a:r>
              <a:rPr lang="fr-FR" sz="4000" b="1" dirty="0" err="1">
                <a:effectLst/>
                <a:latin typeface="Arial" panose="020B0604020202020204" pitchFamily="34" charset="0"/>
                <a:ea typeface="Calibri" panose="020F0502020204030204" pitchFamily="34" charset="0"/>
              </a:rPr>
              <a:t>о</a:t>
            </a:r>
            <a:r>
              <a:rPr lang="fr-FR" sz="4000" dirty="0" err="1">
                <a:effectLst/>
                <a:latin typeface="Arial" panose="020B0604020202020204" pitchFamily="34" charset="0"/>
                <a:ea typeface="Calibri" panose="020F0502020204030204" pitchFamily="34" charset="0"/>
              </a:rPr>
              <a:t>го</a:t>
            </a:r>
            <a:r>
              <a:rPr lang="fr-FR" sz="4000" dirty="0">
                <a:effectLst/>
                <a:latin typeface="Arial" panose="020B0604020202020204" pitchFamily="34" charset="0"/>
                <a:ea typeface="Calibri" panose="020F0502020204030204" pitchFamily="34" charset="0"/>
              </a:rPr>
              <a:t> </a:t>
            </a:r>
            <a:r>
              <a:rPr lang="fr-FR" sz="4000" dirty="0" err="1">
                <a:effectLst/>
                <a:latin typeface="Arial" panose="020B0604020202020204" pitchFamily="34" charset="0"/>
                <a:ea typeface="Calibri" panose="020F0502020204030204" pitchFamily="34" charset="0"/>
              </a:rPr>
              <a:t>ш</a:t>
            </a:r>
            <a:r>
              <a:rPr lang="fr-FR" sz="4000" b="1" dirty="0" err="1">
                <a:effectLst/>
                <a:latin typeface="Arial" panose="020B0604020202020204" pitchFamily="34" charset="0"/>
                <a:ea typeface="Calibri" panose="020F0502020204030204" pitchFamily="34" charset="0"/>
              </a:rPr>
              <a:t>и</a:t>
            </a:r>
            <a:r>
              <a:rPr lang="fr-FR" sz="4000" dirty="0" err="1">
                <a:effectLst/>
                <a:latin typeface="Arial" panose="020B0604020202020204" pitchFamily="34" charset="0"/>
                <a:ea typeface="Calibri" panose="020F0502020204030204" pitchFamily="34" charset="0"/>
              </a:rPr>
              <a:t>шек</a:t>
            </a:r>
            <a:r>
              <a:rPr lang="fr-FR" sz="4000" dirty="0">
                <a:effectLst/>
                <a:latin typeface="Arial" panose="020B0604020202020204" pitchFamily="34" charset="0"/>
                <a:ea typeface="Calibri" panose="020F0502020204030204" pitchFamily="34" charset="0"/>
              </a:rPr>
              <a:t> </a:t>
            </a:r>
            <a:r>
              <a:rPr lang="fr-FR" sz="4000" dirty="0" err="1">
                <a:effectLst/>
                <a:latin typeface="Arial" panose="020B0604020202020204" pitchFamily="34" charset="0"/>
                <a:ea typeface="Calibri" panose="020F0502020204030204" pitchFamily="34" charset="0"/>
              </a:rPr>
              <a:t>б</a:t>
            </a:r>
            <a:r>
              <a:rPr lang="fr-FR" sz="4000" b="1" dirty="0" err="1">
                <a:effectLst/>
                <a:latin typeface="Arial" panose="020B0604020202020204" pitchFamily="34" charset="0"/>
                <a:ea typeface="Calibri" panose="020F0502020204030204" pitchFamily="34" charset="0"/>
              </a:rPr>
              <a:t>ы</a:t>
            </a:r>
            <a:r>
              <a:rPr lang="fr-FR" sz="4000" dirty="0" err="1">
                <a:effectLst/>
                <a:latin typeface="Arial" panose="020B0604020202020204" pitchFamily="34" charset="0"/>
                <a:ea typeface="Calibri" panose="020F0502020204030204" pitchFamily="34" charset="0"/>
              </a:rPr>
              <a:t>ло</a:t>
            </a:r>
            <a:r>
              <a:rPr lang="fr-FR" sz="4000" dirty="0">
                <a:effectLst/>
                <a:latin typeface="Calibri" panose="020F0502020204030204" pitchFamily="34" charset="0"/>
                <a:ea typeface="Calibri" panose="020F0502020204030204" pitchFamily="34" charset="0"/>
                <a:cs typeface="Arial" panose="020B0604020202020204" pitchFamily="34" charset="0"/>
              </a:rPr>
              <a:t> </a:t>
            </a:r>
            <a:endParaRPr lang="fr-FR" sz="4000" dirty="0"/>
          </a:p>
        </p:txBody>
      </p:sp>
      <p:pic>
        <p:nvPicPr>
          <p:cNvPr id="9" name="Image 8">
            <a:extLst>
              <a:ext uri="{FF2B5EF4-FFF2-40B4-BE49-F238E27FC236}">
                <a16:creationId xmlns:a16="http://schemas.microsoft.com/office/drawing/2014/main" id="{E6FAADF1-A8F9-4D79-DD02-DE47D823B5B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752184" y="2636912"/>
            <a:ext cx="3255873" cy="2880000"/>
          </a:xfrm>
          <a:prstGeom prst="rect">
            <a:avLst/>
          </a:prstGeom>
          <a:noFill/>
        </p:spPr>
      </p:pic>
    </p:spTree>
    <p:extLst>
      <p:ext uri="{BB962C8B-B14F-4D97-AF65-F5344CB8AC3E}">
        <p14:creationId xmlns:p14="http://schemas.microsoft.com/office/powerpoint/2010/main" val="406586587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373021" y="260648"/>
            <a:ext cx="10349147" cy="1143000"/>
          </a:xfrm>
          <a:prstGeom prst="rect">
            <a:avLst/>
          </a:prstGeom>
          <a:solidFill>
            <a:schemeClr val="accent6">
              <a:lumMod val="40000"/>
              <a:lumOff val="60000"/>
            </a:schemeClr>
          </a:solidFill>
        </p:spPr>
        <p:txBody>
          <a:bodyPr>
            <a:normAutofit/>
          </a:bodyPr>
          <a:lstStyle/>
          <a:p>
            <a:pPr algn="r">
              <a:defRPr/>
            </a:pPr>
            <a:r>
              <a:rPr lang="fr-FR">
                <a:solidFill>
                  <a:schemeClr val="tx1">
                    <a:lumMod val="75000"/>
                    <a:lumOff val="25000"/>
                  </a:schemeClr>
                </a:solidFill>
                <a:latin typeface="Berlin Sans FB Demi"/>
              </a:rPr>
              <a:t>6</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1</a:t>
            </a:r>
          </a:p>
        </p:txBody>
      </p:sp>
      <p:pic>
        <p:nvPicPr>
          <p:cNvPr id="5"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7" name="Imag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734071" y="359229"/>
            <a:ext cx="546000" cy="864000"/>
          </a:xfrm>
          <a:prstGeom prst="rect">
            <a:avLst/>
          </a:prstGeom>
        </p:spPr>
      </p:pic>
      <p:sp>
        <p:nvSpPr>
          <p:cNvPr id="6" name="ZoneTexte 5">
            <a:extLst>
              <a:ext uri="{FF2B5EF4-FFF2-40B4-BE49-F238E27FC236}">
                <a16:creationId xmlns:a16="http://schemas.microsoft.com/office/drawing/2014/main" id="{69E2FC95-920C-EF80-EBF3-69F4A40211F5}"/>
              </a:ext>
            </a:extLst>
          </p:cNvPr>
          <p:cNvSpPr txBox="1"/>
          <p:nvPr/>
        </p:nvSpPr>
        <p:spPr>
          <a:xfrm>
            <a:off x="590454" y="1791687"/>
            <a:ext cx="7504521" cy="2554545"/>
          </a:xfrm>
          <a:prstGeom prst="rect">
            <a:avLst/>
          </a:prstGeom>
          <a:noFill/>
        </p:spPr>
        <p:txBody>
          <a:bodyPr wrap="square">
            <a:spAutoFit/>
          </a:bodyPr>
          <a:lstStyle/>
          <a:p>
            <a:pPr algn="just"/>
            <a:r>
              <a:rPr lang="ru-RU" sz="4000" dirty="0">
                <a:solidFill>
                  <a:srgbClr val="000000"/>
                </a:solidFill>
                <a:latin typeface="Arial" panose="020B0604020202020204" pitchFamily="34" charset="0"/>
              </a:rPr>
              <a:t>Сыр сорока раздобыла,</a:t>
            </a:r>
            <a:endParaRPr lang="fr-FR" sz="4000" dirty="0">
              <a:solidFill>
                <a:srgbClr val="000000"/>
              </a:solidFill>
              <a:latin typeface="Arial" panose="020B0604020202020204" pitchFamily="34" charset="0"/>
            </a:endParaRPr>
          </a:p>
          <a:p>
            <a:pPr algn="just"/>
            <a:r>
              <a:rPr lang="ru-RU" sz="4000" dirty="0">
                <a:solidFill>
                  <a:srgbClr val="000000"/>
                </a:solidFill>
                <a:latin typeface="Arial" panose="020B0604020202020204" pitchFamily="34" charset="0"/>
              </a:rPr>
              <a:t>Сорок дырок в сыре было.</a:t>
            </a:r>
            <a:endParaRPr lang="fr-FR" sz="4000" dirty="0">
              <a:solidFill>
                <a:srgbClr val="000000"/>
              </a:solidFill>
              <a:latin typeface="Arial" panose="020B0604020202020204" pitchFamily="34" charset="0"/>
            </a:endParaRPr>
          </a:p>
          <a:p>
            <a:pPr algn="just"/>
            <a:r>
              <a:rPr lang="ru-RU" sz="4000" dirty="0">
                <a:solidFill>
                  <a:srgbClr val="000000"/>
                </a:solidFill>
                <a:latin typeface="Arial" panose="020B0604020202020204" pitchFamily="34" charset="0"/>
              </a:rPr>
              <a:t>Сыр сорока поклевала –</a:t>
            </a:r>
            <a:endParaRPr lang="fr-FR" sz="4000" dirty="0">
              <a:solidFill>
                <a:srgbClr val="000000"/>
              </a:solidFill>
              <a:latin typeface="Arial" panose="020B0604020202020204" pitchFamily="34" charset="0"/>
            </a:endParaRPr>
          </a:p>
          <a:p>
            <a:r>
              <a:rPr lang="ru-RU" sz="4000" dirty="0">
                <a:solidFill>
                  <a:srgbClr val="000000"/>
                </a:solidFill>
                <a:latin typeface="Arial" panose="020B0604020202020204" pitchFamily="34" charset="0"/>
              </a:rPr>
              <a:t>Сыра с дырками не стало.</a:t>
            </a:r>
            <a:endParaRPr lang="fr-FR" sz="4000" dirty="0">
              <a:solidFill>
                <a:srgbClr val="000000"/>
              </a:solidFill>
              <a:latin typeface="Arial" panose="020B0604020202020204" pitchFamily="34" charset="0"/>
            </a:endParaRPr>
          </a:p>
        </p:txBody>
      </p:sp>
      <p:pic>
        <p:nvPicPr>
          <p:cNvPr id="8" name="Image 7">
            <a:extLst>
              <a:ext uri="{FF2B5EF4-FFF2-40B4-BE49-F238E27FC236}">
                <a16:creationId xmlns:a16="http://schemas.microsoft.com/office/drawing/2014/main" id="{DB1C6B78-6C16-8A1E-6714-3648EB4BC9D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032104" y="3789040"/>
            <a:ext cx="4565288" cy="2160000"/>
          </a:xfrm>
          <a:prstGeom prst="rect">
            <a:avLst/>
          </a:prstGeom>
          <a:noFill/>
        </p:spPr>
      </p:pic>
    </p:spTree>
    <p:extLst>
      <p:ext uri="{BB962C8B-B14F-4D97-AF65-F5344CB8AC3E}">
        <p14:creationId xmlns:p14="http://schemas.microsoft.com/office/powerpoint/2010/main" val="359750713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373021" y="260648"/>
            <a:ext cx="10349147" cy="1143000"/>
          </a:xfrm>
          <a:prstGeom prst="rect">
            <a:avLst/>
          </a:prstGeom>
          <a:solidFill>
            <a:schemeClr val="accent6">
              <a:lumMod val="40000"/>
              <a:lumOff val="60000"/>
            </a:schemeClr>
          </a:solidFill>
        </p:spPr>
        <p:txBody>
          <a:bodyPr>
            <a:normAutofit/>
          </a:bodyPr>
          <a:lstStyle/>
          <a:p>
            <a:pPr algn="r">
              <a:defRPr/>
            </a:pPr>
            <a:r>
              <a:rPr lang="fr-FR">
                <a:solidFill>
                  <a:schemeClr val="tx1">
                    <a:lumMod val="75000"/>
                    <a:lumOff val="25000"/>
                  </a:schemeClr>
                </a:solidFill>
                <a:latin typeface="Berlin Sans FB Demi"/>
              </a:rPr>
              <a:t>6</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2</a:t>
            </a:r>
            <a:endParaRPr/>
          </a:p>
        </p:txBody>
      </p:sp>
      <p:pic>
        <p:nvPicPr>
          <p:cNvPr id="5"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7" name="Imag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734071" y="359229"/>
            <a:ext cx="546000" cy="864000"/>
          </a:xfrm>
          <a:prstGeom prst="rect">
            <a:avLst/>
          </a:prstGeom>
        </p:spPr>
      </p:pic>
      <p:sp>
        <p:nvSpPr>
          <p:cNvPr id="6" name="ZoneTexte 5">
            <a:extLst>
              <a:ext uri="{FF2B5EF4-FFF2-40B4-BE49-F238E27FC236}">
                <a16:creationId xmlns:a16="http://schemas.microsoft.com/office/drawing/2014/main" id="{B0FD32E6-FB45-776A-DD47-09CE63D8BB07}"/>
              </a:ext>
            </a:extLst>
          </p:cNvPr>
          <p:cNvSpPr txBox="1"/>
          <p:nvPr/>
        </p:nvSpPr>
        <p:spPr>
          <a:xfrm>
            <a:off x="335360" y="2348880"/>
            <a:ext cx="7111459" cy="2554545"/>
          </a:xfrm>
          <a:prstGeom prst="rect">
            <a:avLst/>
          </a:prstGeom>
          <a:noFill/>
        </p:spPr>
        <p:txBody>
          <a:bodyPr wrap="square">
            <a:spAutoFit/>
          </a:bodyPr>
          <a:lstStyle/>
          <a:p>
            <a:pPr algn="just"/>
            <a:r>
              <a:rPr lang="ru-RU" sz="4000" dirty="0">
                <a:effectLst/>
                <a:latin typeface="Arial" panose="020B0604020202020204" pitchFamily="34" charset="0"/>
                <a:ea typeface="Calibri" panose="020F0502020204030204" pitchFamily="34" charset="0"/>
              </a:rPr>
              <a:t>Ид</a:t>
            </a:r>
            <a:r>
              <a:rPr lang="ru-RU" sz="4000" b="1" dirty="0">
                <a:effectLst/>
                <a:latin typeface="Arial" panose="020B0604020202020204" pitchFamily="34" charset="0"/>
                <a:ea typeface="Calibri" panose="020F0502020204030204" pitchFamily="34" charset="0"/>
              </a:rPr>
              <a:t>ё</a:t>
            </a:r>
            <a:r>
              <a:rPr lang="ru-RU" sz="4000" dirty="0">
                <a:effectLst/>
                <a:latin typeface="Arial" panose="020B0604020202020204" pitchFamily="34" charset="0"/>
                <a:ea typeface="Calibri" panose="020F0502020204030204" pitchFamily="34" charset="0"/>
              </a:rPr>
              <a:t>т коз</a:t>
            </a:r>
            <a:r>
              <a:rPr lang="ru-RU" sz="4000" b="1" dirty="0">
                <a:effectLst/>
                <a:latin typeface="Arial" panose="020B0604020202020204" pitchFamily="34" charset="0"/>
                <a:ea typeface="Calibri" panose="020F0502020204030204" pitchFamily="34" charset="0"/>
              </a:rPr>
              <a:t>ё</a:t>
            </a:r>
            <a:r>
              <a:rPr lang="ru-RU" sz="4000" dirty="0">
                <a:effectLst/>
                <a:latin typeface="Arial" panose="020B0604020202020204" pitchFamily="34" charset="0"/>
                <a:ea typeface="Calibri" panose="020F0502020204030204" pitchFamily="34" charset="0"/>
              </a:rPr>
              <a:t>л с кос</a:t>
            </a:r>
            <a:r>
              <a:rPr lang="ru-RU" sz="4000" b="1" dirty="0">
                <a:effectLst/>
                <a:latin typeface="Arial" panose="020B0604020202020204" pitchFamily="34" charset="0"/>
                <a:ea typeface="Calibri" panose="020F0502020204030204" pitchFamily="34" charset="0"/>
              </a:rPr>
              <a:t>о</a:t>
            </a:r>
            <a:r>
              <a:rPr lang="ru-RU" sz="4000" dirty="0">
                <a:effectLst/>
                <a:latin typeface="Arial" panose="020B0604020202020204" pitchFamily="34" charset="0"/>
                <a:ea typeface="Calibri" panose="020F0502020204030204" pitchFamily="34" charset="0"/>
              </a:rPr>
              <a:t>й коз</a:t>
            </a:r>
            <a:r>
              <a:rPr lang="ru-RU" sz="4000" b="1" dirty="0">
                <a:effectLst/>
                <a:latin typeface="Arial" panose="020B0604020202020204" pitchFamily="34" charset="0"/>
                <a:ea typeface="Calibri" panose="020F0502020204030204" pitchFamily="34" charset="0"/>
              </a:rPr>
              <a:t>о</a:t>
            </a:r>
            <a:r>
              <a:rPr lang="ru-RU" sz="4000" dirty="0">
                <a:effectLst/>
                <a:latin typeface="Arial" panose="020B0604020202020204" pitchFamily="34" charset="0"/>
                <a:ea typeface="Calibri" panose="020F0502020204030204" pitchFamily="34" charset="0"/>
              </a:rPr>
              <a:t>й,</a:t>
            </a:r>
            <a:endParaRPr lang="fr-FR" sz="4000" dirty="0">
              <a:effectLst/>
              <a:latin typeface="Arial" panose="020B0604020202020204" pitchFamily="34" charset="0"/>
              <a:ea typeface="Calibri" panose="020F0502020204030204" pitchFamily="34" charset="0"/>
            </a:endParaRPr>
          </a:p>
          <a:p>
            <a:pPr algn="just"/>
            <a:r>
              <a:rPr lang="ru-RU" sz="4000" dirty="0">
                <a:effectLst/>
                <a:latin typeface="Arial" panose="020B0604020202020204" pitchFamily="34" charset="0"/>
                <a:ea typeface="Calibri" panose="020F0502020204030204" pitchFamily="34" charset="0"/>
              </a:rPr>
              <a:t>Ид</a:t>
            </a:r>
            <a:r>
              <a:rPr lang="ru-RU" sz="4000" b="1" dirty="0">
                <a:effectLst/>
                <a:latin typeface="Arial" panose="020B0604020202020204" pitchFamily="34" charset="0"/>
                <a:ea typeface="Calibri" panose="020F0502020204030204" pitchFamily="34" charset="0"/>
              </a:rPr>
              <a:t>ё</a:t>
            </a:r>
            <a:r>
              <a:rPr lang="ru-RU" sz="4000" dirty="0">
                <a:effectLst/>
                <a:latin typeface="Arial" panose="020B0604020202020204" pitchFamily="34" charset="0"/>
                <a:ea typeface="Calibri" panose="020F0502020204030204" pitchFamily="34" charset="0"/>
              </a:rPr>
              <a:t>т коз</a:t>
            </a:r>
            <a:r>
              <a:rPr lang="ru-RU" sz="4000" b="1" dirty="0">
                <a:effectLst/>
                <a:latin typeface="Arial" panose="020B0604020202020204" pitchFamily="34" charset="0"/>
                <a:ea typeface="Calibri" panose="020F0502020204030204" pitchFamily="34" charset="0"/>
              </a:rPr>
              <a:t>ё</a:t>
            </a:r>
            <a:r>
              <a:rPr lang="ru-RU" sz="4000" dirty="0">
                <a:effectLst/>
                <a:latin typeface="Arial" panose="020B0604020202020204" pitchFamily="34" charset="0"/>
                <a:ea typeface="Calibri" panose="020F0502020204030204" pitchFamily="34" charset="0"/>
              </a:rPr>
              <a:t>л с бос</a:t>
            </a:r>
            <a:r>
              <a:rPr lang="ru-RU" sz="4000" b="1" dirty="0">
                <a:effectLst/>
                <a:latin typeface="Arial" panose="020B0604020202020204" pitchFamily="34" charset="0"/>
                <a:ea typeface="Calibri" panose="020F0502020204030204" pitchFamily="34" charset="0"/>
              </a:rPr>
              <a:t>о</a:t>
            </a:r>
            <a:r>
              <a:rPr lang="ru-RU" sz="4000" dirty="0">
                <a:effectLst/>
                <a:latin typeface="Arial" panose="020B0604020202020204" pitchFamily="34" charset="0"/>
                <a:ea typeface="Calibri" panose="020F0502020204030204" pitchFamily="34" charset="0"/>
              </a:rPr>
              <a:t>й коз</a:t>
            </a:r>
            <a:r>
              <a:rPr lang="ru-RU" sz="4000" b="1" dirty="0">
                <a:effectLst/>
                <a:latin typeface="Arial" panose="020B0604020202020204" pitchFamily="34" charset="0"/>
                <a:ea typeface="Calibri" panose="020F0502020204030204" pitchFamily="34" charset="0"/>
              </a:rPr>
              <a:t>о</a:t>
            </a:r>
            <a:r>
              <a:rPr lang="ru-RU" sz="4000" dirty="0">
                <a:effectLst/>
                <a:latin typeface="Arial" panose="020B0604020202020204" pitchFamily="34" charset="0"/>
                <a:ea typeface="Calibri" panose="020F0502020204030204" pitchFamily="34" charset="0"/>
              </a:rPr>
              <a:t>й,</a:t>
            </a:r>
            <a:endParaRPr lang="fr-FR" sz="4000" dirty="0">
              <a:effectLst/>
              <a:latin typeface="Arial" panose="020B0604020202020204" pitchFamily="34" charset="0"/>
              <a:ea typeface="Calibri" panose="020F0502020204030204" pitchFamily="34" charset="0"/>
            </a:endParaRPr>
          </a:p>
          <a:p>
            <a:pPr algn="just"/>
            <a:r>
              <a:rPr lang="ru-RU" sz="4000" dirty="0">
                <a:effectLst/>
                <a:latin typeface="Arial" panose="020B0604020202020204" pitchFamily="34" charset="0"/>
                <a:ea typeface="Calibri" panose="020F0502020204030204" pitchFamily="34" charset="0"/>
              </a:rPr>
              <a:t>Ид</a:t>
            </a:r>
            <a:r>
              <a:rPr lang="ru-RU" sz="4000" b="1" dirty="0">
                <a:effectLst/>
                <a:latin typeface="Arial" panose="020B0604020202020204" pitchFamily="34" charset="0"/>
                <a:ea typeface="Calibri" panose="020F0502020204030204" pitchFamily="34" charset="0"/>
              </a:rPr>
              <a:t>ё</a:t>
            </a:r>
            <a:r>
              <a:rPr lang="ru-RU" sz="4000" dirty="0">
                <a:effectLst/>
                <a:latin typeface="Arial" panose="020B0604020202020204" pitchFamily="34" charset="0"/>
                <a:ea typeface="Calibri" panose="020F0502020204030204" pitchFamily="34" charset="0"/>
              </a:rPr>
              <a:t>т коз</a:t>
            </a:r>
            <a:r>
              <a:rPr lang="ru-RU" sz="4000" b="1" dirty="0">
                <a:effectLst/>
                <a:latin typeface="Arial" panose="020B0604020202020204" pitchFamily="34" charset="0"/>
                <a:ea typeface="Calibri" panose="020F0502020204030204" pitchFamily="34" charset="0"/>
              </a:rPr>
              <a:t>а</a:t>
            </a:r>
            <a:r>
              <a:rPr lang="ru-RU" sz="4000" dirty="0">
                <a:effectLst/>
                <a:latin typeface="Arial" panose="020B0604020202020204" pitchFamily="34" charset="0"/>
                <a:ea typeface="Calibri" panose="020F0502020204030204" pitchFamily="34" charset="0"/>
              </a:rPr>
              <a:t> с бос</a:t>
            </a:r>
            <a:r>
              <a:rPr lang="ru-RU" sz="4000" b="1" dirty="0">
                <a:effectLst/>
                <a:latin typeface="Arial" panose="020B0604020202020204" pitchFamily="34" charset="0"/>
                <a:ea typeface="Calibri" panose="020F0502020204030204" pitchFamily="34" charset="0"/>
              </a:rPr>
              <a:t>ы</a:t>
            </a:r>
            <a:r>
              <a:rPr lang="ru-RU" sz="4000" dirty="0">
                <a:effectLst/>
                <a:latin typeface="Arial" panose="020B0604020202020204" pitchFamily="34" charset="0"/>
                <a:ea typeface="Calibri" panose="020F0502020204030204" pitchFamily="34" charset="0"/>
              </a:rPr>
              <a:t>м козл</a:t>
            </a:r>
            <a:r>
              <a:rPr lang="ru-RU" sz="4000" b="1" dirty="0">
                <a:effectLst/>
                <a:latin typeface="Arial" panose="020B0604020202020204" pitchFamily="34" charset="0"/>
                <a:ea typeface="Calibri" panose="020F0502020204030204" pitchFamily="34" charset="0"/>
              </a:rPr>
              <a:t>о</a:t>
            </a:r>
            <a:r>
              <a:rPr lang="ru-RU" sz="4000" dirty="0">
                <a:effectLst/>
                <a:latin typeface="Arial" panose="020B0604020202020204" pitchFamily="34" charset="0"/>
                <a:ea typeface="Calibri" panose="020F0502020204030204" pitchFamily="34" charset="0"/>
              </a:rPr>
              <a:t>м.</a:t>
            </a:r>
            <a:endParaRPr lang="fr-FR" sz="4000" dirty="0">
              <a:effectLst/>
              <a:latin typeface="Arial" panose="020B0604020202020204" pitchFamily="34" charset="0"/>
              <a:ea typeface="Calibri" panose="020F0502020204030204" pitchFamily="34" charset="0"/>
            </a:endParaRPr>
          </a:p>
          <a:p>
            <a:r>
              <a:rPr lang="ru-RU" sz="4000" dirty="0">
                <a:effectLst/>
                <a:latin typeface="Arial" panose="020B0604020202020204" pitchFamily="34" charset="0"/>
                <a:ea typeface="Calibri" panose="020F0502020204030204" pitchFamily="34" charset="0"/>
              </a:rPr>
              <a:t>Ид</a:t>
            </a:r>
            <a:r>
              <a:rPr lang="ru-RU" sz="4000" b="1" dirty="0">
                <a:effectLst/>
                <a:latin typeface="Arial" panose="020B0604020202020204" pitchFamily="34" charset="0"/>
                <a:ea typeface="Calibri" panose="020F0502020204030204" pitchFamily="34" charset="0"/>
              </a:rPr>
              <a:t>ё</a:t>
            </a:r>
            <a:r>
              <a:rPr lang="ru-RU" sz="4000" dirty="0">
                <a:effectLst/>
                <a:latin typeface="Arial" panose="020B0604020202020204" pitchFamily="34" charset="0"/>
                <a:ea typeface="Calibri" panose="020F0502020204030204" pitchFamily="34" charset="0"/>
              </a:rPr>
              <a:t>т коз</a:t>
            </a:r>
            <a:r>
              <a:rPr lang="ru-RU" sz="4000" b="1" dirty="0">
                <a:effectLst/>
                <a:latin typeface="Arial" panose="020B0604020202020204" pitchFamily="34" charset="0"/>
                <a:ea typeface="Calibri" panose="020F0502020204030204" pitchFamily="34" charset="0"/>
              </a:rPr>
              <a:t>а</a:t>
            </a:r>
            <a:r>
              <a:rPr lang="ru-RU" sz="4000" dirty="0">
                <a:effectLst/>
                <a:latin typeface="Arial" panose="020B0604020202020204" pitchFamily="34" charset="0"/>
                <a:ea typeface="Calibri" panose="020F0502020204030204" pitchFamily="34" charset="0"/>
              </a:rPr>
              <a:t> с кос</a:t>
            </a:r>
            <a:r>
              <a:rPr lang="ru-RU" sz="4000" b="1" dirty="0">
                <a:effectLst/>
                <a:latin typeface="Arial" panose="020B0604020202020204" pitchFamily="34" charset="0"/>
                <a:ea typeface="Calibri" panose="020F0502020204030204" pitchFamily="34" charset="0"/>
              </a:rPr>
              <a:t>ы</a:t>
            </a:r>
            <a:r>
              <a:rPr lang="ru-RU" sz="4000" dirty="0">
                <a:effectLst/>
                <a:latin typeface="Arial" panose="020B0604020202020204" pitchFamily="34" charset="0"/>
                <a:ea typeface="Calibri" panose="020F0502020204030204" pitchFamily="34" charset="0"/>
              </a:rPr>
              <a:t>м козл</a:t>
            </a:r>
            <a:r>
              <a:rPr lang="ru-RU" sz="4000" b="1" dirty="0">
                <a:effectLst/>
                <a:latin typeface="Arial" panose="020B0604020202020204" pitchFamily="34" charset="0"/>
                <a:ea typeface="Calibri" panose="020F0502020204030204" pitchFamily="34" charset="0"/>
              </a:rPr>
              <a:t>о</a:t>
            </a:r>
            <a:r>
              <a:rPr lang="ru-RU" sz="4000" dirty="0">
                <a:effectLst/>
                <a:latin typeface="Arial" panose="020B0604020202020204" pitchFamily="34" charset="0"/>
                <a:ea typeface="Calibri" panose="020F0502020204030204" pitchFamily="34" charset="0"/>
              </a:rPr>
              <a:t>м.</a:t>
            </a:r>
            <a:endParaRPr lang="fr-FR" sz="4000" dirty="0"/>
          </a:p>
        </p:txBody>
      </p:sp>
      <p:pic>
        <p:nvPicPr>
          <p:cNvPr id="8" name="Image 7">
            <a:extLst>
              <a:ext uri="{FF2B5EF4-FFF2-40B4-BE49-F238E27FC236}">
                <a16:creationId xmlns:a16="http://schemas.microsoft.com/office/drawing/2014/main" id="{B6ACF39C-4D0B-68BE-7007-6AA1D5E6CC3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97086" y="2600152"/>
            <a:ext cx="4125082" cy="2052000"/>
          </a:xfrm>
          <a:prstGeom prst="rect">
            <a:avLst/>
          </a:prstGeom>
          <a:noFill/>
        </p:spPr>
      </p:pic>
    </p:spTree>
    <p:extLst>
      <p:ext uri="{BB962C8B-B14F-4D97-AF65-F5344CB8AC3E}">
        <p14:creationId xmlns:p14="http://schemas.microsoft.com/office/powerpoint/2010/main" val="164665419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373021" y="260648"/>
            <a:ext cx="10349147" cy="1143000"/>
          </a:xfrm>
          <a:prstGeom prst="rect">
            <a:avLst/>
          </a:prstGeom>
          <a:solidFill>
            <a:schemeClr val="accent6">
              <a:lumMod val="40000"/>
              <a:lumOff val="60000"/>
            </a:schemeClr>
          </a:solidFill>
        </p:spPr>
        <p:txBody>
          <a:bodyPr>
            <a:normAutofit/>
          </a:bodyPr>
          <a:lstStyle/>
          <a:p>
            <a:pPr algn="r">
              <a:defRPr/>
            </a:pPr>
            <a:r>
              <a:rPr lang="fr-FR">
                <a:solidFill>
                  <a:schemeClr val="tx1">
                    <a:lumMod val="75000"/>
                    <a:lumOff val="25000"/>
                  </a:schemeClr>
                </a:solidFill>
                <a:latin typeface="Berlin Sans FB Demi"/>
              </a:rPr>
              <a:t>6</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3</a:t>
            </a:r>
          </a:p>
        </p:txBody>
      </p:sp>
      <p:pic>
        <p:nvPicPr>
          <p:cNvPr id="5"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7" name="Imag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734071" y="359229"/>
            <a:ext cx="546000" cy="864000"/>
          </a:xfrm>
          <a:prstGeom prst="rect">
            <a:avLst/>
          </a:prstGeom>
        </p:spPr>
      </p:pic>
      <p:sp>
        <p:nvSpPr>
          <p:cNvPr id="3" name="ZoneTexte 2">
            <a:extLst>
              <a:ext uri="{FF2B5EF4-FFF2-40B4-BE49-F238E27FC236}">
                <a16:creationId xmlns:a16="http://schemas.microsoft.com/office/drawing/2014/main" id="{02EF0E79-64D5-8A0E-158C-E47EBF31EB90}"/>
              </a:ext>
            </a:extLst>
          </p:cNvPr>
          <p:cNvSpPr txBox="1"/>
          <p:nvPr/>
        </p:nvSpPr>
        <p:spPr bwMode="auto">
          <a:xfrm>
            <a:off x="335360" y="2060848"/>
            <a:ext cx="10801200" cy="2845907"/>
          </a:xfrm>
          <a:prstGeom prst="rect">
            <a:avLst/>
          </a:prstGeom>
          <a:noFill/>
        </p:spPr>
        <p:txBody>
          <a:bodyPr wrap="square" rtlCol="0">
            <a:spAutoFit/>
          </a:bodyPr>
          <a:lstStyle/>
          <a:p>
            <a:pPr algn="just">
              <a:lnSpc>
                <a:spcPct val="120000"/>
              </a:lnSpc>
              <a:spcBef>
                <a:spcPts val="800"/>
              </a:spcBef>
            </a:pPr>
            <a:r>
              <a:rPr lang="ru-RU" sz="3600" dirty="0">
                <a:ln>
                  <a:noFill/>
                </a:ln>
                <a:solidFill>
                  <a:srgbClr val="303030"/>
                </a:solidFill>
                <a:effectLst/>
                <a:latin typeface="Arial" panose="020B0604020202020204" pitchFamily="34" charset="0"/>
                <a:ea typeface="Helvetica Neue"/>
                <a:cs typeface="Helvetica Neue"/>
              </a:rPr>
              <a:t>Сн</a:t>
            </a:r>
            <a:r>
              <a:rPr lang="ru-RU" sz="3600" b="1" dirty="0">
                <a:ln>
                  <a:noFill/>
                </a:ln>
                <a:solidFill>
                  <a:srgbClr val="303030"/>
                </a:solidFill>
                <a:effectLst/>
                <a:latin typeface="Arial" panose="020B0604020202020204" pitchFamily="34" charset="0"/>
                <a:ea typeface="Helvetica Neue"/>
                <a:cs typeface="Helvetica Neue"/>
              </a:rPr>
              <a:t>е</a:t>
            </a:r>
            <a:r>
              <a:rPr lang="ru-RU" sz="3600" dirty="0">
                <a:ln>
                  <a:noFill/>
                </a:ln>
                <a:solidFill>
                  <a:srgbClr val="303030"/>
                </a:solidFill>
                <a:effectLst/>
                <a:latin typeface="Arial" panose="020B0604020202020204" pitchFamily="34" charset="0"/>
                <a:ea typeface="Helvetica Neue"/>
                <a:cs typeface="Helvetica Neue"/>
              </a:rPr>
              <a:t>га лав</a:t>
            </a:r>
            <a:r>
              <a:rPr lang="ru-RU" sz="3600" b="1" dirty="0">
                <a:ln>
                  <a:noFill/>
                </a:ln>
                <a:solidFill>
                  <a:srgbClr val="303030"/>
                </a:solidFill>
                <a:effectLst/>
                <a:latin typeface="Arial" panose="020B0604020202020204" pitchFamily="34" charset="0"/>
                <a:ea typeface="Helvetica Neue"/>
                <a:cs typeface="Helvetica Neue"/>
              </a:rPr>
              <a:t>и</a:t>
            </a:r>
            <a:r>
              <a:rPr lang="ru-RU" sz="3600" dirty="0">
                <a:ln>
                  <a:noFill/>
                </a:ln>
                <a:solidFill>
                  <a:srgbClr val="303030"/>
                </a:solidFill>
                <a:effectLst/>
                <a:latin typeface="Arial" panose="020B0604020202020204" pitchFamily="34" charset="0"/>
                <a:ea typeface="Helvetica Neue"/>
                <a:cs typeface="Helvetica Neue"/>
              </a:rPr>
              <a:t>на сползл</a:t>
            </a:r>
            <a:r>
              <a:rPr lang="ru-RU" sz="3600" b="1" dirty="0">
                <a:ln>
                  <a:noFill/>
                </a:ln>
                <a:solidFill>
                  <a:srgbClr val="303030"/>
                </a:solidFill>
                <a:effectLst/>
                <a:latin typeface="Arial" panose="020B0604020202020204" pitchFamily="34" charset="0"/>
                <a:ea typeface="Helvetica Neue"/>
                <a:cs typeface="Helvetica Neue"/>
              </a:rPr>
              <a:t>а</a:t>
            </a:r>
            <a:r>
              <a:rPr lang="ru-RU" sz="3600" dirty="0">
                <a:ln>
                  <a:noFill/>
                </a:ln>
                <a:solidFill>
                  <a:srgbClr val="303030"/>
                </a:solidFill>
                <a:effectLst/>
                <a:latin typeface="Arial" panose="020B0604020202020204" pitchFamily="34" charset="0"/>
                <a:ea typeface="Helvetica Neue"/>
                <a:cs typeface="Helvetica Neue"/>
              </a:rPr>
              <a:t> с полов</a:t>
            </a:r>
            <a:r>
              <a:rPr lang="ru-RU" sz="3600" b="1" dirty="0">
                <a:ln>
                  <a:noFill/>
                </a:ln>
                <a:solidFill>
                  <a:srgbClr val="303030"/>
                </a:solidFill>
                <a:effectLst/>
                <a:latin typeface="Arial" panose="020B0604020202020204" pitchFamily="34" charset="0"/>
                <a:ea typeface="Helvetica Neue"/>
                <a:cs typeface="Helvetica Neue"/>
              </a:rPr>
              <a:t>и</a:t>
            </a:r>
            <a:r>
              <a:rPr lang="ru-RU" sz="3600" dirty="0">
                <a:ln>
                  <a:noFill/>
                </a:ln>
                <a:solidFill>
                  <a:srgbClr val="303030"/>
                </a:solidFill>
                <a:effectLst/>
                <a:latin typeface="Arial" panose="020B0604020202020204" pitchFamily="34" charset="0"/>
                <a:ea typeface="Helvetica Neue"/>
                <a:cs typeface="Helvetica Neue"/>
              </a:rPr>
              <a:t>ны,</a:t>
            </a:r>
            <a:endParaRPr lang="fr-FR" sz="3600" dirty="0">
              <a:ln>
                <a:noFill/>
              </a:ln>
              <a:solidFill>
                <a:srgbClr val="000000"/>
              </a:solidFill>
              <a:effectLst/>
              <a:latin typeface="Helvetica Neue"/>
              <a:ea typeface="Helvetica Neue"/>
              <a:cs typeface="Helvetica Neue"/>
            </a:endParaRPr>
          </a:p>
          <a:p>
            <a:pPr algn="just">
              <a:lnSpc>
                <a:spcPct val="120000"/>
              </a:lnSpc>
              <a:spcBef>
                <a:spcPts val="800"/>
              </a:spcBef>
            </a:pPr>
            <a:r>
              <a:rPr lang="ru-RU" sz="3600" dirty="0">
                <a:ln>
                  <a:noFill/>
                </a:ln>
                <a:solidFill>
                  <a:srgbClr val="303030"/>
                </a:solidFill>
                <a:effectLst/>
                <a:latin typeface="Arial" panose="020B0604020202020204" pitchFamily="34" charset="0"/>
                <a:ea typeface="Helvetica Neue"/>
                <a:cs typeface="Helvetica Neue"/>
              </a:rPr>
              <a:t>Сползл</a:t>
            </a:r>
            <a:r>
              <a:rPr lang="ru-RU" sz="3600" b="1" dirty="0">
                <a:ln>
                  <a:noFill/>
                </a:ln>
                <a:solidFill>
                  <a:srgbClr val="303030"/>
                </a:solidFill>
                <a:effectLst/>
                <a:latin typeface="Arial" panose="020B0604020202020204" pitchFamily="34" charset="0"/>
                <a:ea typeface="Helvetica Neue"/>
                <a:cs typeface="Helvetica Neue"/>
              </a:rPr>
              <a:t>а</a:t>
            </a:r>
            <a:r>
              <a:rPr lang="ru-RU" sz="3600" dirty="0">
                <a:ln>
                  <a:noFill/>
                </a:ln>
                <a:solidFill>
                  <a:srgbClr val="303030"/>
                </a:solidFill>
                <a:effectLst/>
                <a:latin typeface="Arial" panose="020B0604020202020204" pitchFamily="34" charset="0"/>
                <a:ea typeface="Helvetica Neue"/>
                <a:cs typeface="Helvetica Neue"/>
              </a:rPr>
              <a:t> с полов</a:t>
            </a:r>
            <a:r>
              <a:rPr lang="ru-RU" sz="3600" b="1" dirty="0">
                <a:ln>
                  <a:noFill/>
                </a:ln>
                <a:solidFill>
                  <a:srgbClr val="303030"/>
                </a:solidFill>
                <a:effectLst/>
                <a:latin typeface="Arial" panose="020B0604020202020204" pitchFamily="34" charset="0"/>
                <a:ea typeface="Helvetica Neue"/>
                <a:cs typeface="Helvetica Neue"/>
              </a:rPr>
              <a:t>и</a:t>
            </a:r>
            <a:r>
              <a:rPr lang="ru-RU" sz="3600" dirty="0">
                <a:ln>
                  <a:noFill/>
                </a:ln>
                <a:solidFill>
                  <a:srgbClr val="303030"/>
                </a:solidFill>
                <a:effectLst/>
                <a:latin typeface="Arial" panose="020B0604020202020204" pitchFamily="34" charset="0"/>
                <a:ea typeface="Helvetica Neue"/>
                <a:cs typeface="Helvetica Neue"/>
              </a:rPr>
              <a:t>ны пол</a:t>
            </a:r>
            <a:r>
              <a:rPr lang="ru-RU" sz="3600" b="1" dirty="0">
                <a:ln>
                  <a:noFill/>
                </a:ln>
                <a:solidFill>
                  <a:srgbClr val="303030"/>
                </a:solidFill>
                <a:effectLst/>
                <a:latin typeface="Arial" panose="020B0604020202020204" pitchFamily="34" charset="0"/>
                <a:ea typeface="Helvetica Neue"/>
                <a:cs typeface="Helvetica Neue"/>
              </a:rPr>
              <a:t>о</a:t>
            </a:r>
            <a:r>
              <a:rPr lang="ru-RU" sz="3600" dirty="0">
                <a:ln>
                  <a:noFill/>
                </a:ln>
                <a:solidFill>
                  <a:srgbClr val="303030"/>
                </a:solidFill>
                <a:effectLst/>
                <a:latin typeface="Arial" panose="020B0604020202020204" pitchFamily="34" charset="0"/>
                <a:ea typeface="Helvetica Neue"/>
                <a:cs typeface="Helvetica Neue"/>
              </a:rPr>
              <a:t>гой гор</a:t>
            </a:r>
            <a:r>
              <a:rPr lang="ru-RU" sz="3600" b="1" dirty="0">
                <a:ln>
                  <a:noFill/>
                </a:ln>
                <a:solidFill>
                  <a:srgbClr val="303030"/>
                </a:solidFill>
                <a:effectLst/>
                <a:latin typeface="Arial" panose="020B0604020202020204" pitchFamily="34" charset="0"/>
                <a:ea typeface="Helvetica Neue"/>
                <a:cs typeface="Helvetica Neue"/>
              </a:rPr>
              <a:t>ы</a:t>
            </a:r>
            <a:r>
              <a:rPr lang="ru-RU" sz="3600" dirty="0">
                <a:ln>
                  <a:noFill/>
                </a:ln>
                <a:solidFill>
                  <a:srgbClr val="303030"/>
                </a:solidFill>
                <a:effectLst/>
                <a:latin typeface="Arial" panose="020B0604020202020204" pitchFamily="34" charset="0"/>
                <a:ea typeface="Helvetica Neue"/>
                <a:cs typeface="Helvetica Neue"/>
              </a:rPr>
              <a:t>.</a:t>
            </a:r>
            <a:endParaRPr lang="fr-FR" sz="3600" dirty="0">
              <a:ln>
                <a:noFill/>
              </a:ln>
              <a:solidFill>
                <a:srgbClr val="000000"/>
              </a:solidFill>
              <a:effectLst/>
              <a:latin typeface="Helvetica Neue"/>
              <a:ea typeface="Helvetica Neue"/>
              <a:cs typeface="Helvetica Neue"/>
            </a:endParaRPr>
          </a:p>
          <a:p>
            <a:pPr algn="just">
              <a:lnSpc>
                <a:spcPct val="120000"/>
              </a:lnSpc>
              <a:spcBef>
                <a:spcPts val="800"/>
              </a:spcBef>
            </a:pPr>
            <a:r>
              <a:rPr lang="ru-RU" sz="3600" dirty="0">
                <a:ln>
                  <a:noFill/>
                </a:ln>
                <a:solidFill>
                  <a:srgbClr val="303030"/>
                </a:solidFill>
                <a:effectLst/>
                <a:latin typeface="Arial" panose="020B0604020202020204" pitchFamily="34" charset="0"/>
                <a:ea typeface="Helvetica Neue"/>
                <a:cs typeface="Helvetica Neue"/>
              </a:rPr>
              <a:t>Ещё полов</a:t>
            </a:r>
            <a:r>
              <a:rPr lang="ru-RU" sz="3600" b="1" dirty="0">
                <a:ln>
                  <a:noFill/>
                </a:ln>
                <a:solidFill>
                  <a:srgbClr val="303030"/>
                </a:solidFill>
                <a:effectLst/>
                <a:latin typeface="Arial" panose="020B0604020202020204" pitchFamily="34" charset="0"/>
                <a:ea typeface="Helvetica Neue"/>
                <a:cs typeface="Helvetica Neue"/>
              </a:rPr>
              <a:t>и</a:t>
            </a:r>
            <a:r>
              <a:rPr lang="ru-RU" sz="3600" dirty="0">
                <a:ln>
                  <a:noFill/>
                </a:ln>
                <a:solidFill>
                  <a:srgbClr val="303030"/>
                </a:solidFill>
                <a:effectLst/>
                <a:latin typeface="Arial" panose="020B0604020202020204" pitchFamily="34" charset="0"/>
                <a:ea typeface="Helvetica Neue"/>
                <a:cs typeface="Helvetica Neue"/>
              </a:rPr>
              <a:t>на сн</a:t>
            </a:r>
            <a:r>
              <a:rPr lang="ru-RU" sz="3600" b="1" dirty="0">
                <a:ln>
                  <a:noFill/>
                </a:ln>
                <a:solidFill>
                  <a:srgbClr val="303030"/>
                </a:solidFill>
                <a:effectLst/>
                <a:latin typeface="Arial" panose="020B0604020202020204" pitchFamily="34" charset="0"/>
                <a:ea typeface="Helvetica Neue"/>
                <a:cs typeface="Helvetica Neue"/>
              </a:rPr>
              <a:t>е</a:t>
            </a:r>
            <a:r>
              <a:rPr lang="ru-RU" sz="3600" dirty="0">
                <a:ln>
                  <a:noFill/>
                </a:ln>
                <a:solidFill>
                  <a:srgbClr val="303030"/>
                </a:solidFill>
                <a:effectLst/>
                <a:latin typeface="Arial" panose="020B0604020202020204" pitchFamily="34" charset="0"/>
                <a:ea typeface="Helvetica Neue"/>
                <a:cs typeface="Helvetica Neue"/>
              </a:rPr>
              <a:t>жной лав</a:t>
            </a:r>
            <a:r>
              <a:rPr lang="ru-RU" sz="3600" b="1" dirty="0">
                <a:ln>
                  <a:noFill/>
                </a:ln>
                <a:solidFill>
                  <a:srgbClr val="303030"/>
                </a:solidFill>
                <a:effectLst/>
                <a:latin typeface="Arial" panose="020B0604020202020204" pitchFamily="34" charset="0"/>
                <a:ea typeface="Helvetica Neue"/>
                <a:cs typeface="Helvetica Neue"/>
              </a:rPr>
              <a:t>и</a:t>
            </a:r>
            <a:r>
              <a:rPr lang="ru-RU" sz="3600" dirty="0">
                <a:ln>
                  <a:noFill/>
                </a:ln>
                <a:solidFill>
                  <a:srgbClr val="303030"/>
                </a:solidFill>
                <a:effectLst/>
                <a:latin typeface="Arial" panose="020B0604020202020204" pitchFamily="34" charset="0"/>
                <a:ea typeface="Helvetica Neue"/>
                <a:cs typeface="Helvetica Neue"/>
              </a:rPr>
              <a:t>ны</a:t>
            </a:r>
            <a:endParaRPr lang="fr-FR" sz="3600" dirty="0">
              <a:ln>
                <a:noFill/>
              </a:ln>
              <a:solidFill>
                <a:srgbClr val="000000"/>
              </a:solidFill>
              <a:effectLst/>
              <a:latin typeface="Helvetica Neue"/>
              <a:ea typeface="Helvetica Neue"/>
              <a:cs typeface="Helvetica Neue"/>
            </a:endParaRPr>
          </a:p>
          <a:p>
            <a:r>
              <a:rPr lang="ru-RU" sz="3600" dirty="0">
                <a:solidFill>
                  <a:srgbClr val="303030"/>
                </a:solidFill>
                <a:effectLst/>
                <a:latin typeface="Arial" panose="020B0604020202020204" pitchFamily="34" charset="0"/>
                <a:ea typeface="Calibri" panose="020F0502020204030204" pitchFamily="34" charset="0"/>
              </a:rPr>
              <a:t>Леж</a:t>
            </a:r>
            <a:r>
              <a:rPr lang="ru-RU" sz="3600" b="1" dirty="0">
                <a:solidFill>
                  <a:srgbClr val="303030"/>
                </a:solidFill>
                <a:effectLst/>
                <a:latin typeface="Arial" panose="020B0604020202020204" pitchFamily="34" charset="0"/>
                <a:ea typeface="Calibri" panose="020F0502020204030204" pitchFamily="34" charset="0"/>
              </a:rPr>
              <a:t>и</a:t>
            </a:r>
            <a:r>
              <a:rPr lang="ru-RU" sz="3600" dirty="0">
                <a:solidFill>
                  <a:srgbClr val="303030"/>
                </a:solidFill>
                <a:effectLst/>
                <a:latin typeface="Arial" panose="020B0604020202020204" pitchFamily="34" charset="0"/>
                <a:ea typeface="Calibri" panose="020F0502020204030204" pitchFamily="34" charset="0"/>
              </a:rPr>
              <a:t>т на пол</a:t>
            </a:r>
            <a:r>
              <a:rPr lang="ru-RU" sz="3600" b="1" dirty="0">
                <a:solidFill>
                  <a:srgbClr val="303030"/>
                </a:solidFill>
                <a:effectLst/>
                <a:latin typeface="Arial" panose="020B0604020202020204" pitchFamily="34" charset="0"/>
                <a:ea typeface="Calibri" panose="020F0502020204030204" pitchFamily="34" charset="0"/>
              </a:rPr>
              <a:t>о</a:t>
            </a:r>
            <a:r>
              <a:rPr lang="ru-RU" sz="3600" dirty="0">
                <a:solidFill>
                  <a:srgbClr val="303030"/>
                </a:solidFill>
                <a:effectLst/>
                <a:latin typeface="Arial" panose="020B0604020202020204" pitchFamily="34" charset="0"/>
                <a:ea typeface="Calibri" panose="020F0502020204030204" pitchFamily="34" charset="0"/>
              </a:rPr>
              <a:t>гой гор</a:t>
            </a:r>
            <a:r>
              <a:rPr lang="ru-RU" sz="3600" b="1" dirty="0">
                <a:solidFill>
                  <a:srgbClr val="303030"/>
                </a:solidFill>
                <a:effectLst/>
                <a:latin typeface="Arial" panose="020B0604020202020204" pitchFamily="34" charset="0"/>
                <a:ea typeface="Calibri" panose="020F0502020204030204" pitchFamily="34" charset="0"/>
              </a:rPr>
              <a:t>е</a:t>
            </a:r>
            <a:r>
              <a:rPr lang="ru-RU" sz="3600" dirty="0">
                <a:solidFill>
                  <a:srgbClr val="303030"/>
                </a:solidFill>
                <a:effectLst/>
                <a:latin typeface="Arial" panose="020B0604020202020204" pitchFamily="34" charset="0"/>
                <a:ea typeface="Calibri" panose="020F0502020204030204" pitchFamily="34" charset="0"/>
              </a:rPr>
              <a:t> до пор</a:t>
            </a:r>
            <a:r>
              <a:rPr lang="ru-RU" sz="3600" b="1" dirty="0">
                <a:solidFill>
                  <a:srgbClr val="303030"/>
                </a:solidFill>
                <a:effectLst/>
                <a:latin typeface="Arial" panose="020B0604020202020204" pitchFamily="34" charset="0"/>
                <a:ea typeface="Calibri" panose="020F0502020204030204" pitchFamily="34" charset="0"/>
              </a:rPr>
              <a:t>ы</a:t>
            </a:r>
            <a:r>
              <a:rPr lang="ru-RU" sz="3600" dirty="0">
                <a:solidFill>
                  <a:srgbClr val="303030"/>
                </a:solidFill>
                <a:effectLst/>
                <a:latin typeface="Arial" panose="020B0604020202020204" pitchFamily="34" charset="0"/>
                <a:ea typeface="Calibri" panose="020F0502020204030204" pitchFamily="34" charset="0"/>
              </a:rPr>
              <a:t>.</a:t>
            </a:r>
            <a:endParaRPr lang="fr-FR" sz="3600" dirty="0">
              <a:solidFill>
                <a:schemeClr val="accent2">
                  <a:lumMod val="75000"/>
                </a:schemeClr>
              </a:solidFill>
            </a:endParaRPr>
          </a:p>
        </p:txBody>
      </p:sp>
      <p:pic>
        <p:nvPicPr>
          <p:cNvPr id="2" name="Image 1">
            <a:extLst>
              <a:ext uri="{FF2B5EF4-FFF2-40B4-BE49-F238E27FC236}">
                <a16:creationId xmlns:a16="http://schemas.microsoft.com/office/drawing/2014/main" id="{4AE84117-55A1-C5B0-8D0B-3E3D3EF925D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57122" y="3826755"/>
            <a:ext cx="3744316" cy="2160000"/>
          </a:xfrm>
          <a:prstGeom prst="rect">
            <a:avLst/>
          </a:prstGeom>
          <a:noFill/>
        </p:spPr>
      </p:pic>
    </p:spTree>
    <p:extLst>
      <p:ext uri="{BB962C8B-B14F-4D97-AF65-F5344CB8AC3E}">
        <p14:creationId xmlns:p14="http://schemas.microsoft.com/office/powerpoint/2010/main" val="3447245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373021" y="260648"/>
            <a:ext cx="10349147" cy="1143000"/>
          </a:xfrm>
          <a:prstGeom prst="rect">
            <a:avLst/>
          </a:prstGeom>
          <a:solidFill>
            <a:schemeClr val="accent6">
              <a:lumMod val="40000"/>
              <a:lumOff val="60000"/>
            </a:schemeClr>
          </a:solidFill>
        </p:spPr>
        <p:txBody>
          <a:bodyPr>
            <a:normAutofit/>
          </a:bodyPr>
          <a:lstStyle/>
          <a:p>
            <a:pPr algn="r">
              <a:defRPr/>
            </a:pPr>
            <a:r>
              <a:rPr lang="fr-FR">
                <a:solidFill>
                  <a:schemeClr val="tx1">
                    <a:lumMod val="75000"/>
                    <a:lumOff val="25000"/>
                  </a:schemeClr>
                </a:solidFill>
                <a:latin typeface="Berlin Sans FB Demi"/>
              </a:rPr>
              <a:t>5</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2</a:t>
            </a:r>
          </a:p>
        </p:txBody>
      </p:sp>
      <p:pic>
        <p:nvPicPr>
          <p:cNvPr id="5"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6" name="Image 6" descr="germany-652967_640.png"/>
          <p:cNvPicPr>
            <a:picLocks noChangeAspect="1"/>
          </p:cNvPicPr>
          <p:nvPr/>
        </p:nvPicPr>
        <p:blipFill>
          <a:blip r:embed="rId4" cstate="print">
            <a:extLst>
              <a:ext uri="{28A0092B-C50C-407E-A947-70E740481C1C}">
                <a14:useLocalDpi xmlns:a14="http://schemas.microsoft.com/office/drawing/2010/main" val="0"/>
              </a:ext>
            </a:extLst>
          </a:blip>
          <a:stretch/>
        </p:blipFill>
        <p:spPr bwMode="auto">
          <a:xfrm>
            <a:off x="1775353" y="389466"/>
            <a:ext cx="534459" cy="846667"/>
          </a:xfrm>
          <a:prstGeom prst="rect">
            <a:avLst/>
          </a:prstGeom>
        </p:spPr>
      </p:pic>
      <p:pic>
        <p:nvPicPr>
          <p:cNvPr id="7" name="Image 6" descr="Une image contenant brosse, outil&#10;&#10;Description générée automatiquement">
            <a:extLst>
              <a:ext uri="{FF2B5EF4-FFF2-40B4-BE49-F238E27FC236}">
                <a16:creationId xmlns:a16="http://schemas.microsoft.com/office/drawing/2014/main" id="{A7150F3F-C80E-97AA-02CF-0B36EA2E476B}"/>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680176" y="1844824"/>
            <a:ext cx="3239770" cy="3512820"/>
          </a:xfrm>
          <a:prstGeom prst="rect">
            <a:avLst/>
          </a:prstGeom>
        </p:spPr>
      </p:pic>
      <p:sp>
        <p:nvSpPr>
          <p:cNvPr id="9" name="ZoneTexte 8">
            <a:extLst>
              <a:ext uri="{FF2B5EF4-FFF2-40B4-BE49-F238E27FC236}">
                <a16:creationId xmlns:a16="http://schemas.microsoft.com/office/drawing/2014/main" id="{B34EF11F-7801-E4ED-5A90-F19893EAB01A}"/>
              </a:ext>
            </a:extLst>
          </p:cNvPr>
          <p:cNvSpPr txBox="1"/>
          <p:nvPr/>
        </p:nvSpPr>
        <p:spPr>
          <a:xfrm>
            <a:off x="762394" y="2631738"/>
            <a:ext cx="6115050" cy="1938992"/>
          </a:xfrm>
          <a:prstGeom prst="rect">
            <a:avLst/>
          </a:prstGeom>
          <a:noFill/>
        </p:spPr>
        <p:txBody>
          <a:bodyPr wrap="square">
            <a:spAutoFit/>
          </a:bodyPr>
          <a:lstStyle/>
          <a:p>
            <a:r>
              <a:rPr lang="de-DE" sz="4000" dirty="0">
                <a:latin typeface="Arial" panose="020B0604020202020204" pitchFamily="34" charset="0"/>
                <a:ea typeface="Calibri" panose="020F0502020204030204" pitchFamily="34" charset="0"/>
                <a:cs typeface="Arial" panose="020B0604020202020204" pitchFamily="34" charset="0"/>
              </a:rPr>
              <a:t>Schwarze Borsten bürsten besser als weiße Borsten bürsten.</a:t>
            </a:r>
            <a:endParaRPr lang="fr-FR" sz="4000" dirty="0">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363820" y="389466"/>
            <a:ext cx="10547443" cy="1180682"/>
          </a:xfrm>
          <a:prstGeom prst="rect">
            <a:avLst/>
          </a:prstGeom>
          <a:solidFill>
            <a:schemeClr val="accent6">
              <a:lumMod val="40000"/>
              <a:lumOff val="60000"/>
            </a:schemeClr>
          </a:solidFill>
        </p:spPr>
        <p:txBody>
          <a:bodyPr>
            <a:normAutofit/>
          </a:bodyPr>
          <a:lstStyle/>
          <a:p>
            <a:pPr algn="r">
              <a:defRPr/>
            </a:pPr>
            <a:r>
              <a:rPr lang="fr-FR">
                <a:solidFill>
                  <a:schemeClr val="tx1">
                    <a:lumMod val="75000"/>
                    <a:lumOff val="25000"/>
                  </a:schemeClr>
                </a:solidFill>
                <a:latin typeface="Berlin Sans FB Demi"/>
              </a:rPr>
              <a:t>5</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3</a:t>
            </a:r>
          </a:p>
        </p:txBody>
      </p:sp>
      <p:pic>
        <p:nvPicPr>
          <p:cNvPr id="5"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6" name="Image 6" descr="germany-652967_640.png"/>
          <p:cNvPicPr>
            <a:picLocks noChangeAspect="1"/>
          </p:cNvPicPr>
          <p:nvPr/>
        </p:nvPicPr>
        <p:blipFill>
          <a:blip r:embed="rId4" cstate="print">
            <a:extLst>
              <a:ext uri="{28A0092B-C50C-407E-A947-70E740481C1C}">
                <a14:useLocalDpi xmlns:a14="http://schemas.microsoft.com/office/drawing/2010/main" val="0"/>
              </a:ext>
            </a:extLst>
          </a:blip>
          <a:stretch/>
        </p:blipFill>
        <p:spPr bwMode="auto">
          <a:xfrm>
            <a:off x="1775353" y="389466"/>
            <a:ext cx="534459" cy="846667"/>
          </a:xfrm>
          <a:prstGeom prst="rect">
            <a:avLst/>
          </a:prstGeom>
        </p:spPr>
      </p:pic>
      <p:pic>
        <p:nvPicPr>
          <p:cNvPr id="7" name="Image 6" descr="Une image contenant intérieur, ordinateur, texte, écran d’ordinateur&#10;&#10;Description générée automatiquement">
            <a:extLst>
              <a:ext uri="{FF2B5EF4-FFF2-40B4-BE49-F238E27FC236}">
                <a16:creationId xmlns:a16="http://schemas.microsoft.com/office/drawing/2014/main" id="{BA68A7DF-167A-7169-1592-FC4BA9FE5246}"/>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536160" y="2585522"/>
            <a:ext cx="4070746" cy="2592288"/>
          </a:xfrm>
          <a:prstGeom prst="rect">
            <a:avLst/>
          </a:prstGeom>
        </p:spPr>
      </p:pic>
      <p:sp>
        <p:nvSpPr>
          <p:cNvPr id="9" name="ZoneTexte 8">
            <a:extLst>
              <a:ext uri="{FF2B5EF4-FFF2-40B4-BE49-F238E27FC236}">
                <a16:creationId xmlns:a16="http://schemas.microsoft.com/office/drawing/2014/main" id="{B0E2B68D-3A5D-0CAA-C803-DC67169A5BEF}"/>
              </a:ext>
            </a:extLst>
          </p:cNvPr>
          <p:cNvSpPr txBox="1"/>
          <p:nvPr/>
        </p:nvSpPr>
        <p:spPr>
          <a:xfrm>
            <a:off x="797046" y="1988840"/>
            <a:ext cx="6595098" cy="3785652"/>
          </a:xfrm>
          <a:prstGeom prst="rect">
            <a:avLst/>
          </a:prstGeom>
          <a:noFill/>
        </p:spPr>
        <p:txBody>
          <a:bodyPr wrap="square">
            <a:spAutoFit/>
          </a:bodyPr>
          <a:lstStyle/>
          <a:p>
            <a:r>
              <a:rPr lang="de-DE" sz="4000" dirty="0">
                <a:latin typeface="Arial" panose="020B0604020202020204" pitchFamily="34" charset="0"/>
                <a:ea typeface="Calibri" panose="020F0502020204030204" pitchFamily="34" charset="0"/>
                <a:cs typeface="Arial" panose="020B0604020202020204" pitchFamily="34" charset="0"/>
              </a:rPr>
              <a:t>Als wir noch in der Wiege lagen, gabs noch keine Liegewagen. Jetzt kann man in den Wagen liegen und sich in allen Lagen wiegen.</a:t>
            </a:r>
            <a:endParaRPr lang="fr-FR" sz="4000" dirty="0">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451</TotalTime>
  <Words>10756</Words>
  <Application>Microsoft Office PowerPoint</Application>
  <DocSecurity>0</DocSecurity>
  <PresentationFormat>Grand écran</PresentationFormat>
  <Paragraphs>906</Paragraphs>
  <Slides>74</Slides>
  <Notes>69</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74</vt:i4>
      </vt:variant>
    </vt:vector>
  </HeadingPairs>
  <TitlesOfParts>
    <vt:vector size="84" baseType="lpstr">
      <vt:lpstr>Arial</vt:lpstr>
      <vt:lpstr>Arial Unicode MS</vt:lpstr>
      <vt:lpstr>Berlin Sans FB Demi</vt:lpstr>
      <vt:lpstr>Calibri</vt:lpstr>
      <vt:lpstr>Calibri Light</vt:lpstr>
      <vt:lpstr>Comic Sans MS</vt:lpstr>
      <vt:lpstr>Helvetica Neue</vt:lpstr>
      <vt:lpstr>Symbol</vt:lpstr>
      <vt:lpstr>Times New Roman</vt:lpstr>
      <vt:lpstr>Thème Office</vt:lpstr>
      <vt:lpstr>Concours de virelangues  en langues étrangères Session 2025 – Manches 4-5-6  </vt:lpstr>
      <vt:lpstr>Présentation PowerPoint</vt:lpstr>
      <vt:lpstr>Présentation PowerPoint</vt:lpstr>
      <vt:lpstr>4ème manche – Virelangue 1</vt:lpstr>
      <vt:lpstr>4ème manche – Virelangue 2</vt:lpstr>
      <vt:lpstr>4ème manche – Virelangue 3</vt:lpstr>
      <vt:lpstr>5ème manche – Virelangue 1</vt:lpstr>
      <vt:lpstr>5ème manche – Virelangue 2</vt:lpstr>
      <vt:lpstr>5ème manche – Virelangue 3</vt:lpstr>
      <vt:lpstr>6ème manche – Virelangue 1</vt:lpstr>
      <vt:lpstr>6ème manche – Virelangue 2</vt:lpstr>
      <vt:lpstr>6ème manche – Virelangue 3</vt:lpstr>
      <vt:lpstr>Présentation PowerPoint</vt:lpstr>
      <vt:lpstr>4ème manche – Virelangue 1</vt:lpstr>
      <vt:lpstr>4ème manche – Virelangue 2</vt:lpstr>
      <vt:lpstr>4ème manche – Virelangue 3</vt:lpstr>
      <vt:lpstr>5ème manche – Virelangue 1</vt:lpstr>
      <vt:lpstr>5ème manche – Virelangue 2</vt:lpstr>
      <vt:lpstr>5ème manche – Virelangue 3</vt:lpstr>
      <vt:lpstr>6ème manche – Virelangue 1</vt:lpstr>
      <vt:lpstr>6ème manche – Virelangue 2</vt:lpstr>
      <vt:lpstr>6ème manche – Virelangue 3</vt:lpstr>
      <vt:lpstr>Présentation PowerPoint</vt:lpstr>
      <vt:lpstr>4ème manche – Virelangue 1</vt:lpstr>
      <vt:lpstr>4ème manche – Virelangue 2</vt:lpstr>
      <vt:lpstr>4ème manche – Virelangue 3</vt:lpstr>
      <vt:lpstr>5ème manche – Virelangue 1</vt:lpstr>
      <vt:lpstr>5ème manche – Virelangue 2</vt:lpstr>
      <vt:lpstr>5ème manche – Virelangue 3</vt:lpstr>
      <vt:lpstr>6ème manche – Virelangue 1</vt:lpstr>
      <vt:lpstr>6ème manche – Virelangue 2</vt:lpstr>
      <vt:lpstr>6ème manche – Virelangue 3</vt:lpstr>
      <vt:lpstr>Présentation PowerPoint</vt:lpstr>
      <vt:lpstr>4ème manche – Virelangue 1</vt:lpstr>
      <vt:lpstr>4ème manche – Virelangue 2</vt:lpstr>
      <vt:lpstr>4ème manche – Virelangue 3</vt:lpstr>
      <vt:lpstr>Virelangue supplémentaire</vt:lpstr>
      <vt:lpstr>5ème manche – Virelangue 1</vt:lpstr>
      <vt:lpstr>5ème manche – Virelangue 2</vt:lpstr>
      <vt:lpstr>5ème manche – Virelangue 3</vt:lpstr>
      <vt:lpstr>Virelangue supplémentaire</vt:lpstr>
      <vt:lpstr>6ème manche – Virelangue 1</vt:lpstr>
      <vt:lpstr>6ème manche – Virelangue 2</vt:lpstr>
      <vt:lpstr>6ème manche – Virelangue 3</vt:lpstr>
      <vt:lpstr>Présentation PowerPoint</vt:lpstr>
      <vt:lpstr>4ème manche – Virelangue 1</vt:lpstr>
      <vt:lpstr>4ème manche – Virelangue 2</vt:lpstr>
      <vt:lpstr>4ème manche – Virelangue 3</vt:lpstr>
      <vt:lpstr>5ème manche – Virelangue 1</vt:lpstr>
      <vt:lpstr>5ème manche – Virelangue 2</vt:lpstr>
      <vt:lpstr>5ème manche – Virelangue 3</vt:lpstr>
      <vt:lpstr>6ème manche – Virelangue 1</vt:lpstr>
      <vt:lpstr>6ème manche – Virelangue 2</vt:lpstr>
      <vt:lpstr>6ème manche – Virelangue 3</vt:lpstr>
      <vt:lpstr>Présentation PowerPoint</vt:lpstr>
      <vt:lpstr>4ème manche – Virelangue 1</vt:lpstr>
      <vt:lpstr>4ème manche – Virelangue 2</vt:lpstr>
      <vt:lpstr>4ème manche – Virelangue 3</vt:lpstr>
      <vt:lpstr>5ème manche – Virelangue 1</vt:lpstr>
      <vt:lpstr>5ème manche – Virelangue 2</vt:lpstr>
      <vt:lpstr>5ème manche – Virelangue 3</vt:lpstr>
      <vt:lpstr>6ème manche – Virelangue 1</vt:lpstr>
      <vt:lpstr>6ème manche – Virelangue 2</vt:lpstr>
      <vt:lpstr>6ème manche – Virelangue 3</vt:lpstr>
      <vt:lpstr>Présentation PowerPoint</vt:lpstr>
      <vt:lpstr>4ème manche – Virelangue 1</vt:lpstr>
      <vt:lpstr>4ème manche – Virelangue 2</vt:lpstr>
      <vt:lpstr>4ème manche – Virelangue 3</vt:lpstr>
      <vt:lpstr>5ème manche – Virelangue 1</vt:lpstr>
      <vt:lpstr>5ème manche – Virelangue 2</vt:lpstr>
      <vt:lpstr>5ème manche – Virelangue 3</vt:lpstr>
      <vt:lpstr>6ème manche – Virelangue 1</vt:lpstr>
      <vt:lpstr>6ème manche – Virelangue 2</vt:lpstr>
      <vt:lpstr>6ème manche – Virelangue 3</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1ère manche – Virelangue 1</dc:title>
  <dc:creator>Bruno BOUCHARD</dc:creator>
  <cp:lastModifiedBy>Bruno BOUCHARD</cp:lastModifiedBy>
  <cp:revision>306</cp:revision>
  <cp:lastPrinted>2023-07-09T16:46:26Z</cp:lastPrinted>
  <dcterms:created xsi:type="dcterms:W3CDTF">2019-12-19T20:46:51Z</dcterms:created>
  <dcterms:modified xsi:type="dcterms:W3CDTF">2025-01-20T20:08:28Z</dcterms:modified>
  <dc:identifier/>
  <dc:language/>
  <cp:version/>
</cp:coreProperties>
</file>