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6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A7B3-0E16-4EC8-BA29-66BBA1205C74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ECA8-7D28-4DB3-AB2F-BDA8D0D9E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Langues vivantes : Intervention de parents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2016/2017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nguyen\Desktop\CLE USB\Photos\Unverre\IMG_20170519_135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440494" cy="3330369"/>
          </a:xfrm>
          <a:prstGeom prst="rect">
            <a:avLst/>
          </a:prstGeom>
          <a:noFill/>
        </p:spPr>
      </p:pic>
      <p:pic>
        <p:nvPicPr>
          <p:cNvPr id="8" name="Picture 4" descr="C:\Users\cnguyen\Desktop\CLE USB\Photos\Unverre\IMG_20170519_134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628800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nguyen\Desktop\CLE USB\Photos\Unverre\IMG_20170519_14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362637" cy="5816849"/>
          </a:xfrm>
          <a:prstGeom prst="rect">
            <a:avLst/>
          </a:prstGeom>
          <a:noFill/>
        </p:spPr>
      </p:pic>
      <p:pic>
        <p:nvPicPr>
          <p:cNvPr id="4" name="Picture 2" descr="C:\Users\cnguyen\Desktop\CLE USB\Photos\Yèvres\IMG_20170517_101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768418" cy="2826314"/>
          </a:xfrm>
          <a:prstGeom prst="rect">
            <a:avLst/>
          </a:prstGeom>
          <a:noFill/>
        </p:spPr>
      </p:pic>
      <p:pic>
        <p:nvPicPr>
          <p:cNvPr id="5" name="Picture 2" descr="C:\Users\cnguyen\Desktop\CLE USB\Photos\Yèvres\IMG_20170517_102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754140" cy="2815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</Words>
  <Application>Microsoft Office PowerPoint</Application>
  <PresentationFormat>Affichage à l'écran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Langues vivantes : Intervention de parents 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Langues vivantes : Intervention de parents</dc:title>
  <dc:creator>cnguyen</dc:creator>
  <cp:lastModifiedBy>abourgeois</cp:lastModifiedBy>
  <cp:revision>2</cp:revision>
  <dcterms:created xsi:type="dcterms:W3CDTF">2018-02-05T14:15:19Z</dcterms:created>
  <dcterms:modified xsi:type="dcterms:W3CDTF">2018-02-06T10:34:57Z</dcterms:modified>
</cp:coreProperties>
</file>