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233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0D8-B0ED-45A8-8E08-F541BC5D6A73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FB8A-C117-476B-9CD4-9F4751D923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0D8-B0ED-45A8-8E08-F541BC5D6A73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FB8A-C117-476B-9CD4-9F4751D923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0D8-B0ED-45A8-8E08-F541BC5D6A73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FB8A-C117-476B-9CD4-9F4751D923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0D8-B0ED-45A8-8E08-F541BC5D6A73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FB8A-C117-476B-9CD4-9F4751D923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0D8-B0ED-45A8-8E08-F541BC5D6A73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FB8A-C117-476B-9CD4-9F4751D923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0D8-B0ED-45A8-8E08-F541BC5D6A73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FB8A-C117-476B-9CD4-9F4751D923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0D8-B0ED-45A8-8E08-F541BC5D6A73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FB8A-C117-476B-9CD4-9F4751D923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0D8-B0ED-45A8-8E08-F541BC5D6A73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FB8A-C117-476B-9CD4-9F4751D923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0D8-B0ED-45A8-8E08-F541BC5D6A73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FB8A-C117-476B-9CD4-9F4751D923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0D8-B0ED-45A8-8E08-F541BC5D6A73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FB8A-C117-476B-9CD4-9F4751D923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F0D8-B0ED-45A8-8E08-F541BC5D6A73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CFB8A-C117-476B-9CD4-9F4751D923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0F0D8-B0ED-45A8-8E08-F541BC5D6A73}" type="datetimeFigureOut">
              <a:rPr lang="fr-FR" smtClean="0"/>
              <a:pPr/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FB8A-C117-476B-9CD4-9F4751D923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Langues vivantes : arbres des langues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mtClean="0"/>
              <a:t>2016/2017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nguyen\Desktop\CLE USB\Photos\Chartres Zola\DSC03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6645"/>
            <a:ext cx="4824536" cy="6432715"/>
          </a:xfrm>
          <a:prstGeom prst="rect">
            <a:avLst/>
          </a:prstGeom>
          <a:noFill/>
        </p:spPr>
      </p:pic>
      <p:pic>
        <p:nvPicPr>
          <p:cNvPr id="1027" name="Picture 3" descr="C:\Users\cnguyen\Desktop\CLE USB\Photos\Chartres Zola\DSC03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0648"/>
            <a:ext cx="2561556" cy="3415408"/>
          </a:xfrm>
          <a:prstGeom prst="rect">
            <a:avLst/>
          </a:prstGeom>
          <a:noFill/>
        </p:spPr>
      </p:pic>
      <p:pic>
        <p:nvPicPr>
          <p:cNvPr id="1028" name="Picture 4" descr="C:\Users\cnguyen\Desktop\CLE USB\Photos\Chartres Zola\DSC032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789040"/>
            <a:ext cx="3847456" cy="2885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nguyen\Desktop\CLE USB\Photos\Gallardon\P1040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370959" cy="3278150"/>
          </a:xfrm>
          <a:prstGeom prst="rect">
            <a:avLst/>
          </a:prstGeom>
          <a:noFill/>
        </p:spPr>
      </p:pic>
      <p:pic>
        <p:nvPicPr>
          <p:cNvPr id="2051" name="Picture 3" descr="C:\Users\cnguyen\Desktop\CLE USB\Photos\Gallardon\P1040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1628800"/>
            <a:ext cx="4405001" cy="3303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nguyen\Desktop\CLE USB\Photos\Rechêvres\D des L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543300" cy="6305550"/>
          </a:xfrm>
          <a:prstGeom prst="rect">
            <a:avLst/>
          </a:prstGeom>
          <a:noFill/>
        </p:spPr>
      </p:pic>
      <p:pic>
        <p:nvPicPr>
          <p:cNvPr id="3075" name="Picture 3" descr="C:\Users\cnguyen\Desktop\CLE USB\Photos\Yèvres\IMG_20170517_104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556792"/>
            <a:ext cx="4800533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635896" y="188640"/>
            <a:ext cx="241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Autres idées d’affichage</a:t>
            </a:r>
            <a:endParaRPr lang="fr-FR" dirty="0"/>
          </a:p>
        </p:txBody>
      </p:sp>
      <p:pic>
        <p:nvPicPr>
          <p:cNvPr id="4098" name="Picture 2" descr="IMG_41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54108" y="2356697"/>
            <a:ext cx="36595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IMG_41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45723" y="2324671"/>
            <a:ext cx="3758120" cy="279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IMG_4174"/>
          <p:cNvPicPr>
            <a:picLocks noChangeAspect="1" noChangeArrowheads="1"/>
          </p:cNvPicPr>
          <p:nvPr/>
        </p:nvPicPr>
        <p:blipFill>
          <a:blip r:embed="rId4" cstate="print"/>
          <a:srcRect l="4541" t="9281" r="9190"/>
          <a:stretch>
            <a:fillRect/>
          </a:stretch>
        </p:blipFill>
        <p:spPr bwMode="auto">
          <a:xfrm rot="5400000">
            <a:off x="2669219" y="2235437"/>
            <a:ext cx="3710814" cy="292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</Words>
  <Application>Microsoft Office PowerPoint</Application>
  <PresentationFormat>Affichage à l'écran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Langues vivantes : arbres des langues 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Langues vivantes : arbres des langues</dc:title>
  <dc:creator>cnguyen</dc:creator>
  <cp:lastModifiedBy>abourgeois</cp:lastModifiedBy>
  <cp:revision>3</cp:revision>
  <dcterms:created xsi:type="dcterms:W3CDTF">2018-02-05T13:55:03Z</dcterms:created>
  <dcterms:modified xsi:type="dcterms:W3CDTF">2018-02-06T10:33:41Z</dcterms:modified>
</cp:coreProperties>
</file>