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2202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5B73-25DC-4A31-941F-72C17D7B1940}" type="datetimeFigureOut">
              <a:rPr lang="fr-FR" smtClean="0"/>
              <a:pPr/>
              <a:t>06/02/2018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72C9-1A7C-4B94-803A-A4C6DDB6CE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5B73-25DC-4A31-941F-72C17D7B1940}" type="datetimeFigureOut">
              <a:rPr lang="fr-FR" smtClean="0"/>
              <a:pPr/>
              <a:t>06/02/2018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72C9-1A7C-4B94-803A-A4C6DDB6CE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5B73-25DC-4A31-941F-72C17D7B1940}" type="datetimeFigureOut">
              <a:rPr lang="fr-FR" smtClean="0"/>
              <a:pPr/>
              <a:t>06/02/2018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72C9-1A7C-4B94-803A-A4C6DDB6CE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5B73-25DC-4A31-941F-72C17D7B1940}" type="datetimeFigureOut">
              <a:rPr lang="fr-FR" smtClean="0"/>
              <a:pPr/>
              <a:t>06/02/2018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72C9-1A7C-4B94-803A-A4C6DDB6CE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5B73-25DC-4A31-941F-72C17D7B1940}" type="datetimeFigureOut">
              <a:rPr lang="fr-FR" smtClean="0"/>
              <a:pPr/>
              <a:t>06/02/2018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72C9-1A7C-4B94-803A-A4C6DDB6CE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5B73-25DC-4A31-941F-72C17D7B1940}" type="datetimeFigureOut">
              <a:rPr lang="fr-FR" smtClean="0"/>
              <a:pPr/>
              <a:t>06/02/2018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72C9-1A7C-4B94-803A-A4C6DDB6CE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5B73-25DC-4A31-941F-72C17D7B1940}" type="datetimeFigureOut">
              <a:rPr lang="fr-FR" smtClean="0"/>
              <a:pPr/>
              <a:t>06/02/2018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72C9-1A7C-4B94-803A-A4C6DDB6CE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5B73-25DC-4A31-941F-72C17D7B1940}" type="datetimeFigureOut">
              <a:rPr lang="fr-FR" smtClean="0"/>
              <a:pPr/>
              <a:t>06/02/2018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72C9-1A7C-4B94-803A-A4C6DDB6CE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5B73-25DC-4A31-941F-72C17D7B1940}" type="datetimeFigureOut">
              <a:rPr lang="fr-FR" smtClean="0"/>
              <a:pPr/>
              <a:t>06/02/2018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72C9-1A7C-4B94-803A-A4C6DDB6CE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5B73-25DC-4A31-941F-72C17D7B1940}" type="datetimeFigureOut">
              <a:rPr lang="fr-FR" smtClean="0"/>
              <a:pPr/>
              <a:t>06/02/2018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72C9-1A7C-4B94-803A-A4C6DDB6CE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5B73-25DC-4A31-941F-72C17D7B1940}" type="datetimeFigureOut">
              <a:rPr lang="fr-FR" smtClean="0"/>
              <a:pPr/>
              <a:t>06/02/2018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72C9-1A7C-4B94-803A-A4C6DDB6CE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C5B73-25DC-4A31-941F-72C17D7B1940}" type="datetimeFigureOut">
              <a:rPr lang="fr-FR" smtClean="0"/>
              <a:pPr/>
              <a:t>06/02/2018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A72C9-1A7C-4B94-803A-A4C6DDB6CE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Langues vivantes : QUIZZ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2016/2017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nguyen\Desktop\CLE USB\Photos\Gallardon\P1040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7344816" cy="5508495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139952" y="33265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Au TBI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nguyen\Desktop\CLE USB\Photos\Semaine de la langue Chartres 2\Classe de CE1 CM1\20170519_092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12452"/>
            <a:ext cx="8424936" cy="5054962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067944" y="548680"/>
            <a:ext cx="1174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Sur feuille 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Image 9" descr="C:\Users\D_LAE\Desktop\Photo0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96752"/>
            <a:ext cx="3725717" cy="497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cnguyen\Desktop\quizz eleve.png"/>
          <p:cNvPicPr>
            <a:picLocks noChangeAspect="1" noChangeArrowheads="1"/>
          </p:cNvPicPr>
          <p:nvPr/>
        </p:nvPicPr>
        <p:blipFill>
          <a:blip r:embed="rId3" cstate="print"/>
          <a:srcRect r="48824" b="15067"/>
          <a:stretch>
            <a:fillRect/>
          </a:stretch>
        </p:blipFill>
        <p:spPr bwMode="auto">
          <a:xfrm>
            <a:off x="611560" y="1196751"/>
            <a:ext cx="3816424" cy="5064101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3419872" y="548680"/>
            <a:ext cx="2241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</a:t>
            </a:r>
            <a:r>
              <a:rPr lang="fr-FR" dirty="0" smtClean="0"/>
              <a:t>rojection au tableau </a:t>
            </a: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12</Words>
  <Application>Microsoft Office PowerPoint</Application>
  <PresentationFormat>Affichage à l'écran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Langues vivantes : QUIZZ</vt:lpstr>
      <vt:lpstr>Diapositive 2</vt:lpstr>
      <vt:lpstr>Diapositive 3</vt:lpstr>
      <vt:lpstr>Diapositive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Langues vivantes : QUIZZ</dc:title>
  <dc:creator>cnguyen</dc:creator>
  <cp:lastModifiedBy>abourgeois</cp:lastModifiedBy>
  <cp:revision>2</cp:revision>
  <dcterms:created xsi:type="dcterms:W3CDTF">2018-02-05T13:35:26Z</dcterms:created>
  <dcterms:modified xsi:type="dcterms:W3CDTF">2018-02-06T10:35:12Z</dcterms:modified>
</cp:coreProperties>
</file>